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6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y="5143500" cx="9144000"/>
  <p:notesSz cx="6858000" cy="9144000"/>
  <p:embeddedFontLst>
    <p:embeddedFont>
      <p:font typeface="Plus Jakarta Sans"/>
      <p:regular r:id="rId48"/>
      <p:bold r:id="rId49"/>
      <p:italic r:id="rId50"/>
      <p:boldItalic r:id="rId51"/>
    </p:embeddedFont>
    <p:embeddedFont>
      <p:font typeface="Plus Jakarta Sans SemiBold"/>
      <p:regular r:id="rId52"/>
      <p:bold r:id="rId53"/>
      <p:italic r:id="rId54"/>
      <p:boldItalic r:id="rId55"/>
    </p:embeddedFont>
    <p:embeddedFont>
      <p:font typeface="Plus Jakarta Sans Light"/>
      <p:regular r:id="rId56"/>
      <p:bold r:id="rId57"/>
      <p:italic r:id="rId58"/>
      <p:boldItalic r:id="rId59"/>
    </p:embeddedFont>
    <p:embeddedFont>
      <p:font typeface="Plus Jakarta Sans Medium"/>
      <p:regular r:id="rId60"/>
      <p:bold r:id="rId61"/>
      <p:italic r:id="rId62"/>
      <p:boldItalic r:id="rId63"/>
    </p:embeddedFont>
    <p:embeddedFont>
      <p:font typeface="DM Sans ExtraLight"/>
      <p:regular r:id="rId64"/>
      <p:bold r:id="rId65"/>
      <p:italic r:id="rId66"/>
      <p:boldItalic r:id="rId67"/>
    </p:embeddedFont>
    <p:embeddedFont>
      <p:font typeface="Plus Jakarta Sans ExtraLight"/>
      <p:regular r:id="rId68"/>
      <p:bold r:id="rId69"/>
      <p:italic r:id="rId70"/>
      <p:boldItalic r:id="rId7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Charlotte Pieters"/>
  <p:cmAuthor clrIdx="1" id="1" initials="" lastIdx="1" name="Nadine Claes"/>
  <p:cmAuthor clrIdx="2" id="2" initials="" lastIdx="1" name="Margo Hemeleers"/>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48" Type="http://schemas.openxmlformats.org/officeDocument/2006/relationships/font" Target="fonts/PlusJakartaSans-regular.fntdata"/><Relationship Id="rId47" Type="http://schemas.openxmlformats.org/officeDocument/2006/relationships/slide" Target="slides/slide41.xml"/><Relationship Id="rId49" Type="http://schemas.openxmlformats.org/officeDocument/2006/relationships/font" Target="fonts/PlusJakartaSans-bold.fntdata"/><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1" Type="http://schemas.openxmlformats.org/officeDocument/2006/relationships/font" Target="fonts/PlusJakartaSansExtraLight-boldItalic.fntdata"/><Relationship Id="rId70" Type="http://schemas.openxmlformats.org/officeDocument/2006/relationships/font" Target="fonts/PlusJakartaSansExtraLight-italic.fntdata"/><Relationship Id="rId62" Type="http://schemas.openxmlformats.org/officeDocument/2006/relationships/font" Target="fonts/PlusJakartaSansMedium-italic.fntdata"/><Relationship Id="rId61" Type="http://schemas.openxmlformats.org/officeDocument/2006/relationships/font" Target="fonts/PlusJakartaSansMedium-bold.fntdata"/><Relationship Id="rId64" Type="http://schemas.openxmlformats.org/officeDocument/2006/relationships/font" Target="fonts/DMSansExtraLight-regular.fntdata"/><Relationship Id="rId63" Type="http://schemas.openxmlformats.org/officeDocument/2006/relationships/font" Target="fonts/PlusJakartaSansMedium-boldItalic.fntdata"/><Relationship Id="rId66" Type="http://schemas.openxmlformats.org/officeDocument/2006/relationships/font" Target="fonts/DMSansExtraLight-italic.fntdata"/><Relationship Id="rId65" Type="http://schemas.openxmlformats.org/officeDocument/2006/relationships/font" Target="fonts/DMSansExtraLight-bold.fntdata"/><Relationship Id="rId68" Type="http://schemas.openxmlformats.org/officeDocument/2006/relationships/font" Target="fonts/PlusJakartaSansExtraLight-regular.fntdata"/><Relationship Id="rId67" Type="http://schemas.openxmlformats.org/officeDocument/2006/relationships/font" Target="fonts/DMSansExtraLight-boldItalic.fntdata"/><Relationship Id="rId60" Type="http://schemas.openxmlformats.org/officeDocument/2006/relationships/font" Target="fonts/PlusJakartaSansMedium-regular.fntdata"/><Relationship Id="rId69" Type="http://schemas.openxmlformats.org/officeDocument/2006/relationships/font" Target="fonts/PlusJakartaSansExtraLight-bold.fntdata"/><Relationship Id="rId51" Type="http://schemas.openxmlformats.org/officeDocument/2006/relationships/font" Target="fonts/PlusJakartaSans-boldItalic.fntdata"/><Relationship Id="rId50" Type="http://schemas.openxmlformats.org/officeDocument/2006/relationships/font" Target="fonts/PlusJakartaSans-italic.fntdata"/><Relationship Id="rId53" Type="http://schemas.openxmlformats.org/officeDocument/2006/relationships/font" Target="fonts/PlusJakartaSansSemiBold-bold.fntdata"/><Relationship Id="rId52" Type="http://schemas.openxmlformats.org/officeDocument/2006/relationships/font" Target="fonts/PlusJakartaSansSemiBold-regular.fntdata"/><Relationship Id="rId55" Type="http://schemas.openxmlformats.org/officeDocument/2006/relationships/font" Target="fonts/PlusJakartaSansSemiBold-boldItalic.fntdata"/><Relationship Id="rId54" Type="http://schemas.openxmlformats.org/officeDocument/2006/relationships/font" Target="fonts/PlusJakartaSansSemiBold-italic.fntdata"/><Relationship Id="rId57" Type="http://schemas.openxmlformats.org/officeDocument/2006/relationships/font" Target="fonts/PlusJakartaSansLight-bold.fntdata"/><Relationship Id="rId56" Type="http://schemas.openxmlformats.org/officeDocument/2006/relationships/font" Target="fonts/PlusJakartaSansLight-regular.fntdata"/><Relationship Id="rId59" Type="http://schemas.openxmlformats.org/officeDocument/2006/relationships/font" Target="fonts/PlusJakartaSansLight-boldItalic.fntdata"/><Relationship Id="rId58" Type="http://schemas.openxmlformats.org/officeDocument/2006/relationships/font" Target="fonts/PlusJakartaSansLight-italic.fntdata"/></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7-14T15:20:47.049">
    <p:pos x="288" y="688"/>
    <p:text>@nadine.claes@hotelbonka.be wou de klant 'the countdown' wel vermelden? Dit is de feedback: When mentioning the countdown, it feels like the "we are
expecting" concept, that refers to sth else. Here we can just
announce the new website page (it's not a teaser, it'll be live
_Reassigned to Nadine Claes_</p:text>
  </p:cm>
  <p:cm authorId="1" idx="1" dt="2026-07-14T15:20:47.049">
    <p:pos x="288" y="688"/>
    <p:text>Oh, ik had het enkel bij 3b aangepast. Maar ik zie nu dat die visuals exact hetzelfde zijn als bij deze post. Is een opsplitsing dan nog nodig? Dan kan je gewoon de copy's nemen die bij de posts van 3b staan.</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2" idx="1" dt="2026-07-10T09:52:25.188">
    <p:pos x="2719" y="797"/>
    <p:text>tag him in LI</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369415a4771_2_35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0" name="Google Shape;1210;g369415a4771_2_35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3821f5c3f47_0_12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
              <a:t>“At KINTO, we work with content pillars: themes that carry our brand. We use different content types: inspiring, informative, topical. Your contributions add the human layer that makes the strategy work.”</a:t>
            </a:r>
            <a:endParaRPr/>
          </a:p>
          <a:p>
            <a:pPr indent="0" lvl="0" marL="0" rtl="0" algn="l">
              <a:lnSpc>
                <a:spcPct val="100000"/>
              </a:lnSpc>
              <a:spcBef>
                <a:spcPts val="1200"/>
              </a:spcBef>
              <a:spcAft>
                <a:spcPts val="0"/>
              </a:spcAft>
              <a:buSzPts val="1400"/>
              <a:buNone/>
            </a:pPr>
            <a:r>
              <a:t/>
            </a:r>
            <a:endParaRPr/>
          </a:p>
        </p:txBody>
      </p:sp>
      <p:sp>
        <p:nvSpPr>
          <p:cNvPr id="1218" name="Google Shape;1218;g3821f5c3f47_0_12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38dd8c1a9b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38dd8c1a9b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4" name="Shape 1234"/>
        <p:cNvGrpSpPr/>
        <p:nvPr/>
      </p:nvGrpSpPr>
      <p:grpSpPr>
        <a:xfrm>
          <a:off x="0" y="0"/>
          <a:ext cx="0" cy="0"/>
          <a:chOff x="0" y="0"/>
          <a:chExt cx="0" cy="0"/>
        </a:xfrm>
      </p:grpSpPr>
      <p:sp>
        <p:nvSpPr>
          <p:cNvPr id="1235" name="Google Shape;1235;g3a6b875807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6" name="Google Shape;1236;g3a6b875807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g369415a4771_2_36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2" name="Google Shape;1242;g369415a4771_2_3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One place. Every solution. Always KINTO.</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3a30140cb1e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8" name="Google Shape;1248;g3a30140cb1e_0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9" name="Google Shape;1249;g3a30140cb1e_0_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1" name="Shape 1261"/>
        <p:cNvGrpSpPr/>
        <p:nvPr/>
      </p:nvGrpSpPr>
      <p:grpSpPr>
        <a:xfrm>
          <a:off x="0" y="0"/>
          <a:ext cx="0" cy="0"/>
          <a:chOff x="0" y="0"/>
          <a:chExt cx="0" cy="0"/>
        </a:xfrm>
      </p:grpSpPr>
      <p:sp>
        <p:nvSpPr>
          <p:cNvPr id="1262" name="Google Shape;1262;g40997fc6e8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3" name="Google Shape;1263;g40997fc6e89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64" name="Google Shape;1264;g40997fc6e89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g40997fc6e89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8" name="Google Shape;1278;g40997fc6e89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79" name="Google Shape;1279;g40997fc6e89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g3f28ed0d127_0_1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3" name="Google Shape;1293;g3f28ed0d127_0_1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4" name="Google Shape;1294;g3f28ed0d127_0_1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g40997fc6e89_0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1" name="Google Shape;1311;g40997fc6e89_0_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2" name="Google Shape;1312;g40997fc6e89_0_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g40997fc6e89_0_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9" name="Google Shape;1329;g40997fc6e89_0_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0" name="Google Shape;1330;g40997fc6e89_0_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5" name="Shape 1345"/>
        <p:cNvGrpSpPr/>
        <p:nvPr/>
      </p:nvGrpSpPr>
      <p:grpSpPr>
        <a:xfrm>
          <a:off x="0" y="0"/>
          <a:ext cx="0" cy="0"/>
          <a:chOff x="0" y="0"/>
          <a:chExt cx="0" cy="0"/>
        </a:xfrm>
      </p:grpSpPr>
      <p:sp>
        <p:nvSpPr>
          <p:cNvPr id="1346" name="Google Shape;1346;g37a211d9d4d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7" name="Google Shape;1347;g37a211d9d4d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2" name="Shape 1352"/>
        <p:cNvGrpSpPr/>
        <p:nvPr/>
      </p:nvGrpSpPr>
      <p:grpSpPr>
        <a:xfrm>
          <a:off x="0" y="0"/>
          <a:ext cx="0" cy="0"/>
          <a:chOff x="0" y="0"/>
          <a:chExt cx="0" cy="0"/>
        </a:xfrm>
      </p:grpSpPr>
      <p:sp>
        <p:nvSpPr>
          <p:cNvPr id="1353" name="Google Shape;1353;g369415a4771_2_39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4" name="Google Shape;1354;g369415a4771_2_39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381000" rtl="0" algn="l">
              <a:lnSpc>
                <a:spcPct val="115000"/>
              </a:lnSpc>
              <a:spcBef>
                <a:spcPts val="0"/>
              </a:spcBef>
              <a:spcAft>
                <a:spcPts val="0"/>
              </a:spcAft>
              <a:buClr>
                <a:schemeClr val="dk1"/>
              </a:buClr>
              <a:buSzPts val="1100"/>
              <a:buFont typeface="Arial"/>
              <a:buNone/>
            </a:pPr>
            <a:r>
              <a:rPr lang="nl" sz="1400" u="sng">
                <a:solidFill>
                  <a:srgbClr val="222222"/>
                </a:solidFill>
                <a:latin typeface="Plus Jakarta Sans"/>
                <a:ea typeface="Plus Jakarta Sans"/>
                <a:cs typeface="Plus Jakarta Sans"/>
                <a:sym typeface="Plus Jakarta Sans"/>
              </a:rPr>
              <a:t>Baseline</a:t>
            </a:r>
            <a:r>
              <a:rPr lang="nl" sz="1400">
                <a:solidFill>
                  <a:srgbClr val="222222"/>
                </a:solidFill>
                <a:latin typeface="Plus Jakarta Sans"/>
                <a:ea typeface="Plus Jakarta Sans"/>
                <a:cs typeface="Plus Jakarta Sans"/>
                <a:sym typeface="Plus Jakarta Sans"/>
              </a:rPr>
              <a:t>: </a:t>
            </a:r>
            <a:r>
              <a:rPr lang="nl" sz="1400">
                <a:solidFill>
                  <a:srgbClr val="222222"/>
                </a:solidFill>
                <a:latin typeface="Plus Jakarta Sans"/>
                <a:ea typeface="Plus Jakarta Sans"/>
                <a:cs typeface="Plus Jakarta Sans"/>
                <a:sym typeface="Plus Jakarta Sans"/>
              </a:rPr>
              <a:t>Wherever life takes you, KINTO finds the right solution for you.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g40954c8f567_0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1" name="Google Shape;1361;g40954c8f567_0_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62" name="Google Shape;1362;g40954c8f567_0_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5" name="Shape 1375"/>
        <p:cNvGrpSpPr/>
        <p:nvPr/>
      </p:nvGrpSpPr>
      <p:grpSpPr>
        <a:xfrm>
          <a:off x="0" y="0"/>
          <a:ext cx="0" cy="0"/>
          <a:chOff x="0" y="0"/>
          <a:chExt cx="0" cy="0"/>
        </a:xfrm>
      </p:grpSpPr>
      <p:sp>
        <p:nvSpPr>
          <p:cNvPr id="1376" name="Google Shape;1376;g40954c8f567_0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7" name="Google Shape;1377;g40954c8f567_0_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78" name="Google Shape;1378;g40954c8f567_0_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1" name="Shape 1391"/>
        <p:cNvGrpSpPr/>
        <p:nvPr/>
      </p:nvGrpSpPr>
      <p:grpSpPr>
        <a:xfrm>
          <a:off x="0" y="0"/>
          <a:ext cx="0" cy="0"/>
          <a:chOff x="0" y="0"/>
          <a:chExt cx="0" cy="0"/>
        </a:xfrm>
      </p:grpSpPr>
      <p:sp>
        <p:nvSpPr>
          <p:cNvPr id="1392" name="Google Shape;1392;g4097a525a92_0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3" name="Google Shape;1393;g4097a525a92_0_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94" name="Google Shape;1394;g4097a525a92_0_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7" name="Shape 1407"/>
        <p:cNvGrpSpPr/>
        <p:nvPr/>
      </p:nvGrpSpPr>
      <p:grpSpPr>
        <a:xfrm>
          <a:off x="0" y="0"/>
          <a:ext cx="0" cy="0"/>
          <a:chOff x="0" y="0"/>
          <a:chExt cx="0" cy="0"/>
        </a:xfrm>
      </p:grpSpPr>
      <p:sp>
        <p:nvSpPr>
          <p:cNvPr id="1408" name="Google Shape;1408;g40997fc6e89_0_3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9" name="Google Shape;1409;g40997fc6e89_0_3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10" name="Google Shape;1410;g40997fc6e89_0_3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3" name="Shape 1423"/>
        <p:cNvGrpSpPr/>
        <p:nvPr/>
      </p:nvGrpSpPr>
      <p:grpSpPr>
        <a:xfrm>
          <a:off x="0" y="0"/>
          <a:ext cx="0" cy="0"/>
          <a:chOff x="0" y="0"/>
          <a:chExt cx="0" cy="0"/>
        </a:xfrm>
      </p:grpSpPr>
      <p:sp>
        <p:nvSpPr>
          <p:cNvPr id="1424" name="Google Shape;1424;g40997fc6e89_0_3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5" name="Google Shape;1425;g40997fc6e89_0_3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26" name="Google Shape;1426;g40997fc6e89_0_3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g40997fc6e89_0_3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1" name="Google Shape;1441;g40997fc6e89_0_3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42" name="Google Shape;1442;g40997fc6e89_0_3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5" name="Shape 1455"/>
        <p:cNvGrpSpPr/>
        <p:nvPr/>
      </p:nvGrpSpPr>
      <p:grpSpPr>
        <a:xfrm>
          <a:off x="0" y="0"/>
          <a:ext cx="0" cy="0"/>
          <a:chOff x="0" y="0"/>
          <a:chExt cx="0" cy="0"/>
        </a:xfrm>
      </p:grpSpPr>
      <p:sp>
        <p:nvSpPr>
          <p:cNvPr id="1456" name="Google Shape;1456;g3c9d15723be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7" name="Google Shape;1457;g3c9d15723be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58" name="Google Shape;1458;g3c9d15723be_0_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6" name="Shape 1476"/>
        <p:cNvGrpSpPr/>
        <p:nvPr/>
      </p:nvGrpSpPr>
      <p:grpSpPr>
        <a:xfrm>
          <a:off x="0" y="0"/>
          <a:ext cx="0" cy="0"/>
          <a:chOff x="0" y="0"/>
          <a:chExt cx="0" cy="0"/>
        </a:xfrm>
      </p:grpSpPr>
      <p:sp>
        <p:nvSpPr>
          <p:cNvPr id="1477" name="Google Shape;1477;g40997fc6e89_0_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8" name="Google Shape;1478;g40997fc6e89_0_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79" name="Google Shape;1479;g40997fc6e89_0_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6" name="Shape 1496"/>
        <p:cNvGrpSpPr/>
        <p:nvPr/>
      </p:nvGrpSpPr>
      <p:grpSpPr>
        <a:xfrm>
          <a:off x="0" y="0"/>
          <a:ext cx="0" cy="0"/>
          <a:chOff x="0" y="0"/>
          <a:chExt cx="0" cy="0"/>
        </a:xfrm>
      </p:grpSpPr>
      <p:sp>
        <p:nvSpPr>
          <p:cNvPr id="1497" name="Google Shape;1497;g40997fc6e89_0_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8" name="Google Shape;1498;g40997fc6e89_0_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99" name="Google Shape;1499;g40997fc6e89_0_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7" name="Shape 1517"/>
        <p:cNvGrpSpPr/>
        <p:nvPr/>
      </p:nvGrpSpPr>
      <p:grpSpPr>
        <a:xfrm>
          <a:off x="0" y="0"/>
          <a:ext cx="0" cy="0"/>
          <a:chOff x="0" y="0"/>
          <a:chExt cx="0" cy="0"/>
        </a:xfrm>
      </p:grpSpPr>
      <p:sp>
        <p:nvSpPr>
          <p:cNvPr id="1518" name="Google Shape;1518;g40954c8f567_0_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9" name="Google Shape;1519;g40954c8f567_0_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20" name="Google Shape;1520;g40954c8f567_0_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4" name="Shape 1534"/>
        <p:cNvGrpSpPr/>
        <p:nvPr/>
      </p:nvGrpSpPr>
      <p:grpSpPr>
        <a:xfrm>
          <a:off x="0" y="0"/>
          <a:ext cx="0" cy="0"/>
          <a:chOff x="0" y="0"/>
          <a:chExt cx="0" cy="0"/>
        </a:xfrm>
      </p:grpSpPr>
      <p:sp>
        <p:nvSpPr>
          <p:cNvPr id="1535" name="Google Shape;1535;g40997fc6e89_0_1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6" name="Google Shape;1536;g40997fc6e89_0_1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37" name="Google Shape;1537;g40997fc6e89_0_1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0" name="Shape 1550"/>
        <p:cNvGrpSpPr/>
        <p:nvPr/>
      </p:nvGrpSpPr>
      <p:grpSpPr>
        <a:xfrm>
          <a:off x="0" y="0"/>
          <a:ext cx="0" cy="0"/>
          <a:chOff x="0" y="0"/>
          <a:chExt cx="0" cy="0"/>
        </a:xfrm>
      </p:grpSpPr>
      <p:sp>
        <p:nvSpPr>
          <p:cNvPr id="1551" name="Google Shape;1551;g40997fc6e89_0_1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2" name="Google Shape;1552;g40997fc6e89_0_1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53" name="Google Shape;1553;g40997fc6e89_0_1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6" name="Shape 1566"/>
        <p:cNvGrpSpPr/>
        <p:nvPr/>
      </p:nvGrpSpPr>
      <p:grpSpPr>
        <a:xfrm>
          <a:off x="0" y="0"/>
          <a:ext cx="0" cy="0"/>
          <a:chOff x="0" y="0"/>
          <a:chExt cx="0" cy="0"/>
        </a:xfrm>
      </p:grpSpPr>
      <p:sp>
        <p:nvSpPr>
          <p:cNvPr id="1567" name="Google Shape;1567;g369415a4771_2_3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8" name="Google Shape;1568;g369415a4771_2_3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1200" u="sng">
                <a:solidFill>
                  <a:schemeClr val="dk1"/>
                </a:solidFill>
              </a:rPr>
              <a:t>Baseline</a:t>
            </a:r>
            <a:r>
              <a:rPr lang="nl" sz="1200">
                <a:solidFill>
                  <a:schemeClr val="dk1"/>
                </a:solidFill>
              </a:rPr>
              <a:t>: </a:t>
            </a:r>
            <a:r>
              <a:rPr lang="nl" sz="1200">
                <a:solidFill>
                  <a:schemeClr val="dk1"/>
                </a:solidFill>
                <a:latin typeface="Plus Jakarta Sans"/>
                <a:ea typeface="Plus Jakarta Sans"/>
                <a:cs typeface="Plus Jakarta Sans"/>
                <a:sym typeface="Plus Jakarta Sans"/>
              </a:rPr>
              <a:t>Join the KINTO community</a:t>
            </a:r>
            <a:endParaRPr sz="1200">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3" name="Shape 1573"/>
        <p:cNvGrpSpPr/>
        <p:nvPr/>
      </p:nvGrpSpPr>
      <p:grpSpPr>
        <a:xfrm>
          <a:off x="0" y="0"/>
          <a:ext cx="0" cy="0"/>
          <a:chOff x="0" y="0"/>
          <a:chExt cx="0" cy="0"/>
        </a:xfrm>
      </p:grpSpPr>
      <p:sp>
        <p:nvSpPr>
          <p:cNvPr id="1574" name="Google Shape;1574;g40954c8f567_0_1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5" name="Google Shape;1575;g40954c8f567_0_1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6" name="Google Shape;1576;g40954c8f567_0_1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3" name="Shape 1593"/>
        <p:cNvGrpSpPr/>
        <p:nvPr/>
      </p:nvGrpSpPr>
      <p:grpSpPr>
        <a:xfrm>
          <a:off x="0" y="0"/>
          <a:ext cx="0" cy="0"/>
          <a:chOff x="0" y="0"/>
          <a:chExt cx="0" cy="0"/>
        </a:xfrm>
      </p:grpSpPr>
      <p:sp>
        <p:nvSpPr>
          <p:cNvPr id="1594" name="Google Shape;1594;g40997fc6e89_0_1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5" name="Google Shape;1595;g40997fc6e89_0_1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96" name="Google Shape;1596;g40997fc6e89_0_1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3" name="Shape 1613"/>
        <p:cNvGrpSpPr/>
        <p:nvPr/>
      </p:nvGrpSpPr>
      <p:grpSpPr>
        <a:xfrm>
          <a:off x="0" y="0"/>
          <a:ext cx="0" cy="0"/>
          <a:chOff x="0" y="0"/>
          <a:chExt cx="0" cy="0"/>
        </a:xfrm>
      </p:grpSpPr>
      <p:sp>
        <p:nvSpPr>
          <p:cNvPr id="1614" name="Google Shape;1614;g40997fc6e89_0_1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5" name="Google Shape;1615;g40997fc6e89_0_1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6" name="Google Shape;1616;g40997fc6e89_0_1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3" name="Shape 1633"/>
        <p:cNvGrpSpPr/>
        <p:nvPr/>
      </p:nvGrpSpPr>
      <p:grpSpPr>
        <a:xfrm>
          <a:off x="0" y="0"/>
          <a:ext cx="0" cy="0"/>
          <a:chOff x="0" y="0"/>
          <a:chExt cx="0" cy="0"/>
        </a:xfrm>
      </p:grpSpPr>
      <p:sp>
        <p:nvSpPr>
          <p:cNvPr id="1634" name="Google Shape;1634;g37a211d9d4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5" name="Google Shape;1635;g37a211d9d4d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a:t>
            </a:r>
            <a:r>
              <a:rPr lang="nl" sz="1000">
                <a:solidFill>
                  <a:schemeClr val="dk1"/>
                </a:solidFill>
                <a:latin typeface="Plus Jakarta Sans"/>
                <a:ea typeface="Plus Jakarta Sans"/>
                <a:cs typeface="Plus Jakarta Sans"/>
                <a:sym typeface="Plus Jakarta Sans"/>
              </a:rPr>
              <a:t>#KINTO #FleetManagement #CorporateMobility #FlexibleMobility #MobilitySolutions </a:t>
            </a:r>
            <a:endParaRPr>
              <a:solidFill>
                <a:schemeClr val="dk1"/>
              </a:solidFill>
            </a:endParaRPr>
          </a:p>
        </p:txBody>
      </p:sp>
      <p:sp>
        <p:nvSpPr>
          <p:cNvPr id="1636" name="Google Shape;1636;g37a211d9d4d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9" name="Shape 1649"/>
        <p:cNvGrpSpPr/>
        <p:nvPr/>
      </p:nvGrpSpPr>
      <p:grpSpPr>
        <a:xfrm>
          <a:off x="0" y="0"/>
          <a:ext cx="0" cy="0"/>
          <a:chOff x="0" y="0"/>
          <a:chExt cx="0" cy="0"/>
        </a:xfrm>
      </p:grpSpPr>
      <p:sp>
        <p:nvSpPr>
          <p:cNvPr id="1650" name="Google Shape;1650;g40997fc6e89_0_1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1" name="Google Shape;1651;g40997fc6e89_0_19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52" name="Google Shape;1652;g40997fc6e89_0_19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5" name="Shape 1665"/>
        <p:cNvGrpSpPr/>
        <p:nvPr/>
      </p:nvGrpSpPr>
      <p:grpSpPr>
        <a:xfrm>
          <a:off x="0" y="0"/>
          <a:ext cx="0" cy="0"/>
          <a:chOff x="0" y="0"/>
          <a:chExt cx="0" cy="0"/>
        </a:xfrm>
      </p:grpSpPr>
      <p:sp>
        <p:nvSpPr>
          <p:cNvPr id="1666" name="Google Shape;1666;g40997fc6e89_0_2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7" name="Google Shape;1667;g40997fc6e89_0_2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68" name="Google Shape;1668;g40997fc6e89_0_2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1" name="Shape 1681"/>
        <p:cNvGrpSpPr/>
        <p:nvPr/>
      </p:nvGrpSpPr>
      <p:grpSpPr>
        <a:xfrm>
          <a:off x="0" y="0"/>
          <a:ext cx="0" cy="0"/>
          <a:chOff x="0" y="0"/>
          <a:chExt cx="0" cy="0"/>
        </a:xfrm>
      </p:grpSpPr>
      <p:sp>
        <p:nvSpPr>
          <p:cNvPr id="1682" name="Google Shape;1682;g3a30140cb1e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3" name="Google Shape;1683;g3a30140cb1e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84" name="Google Shape;1684;g3a30140cb1e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7" name="Shape 1697"/>
        <p:cNvGrpSpPr/>
        <p:nvPr/>
      </p:nvGrpSpPr>
      <p:grpSpPr>
        <a:xfrm>
          <a:off x="0" y="0"/>
          <a:ext cx="0" cy="0"/>
          <a:chOff x="0" y="0"/>
          <a:chExt cx="0" cy="0"/>
        </a:xfrm>
      </p:grpSpPr>
      <p:sp>
        <p:nvSpPr>
          <p:cNvPr id="1698" name="Google Shape;1698;g40997fc6e89_0_2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9" name="Google Shape;1699;g40997fc6e89_0_2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0" name="Google Shape;1700;g40997fc6e89_0_2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3" name="Shape 1713"/>
        <p:cNvGrpSpPr/>
        <p:nvPr/>
      </p:nvGrpSpPr>
      <p:grpSpPr>
        <a:xfrm>
          <a:off x="0" y="0"/>
          <a:ext cx="0" cy="0"/>
          <a:chOff x="0" y="0"/>
          <a:chExt cx="0" cy="0"/>
        </a:xfrm>
      </p:grpSpPr>
      <p:sp>
        <p:nvSpPr>
          <p:cNvPr id="1714" name="Google Shape;1714;g40997fc6e89_0_2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5" name="Google Shape;1715;g40997fc6e89_0_2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16" name="Google Shape;1716;g40997fc6e89_0_2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9" name="Shape 1729"/>
        <p:cNvGrpSpPr/>
        <p:nvPr/>
      </p:nvGrpSpPr>
      <p:grpSpPr>
        <a:xfrm>
          <a:off x="0" y="0"/>
          <a:ext cx="0" cy="0"/>
          <a:chOff x="0" y="0"/>
          <a:chExt cx="0" cy="0"/>
        </a:xfrm>
      </p:grpSpPr>
      <p:sp>
        <p:nvSpPr>
          <p:cNvPr id="1730" name="Google Shape;1730;g3d35ea899da_0_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1" name="Google Shape;1731;g3d35ea899da_0_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732" name="Google Shape;1732;g3d35ea899da_0_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5" name="Shape 1745"/>
        <p:cNvGrpSpPr/>
        <p:nvPr/>
      </p:nvGrpSpPr>
      <p:grpSpPr>
        <a:xfrm>
          <a:off x="0" y="0"/>
          <a:ext cx="0" cy="0"/>
          <a:chOff x="0" y="0"/>
          <a:chExt cx="0" cy="0"/>
        </a:xfrm>
      </p:grpSpPr>
      <p:sp>
        <p:nvSpPr>
          <p:cNvPr id="1746" name="Google Shape;1746;g40997fc6e89_0_2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7" name="Google Shape;1747;g40997fc6e89_0_2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748" name="Google Shape;1748;g40997fc6e89_0_2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1" name="Shape 1761"/>
        <p:cNvGrpSpPr/>
        <p:nvPr/>
      </p:nvGrpSpPr>
      <p:grpSpPr>
        <a:xfrm>
          <a:off x="0" y="0"/>
          <a:ext cx="0" cy="0"/>
          <a:chOff x="0" y="0"/>
          <a:chExt cx="0" cy="0"/>
        </a:xfrm>
      </p:grpSpPr>
      <p:sp>
        <p:nvSpPr>
          <p:cNvPr id="1762" name="Google Shape;1762;g40997fc6e89_0_2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3" name="Google Shape;1763;g40997fc6e89_0_2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764" name="Google Shape;1764;g40997fc6e89_0_2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7" name="Shape 1777"/>
        <p:cNvGrpSpPr/>
        <p:nvPr/>
      </p:nvGrpSpPr>
      <p:grpSpPr>
        <a:xfrm>
          <a:off x="0" y="0"/>
          <a:ext cx="0" cy="0"/>
          <a:chOff x="0" y="0"/>
          <a:chExt cx="0" cy="0"/>
        </a:xfrm>
      </p:grpSpPr>
      <p:sp>
        <p:nvSpPr>
          <p:cNvPr id="1778" name="Google Shape;1778;g3a30140cb1e_0_1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9" name="Google Shape;1779;g3a30140cb1e_0_1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0" name="Google Shape;1780;g3a30140cb1e_0_1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9" name="Shape 1789"/>
        <p:cNvGrpSpPr/>
        <p:nvPr/>
      </p:nvGrpSpPr>
      <p:grpSpPr>
        <a:xfrm>
          <a:off x="0" y="0"/>
          <a:ext cx="0" cy="0"/>
          <a:chOff x="0" y="0"/>
          <a:chExt cx="0" cy="0"/>
        </a:xfrm>
      </p:grpSpPr>
      <p:sp>
        <p:nvSpPr>
          <p:cNvPr id="1790" name="Google Shape;1790;g40997fc6e89_0_2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1" name="Google Shape;1791;g40997fc6e89_0_2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2" name="Google Shape;1792;g40997fc6e89_0_2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1" name="Shape 1801"/>
        <p:cNvGrpSpPr/>
        <p:nvPr/>
      </p:nvGrpSpPr>
      <p:grpSpPr>
        <a:xfrm>
          <a:off x="0" y="0"/>
          <a:ext cx="0" cy="0"/>
          <a:chOff x="0" y="0"/>
          <a:chExt cx="0" cy="0"/>
        </a:xfrm>
      </p:grpSpPr>
      <p:sp>
        <p:nvSpPr>
          <p:cNvPr id="1802" name="Google Shape;1802;g40997fc6e89_0_2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3" name="Google Shape;1803;g40997fc6e89_0_2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4" name="Google Shape;1804;g40997fc6e89_0_2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showMasterSp="0">
  <p:cSld name="Title slide 1">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chemeClr val="l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2" name="Google Shape;52;p13"/>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5000"/>
              <a:buFont typeface="Arial"/>
              <a:buNone/>
              <a:defRPr b="0" sz="50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 name="Google Shape;53;p13"/>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dk1"/>
              </a:buClr>
              <a:buSzPts val="2100"/>
              <a:buNone/>
              <a:defRPr sz="2100">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4" name="Google Shape;54;p13"/>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rgbClr val="7B8F9E"/>
              </a:buClr>
              <a:buSzPts val="1500"/>
              <a:buNone/>
              <a:defRPr sz="1500">
                <a:solidFill>
                  <a:srgbClr val="7B8F9E"/>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 [1]">
    <p:spTree>
      <p:nvGrpSpPr>
        <p:cNvPr id="55" name="Shape 55"/>
        <p:cNvGrpSpPr/>
        <p:nvPr/>
      </p:nvGrpSpPr>
      <p:grpSpPr>
        <a:xfrm>
          <a:off x="0" y="0"/>
          <a:ext cx="0" cy="0"/>
          <a:chOff x="0" y="0"/>
          <a:chExt cx="0" cy="0"/>
        </a:xfrm>
      </p:grpSpPr>
      <p:sp>
        <p:nvSpPr>
          <p:cNvPr id="56" name="Google Shape;56;p14"/>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p:cSld name="Image contents">
    <p:spTree>
      <p:nvGrpSpPr>
        <p:cNvPr id="57" name="Shape 57"/>
        <p:cNvGrpSpPr/>
        <p:nvPr/>
      </p:nvGrpSpPr>
      <p:grpSpPr>
        <a:xfrm>
          <a:off x="0" y="0"/>
          <a:ext cx="0" cy="0"/>
          <a:chOff x="0" y="0"/>
          <a:chExt cx="0" cy="0"/>
        </a:xfrm>
      </p:grpSpPr>
      <p:sp>
        <p:nvSpPr>
          <p:cNvPr id="58" name="Google Shape;58;p1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 name="Google Shape;59;p15"/>
          <p:cNvSpPr/>
          <p:nvPr>
            <p:ph idx="2" type="pic"/>
          </p:nvPr>
        </p:nvSpPr>
        <p:spPr>
          <a:xfrm>
            <a:off x="3886200" y="273844"/>
            <a:ext cx="2467800" cy="1417500"/>
          </a:xfrm>
          <a:prstGeom prst="rect">
            <a:avLst/>
          </a:prstGeom>
          <a:noFill/>
          <a:ln>
            <a:noFill/>
          </a:ln>
        </p:spPr>
      </p:sp>
      <p:sp>
        <p:nvSpPr>
          <p:cNvPr id="60" name="Google Shape;60;p15"/>
          <p:cNvSpPr/>
          <p:nvPr>
            <p:ph idx="3" type="pic"/>
          </p:nvPr>
        </p:nvSpPr>
        <p:spPr>
          <a:xfrm>
            <a:off x="6457950" y="273844"/>
            <a:ext cx="2472000" cy="1417500"/>
          </a:xfrm>
          <a:prstGeom prst="rect">
            <a:avLst/>
          </a:prstGeom>
          <a:noFill/>
          <a:ln>
            <a:noFill/>
          </a:ln>
        </p:spPr>
      </p:sp>
      <p:sp>
        <p:nvSpPr>
          <p:cNvPr id="61" name="Google Shape;61;p15"/>
          <p:cNvSpPr/>
          <p:nvPr>
            <p:ph idx="4" type="pic"/>
          </p:nvPr>
        </p:nvSpPr>
        <p:spPr>
          <a:xfrm>
            <a:off x="3886200" y="1795730"/>
            <a:ext cx="2467800" cy="1417500"/>
          </a:xfrm>
          <a:prstGeom prst="rect">
            <a:avLst/>
          </a:prstGeom>
          <a:noFill/>
          <a:ln>
            <a:noFill/>
          </a:ln>
        </p:spPr>
      </p:sp>
      <p:sp>
        <p:nvSpPr>
          <p:cNvPr id="62" name="Google Shape;62;p15"/>
          <p:cNvSpPr/>
          <p:nvPr>
            <p:ph idx="5" type="pic"/>
          </p:nvPr>
        </p:nvSpPr>
        <p:spPr>
          <a:xfrm>
            <a:off x="6457950" y="1795729"/>
            <a:ext cx="2472000" cy="1417500"/>
          </a:xfrm>
          <a:prstGeom prst="rect">
            <a:avLst/>
          </a:prstGeom>
          <a:noFill/>
          <a:ln>
            <a:noFill/>
          </a:ln>
        </p:spPr>
      </p:sp>
      <p:sp>
        <p:nvSpPr>
          <p:cNvPr id="63" name="Google Shape;63;p15"/>
          <p:cNvSpPr/>
          <p:nvPr>
            <p:ph idx="6" type="pic"/>
          </p:nvPr>
        </p:nvSpPr>
        <p:spPr>
          <a:xfrm>
            <a:off x="3886200" y="3317616"/>
            <a:ext cx="2467800" cy="1417500"/>
          </a:xfrm>
          <a:prstGeom prst="rect">
            <a:avLst/>
          </a:prstGeom>
          <a:noFill/>
          <a:ln>
            <a:noFill/>
          </a:ln>
        </p:spPr>
      </p:sp>
      <p:sp>
        <p:nvSpPr>
          <p:cNvPr id="64" name="Google Shape;64;p15"/>
          <p:cNvSpPr/>
          <p:nvPr>
            <p:ph idx="7" type="pic"/>
          </p:nvPr>
        </p:nvSpPr>
        <p:spPr>
          <a:xfrm>
            <a:off x="6457950" y="3317616"/>
            <a:ext cx="2472000" cy="1417500"/>
          </a:xfrm>
          <a:prstGeom prst="rect">
            <a:avLst/>
          </a:prstGeom>
          <a:noFill/>
          <a:ln>
            <a:noFill/>
          </a:ln>
        </p:spPr>
      </p:sp>
      <p:sp>
        <p:nvSpPr>
          <p:cNvPr id="65" name="Google Shape;65;p15"/>
          <p:cNvSpPr txBox="1"/>
          <p:nvPr>
            <p:ph idx="1"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 name="Google Shape;66;p15"/>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 name="Google Shape;67;p15"/>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 name="Google Shape;68;p15"/>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 name="Google Shape;69;p15"/>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 name="Google Shape;70;p15"/>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 name="Google Shape;71;p15"/>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 name="Google Shape;72;p15"/>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 name="Google Shape;73;p15"/>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 name="Google Shape;74;p15"/>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 name="Google Shape;75;p15"/>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 name="Google Shape;76;p15"/>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1">
  <p:cSld name="Image contents 1">
    <p:spTree>
      <p:nvGrpSpPr>
        <p:cNvPr id="77" name="Shape 77"/>
        <p:cNvGrpSpPr/>
        <p:nvPr/>
      </p:nvGrpSpPr>
      <p:grpSpPr>
        <a:xfrm>
          <a:off x="0" y="0"/>
          <a:ext cx="0" cy="0"/>
          <a:chOff x="0" y="0"/>
          <a:chExt cx="0" cy="0"/>
        </a:xfrm>
      </p:grpSpPr>
      <p:sp>
        <p:nvSpPr>
          <p:cNvPr id="78" name="Google Shape;78;p1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 name="Google Shape;79;p16"/>
          <p:cNvSpPr/>
          <p:nvPr>
            <p:ph idx="2" type="pic"/>
          </p:nvPr>
        </p:nvSpPr>
        <p:spPr>
          <a:xfrm>
            <a:off x="3886200" y="273844"/>
            <a:ext cx="2467800" cy="1417500"/>
          </a:xfrm>
          <a:prstGeom prst="rect">
            <a:avLst/>
          </a:prstGeom>
          <a:noFill/>
          <a:ln>
            <a:noFill/>
          </a:ln>
        </p:spPr>
      </p:sp>
      <p:sp>
        <p:nvSpPr>
          <p:cNvPr id="80" name="Google Shape;80;p16"/>
          <p:cNvSpPr/>
          <p:nvPr>
            <p:ph idx="3" type="pic"/>
          </p:nvPr>
        </p:nvSpPr>
        <p:spPr>
          <a:xfrm>
            <a:off x="6457950" y="273844"/>
            <a:ext cx="2472000" cy="1417500"/>
          </a:xfrm>
          <a:prstGeom prst="rect">
            <a:avLst/>
          </a:prstGeom>
          <a:noFill/>
          <a:ln>
            <a:noFill/>
          </a:ln>
        </p:spPr>
      </p:sp>
      <p:sp>
        <p:nvSpPr>
          <p:cNvPr id="81" name="Google Shape;81;p16"/>
          <p:cNvSpPr/>
          <p:nvPr>
            <p:ph idx="4" type="pic"/>
          </p:nvPr>
        </p:nvSpPr>
        <p:spPr>
          <a:xfrm>
            <a:off x="3886200" y="1795730"/>
            <a:ext cx="2467800" cy="1417500"/>
          </a:xfrm>
          <a:prstGeom prst="rect">
            <a:avLst/>
          </a:prstGeom>
          <a:noFill/>
          <a:ln>
            <a:noFill/>
          </a:ln>
        </p:spPr>
      </p:sp>
      <p:sp>
        <p:nvSpPr>
          <p:cNvPr id="82" name="Google Shape;82;p16"/>
          <p:cNvSpPr/>
          <p:nvPr>
            <p:ph idx="5" type="pic"/>
          </p:nvPr>
        </p:nvSpPr>
        <p:spPr>
          <a:xfrm>
            <a:off x="6457950" y="1795729"/>
            <a:ext cx="2472000" cy="1417500"/>
          </a:xfrm>
          <a:prstGeom prst="rect">
            <a:avLst/>
          </a:prstGeom>
          <a:noFill/>
          <a:ln>
            <a:noFill/>
          </a:ln>
        </p:spPr>
      </p:sp>
      <p:sp>
        <p:nvSpPr>
          <p:cNvPr id="83" name="Google Shape;83;p16"/>
          <p:cNvSpPr/>
          <p:nvPr>
            <p:ph idx="6" type="pic"/>
          </p:nvPr>
        </p:nvSpPr>
        <p:spPr>
          <a:xfrm>
            <a:off x="3886200" y="3317616"/>
            <a:ext cx="2467800" cy="1417500"/>
          </a:xfrm>
          <a:prstGeom prst="rect">
            <a:avLst/>
          </a:prstGeom>
          <a:noFill/>
          <a:ln>
            <a:noFill/>
          </a:ln>
        </p:spPr>
      </p:sp>
      <p:sp>
        <p:nvSpPr>
          <p:cNvPr id="84" name="Google Shape;84;p16"/>
          <p:cNvSpPr/>
          <p:nvPr>
            <p:ph idx="7" type="pic"/>
          </p:nvPr>
        </p:nvSpPr>
        <p:spPr>
          <a:xfrm>
            <a:off x="6457950" y="3317616"/>
            <a:ext cx="2472000" cy="1417500"/>
          </a:xfrm>
          <a:prstGeom prst="rect">
            <a:avLst/>
          </a:prstGeom>
          <a:noFill/>
          <a:ln>
            <a:noFill/>
          </a:ln>
        </p:spPr>
      </p:sp>
      <p:sp>
        <p:nvSpPr>
          <p:cNvPr id="85" name="Google Shape;85;p16"/>
          <p:cNvSpPr txBox="1"/>
          <p:nvPr>
            <p:ph idx="1"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 name="Google Shape;86;p16"/>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 name="Google Shape;87;p16"/>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 name="Google Shape;88;p16"/>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 name="Google Shape;89;p16"/>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 name="Google Shape;90;p16"/>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 name="Google Shape;91;p16"/>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 name="Google Shape;92;p16"/>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 name="Google Shape;93;p16"/>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 name="Google Shape;94;p16"/>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 name="Google Shape;95;p16"/>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 name="Google Shape;96;p16"/>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2">
  <p:cSld name="Image contents 2">
    <p:spTree>
      <p:nvGrpSpPr>
        <p:cNvPr id="97" name="Shape 97"/>
        <p:cNvGrpSpPr/>
        <p:nvPr/>
      </p:nvGrpSpPr>
      <p:grpSpPr>
        <a:xfrm>
          <a:off x="0" y="0"/>
          <a:ext cx="0" cy="0"/>
          <a:chOff x="0" y="0"/>
          <a:chExt cx="0" cy="0"/>
        </a:xfrm>
      </p:grpSpPr>
      <p:sp>
        <p:nvSpPr>
          <p:cNvPr id="98" name="Google Shape;98;p1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 name="Google Shape;99;p17"/>
          <p:cNvSpPr/>
          <p:nvPr>
            <p:ph idx="2" type="pic"/>
          </p:nvPr>
        </p:nvSpPr>
        <p:spPr>
          <a:xfrm>
            <a:off x="3886200" y="273844"/>
            <a:ext cx="2467800" cy="1417500"/>
          </a:xfrm>
          <a:prstGeom prst="rect">
            <a:avLst/>
          </a:prstGeom>
          <a:noFill/>
          <a:ln>
            <a:noFill/>
          </a:ln>
        </p:spPr>
      </p:sp>
      <p:sp>
        <p:nvSpPr>
          <p:cNvPr id="100" name="Google Shape;100;p17"/>
          <p:cNvSpPr/>
          <p:nvPr>
            <p:ph idx="3" type="pic"/>
          </p:nvPr>
        </p:nvSpPr>
        <p:spPr>
          <a:xfrm>
            <a:off x="6457950" y="273844"/>
            <a:ext cx="2472000" cy="1417500"/>
          </a:xfrm>
          <a:prstGeom prst="rect">
            <a:avLst/>
          </a:prstGeom>
          <a:noFill/>
          <a:ln>
            <a:noFill/>
          </a:ln>
        </p:spPr>
      </p:sp>
      <p:sp>
        <p:nvSpPr>
          <p:cNvPr id="101" name="Google Shape;101;p17"/>
          <p:cNvSpPr/>
          <p:nvPr>
            <p:ph idx="4" type="pic"/>
          </p:nvPr>
        </p:nvSpPr>
        <p:spPr>
          <a:xfrm>
            <a:off x="3886200" y="1795730"/>
            <a:ext cx="2467800" cy="1417500"/>
          </a:xfrm>
          <a:prstGeom prst="rect">
            <a:avLst/>
          </a:prstGeom>
          <a:noFill/>
          <a:ln>
            <a:noFill/>
          </a:ln>
        </p:spPr>
      </p:sp>
      <p:sp>
        <p:nvSpPr>
          <p:cNvPr id="102" name="Google Shape;102;p17"/>
          <p:cNvSpPr/>
          <p:nvPr>
            <p:ph idx="5" type="pic"/>
          </p:nvPr>
        </p:nvSpPr>
        <p:spPr>
          <a:xfrm>
            <a:off x="6457950" y="1795729"/>
            <a:ext cx="2472000" cy="1417500"/>
          </a:xfrm>
          <a:prstGeom prst="rect">
            <a:avLst/>
          </a:prstGeom>
          <a:noFill/>
          <a:ln>
            <a:noFill/>
          </a:ln>
        </p:spPr>
      </p:sp>
      <p:sp>
        <p:nvSpPr>
          <p:cNvPr id="103" name="Google Shape;103;p17"/>
          <p:cNvSpPr/>
          <p:nvPr>
            <p:ph idx="6" type="pic"/>
          </p:nvPr>
        </p:nvSpPr>
        <p:spPr>
          <a:xfrm>
            <a:off x="3886200" y="3317616"/>
            <a:ext cx="2467800" cy="1417500"/>
          </a:xfrm>
          <a:prstGeom prst="rect">
            <a:avLst/>
          </a:prstGeom>
          <a:noFill/>
          <a:ln>
            <a:noFill/>
          </a:ln>
        </p:spPr>
      </p:sp>
      <p:sp>
        <p:nvSpPr>
          <p:cNvPr id="104" name="Google Shape;104;p17"/>
          <p:cNvSpPr/>
          <p:nvPr>
            <p:ph idx="7" type="pic"/>
          </p:nvPr>
        </p:nvSpPr>
        <p:spPr>
          <a:xfrm>
            <a:off x="6457950" y="3317616"/>
            <a:ext cx="2472000" cy="1417500"/>
          </a:xfrm>
          <a:prstGeom prst="rect">
            <a:avLst/>
          </a:prstGeom>
          <a:noFill/>
          <a:ln>
            <a:noFill/>
          </a:ln>
        </p:spPr>
      </p:sp>
      <p:sp>
        <p:nvSpPr>
          <p:cNvPr id="105" name="Google Shape;105;p17"/>
          <p:cNvSpPr txBox="1"/>
          <p:nvPr>
            <p:ph idx="1"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 name="Google Shape;106;p17"/>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 name="Google Shape;107;p17"/>
          <p:cNvSpPr txBox="1"/>
          <p:nvPr>
            <p:ph idx="9"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 name="Google Shape;108;p17"/>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 name="Google Shape;109;p17"/>
          <p:cNvSpPr txBox="1"/>
          <p:nvPr>
            <p:ph idx="14"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 name="Google Shape;110;p17"/>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 name="Google Shape;111;p17"/>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 name="Google Shape;112;p17"/>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 name="Google Shape;113;p17"/>
          <p:cNvSpPr txBox="1"/>
          <p:nvPr>
            <p:ph idx="18"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 name="Google Shape;114;p17"/>
          <p:cNvSpPr txBox="1"/>
          <p:nvPr>
            <p:ph idx="19"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 name="Google Shape;115;p17"/>
          <p:cNvSpPr txBox="1"/>
          <p:nvPr>
            <p:ph idx="20"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6" name="Google Shape;116;p17"/>
          <p:cNvSpPr txBox="1"/>
          <p:nvPr>
            <p:ph idx="21"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3">
  <p:cSld name="Image contents 3">
    <p:spTree>
      <p:nvGrpSpPr>
        <p:cNvPr id="117" name="Shape 117"/>
        <p:cNvGrpSpPr/>
        <p:nvPr/>
      </p:nvGrpSpPr>
      <p:grpSpPr>
        <a:xfrm>
          <a:off x="0" y="0"/>
          <a:ext cx="0" cy="0"/>
          <a:chOff x="0" y="0"/>
          <a:chExt cx="0" cy="0"/>
        </a:xfrm>
      </p:grpSpPr>
      <p:sp>
        <p:nvSpPr>
          <p:cNvPr id="118" name="Google Shape;118;p1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9" name="Google Shape;119;p18"/>
          <p:cNvSpPr/>
          <p:nvPr>
            <p:ph idx="2" type="pic"/>
          </p:nvPr>
        </p:nvSpPr>
        <p:spPr>
          <a:xfrm>
            <a:off x="3886200" y="273844"/>
            <a:ext cx="2467800" cy="1417500"/>
          </a:xfrm>
          <a:prstGeom prst="rect">
            <a:avLst/>
          </a:prstGeom>
          <a:noFill/>
          <a:ln>
            <a:noFill/>
          </a:ln>
        </p:spPr>
      </p:sp>
      <p:sp>
        <p:nvSpPr>
          <p:cNvPr id="120" name="Google Shape;120;p18"/>
          <p:cNvSpPr/>
          <p:nvPr>
            <p:ph idx="3" type="pic"/>
          </p:nvPr>
        </p:nvSpPr>
        <p:spPr>
          <a:xfrm>
            <a:off x="6457950" y="273844"/>
            <a:ext cx="2472000" cy="1417500"/>
          </a:xfrm>
          <a:prstGeom prst="rect">
            <a:avLst/>
          </a:prstGeom>
          <a:noFill/>
          <a:ln>
            <a:noFill/>
          </a:ln>
        </p:spPr>
      </p:sp>
      <p:sp>
        <p:nvSpPr>
          <p:cNvPr id="121" name="Google Shape;121;p18"/>
          <p:cNvSpPr/>
          <p:nvPr>
            <p:ph idx="4" type="pic"/>
          </p:nvPr>
        </p:nvSpPr>
        <p:spPr>
          <a:xfrm>
            <a:off x="3886200" y="1795730"/>
            <a:ext cx="2467800" cy="1417500"/>
          </a:xfrm>
          <a:prstGeom prst="rect">
            <a:avLst/>
          </a:prstGeom>
          <a:noFill/>
          <a:ln>
            <a:noFill/>
          </a:ln>
        </p:spPr>
      </p:sp>
      <p:sp>
        <p:nvSpPr>
          <p:cNvPr id="122" name="Google Shape;122;p18"/>
          <p:cNvSpPr/>
          <p:nvPr>
            <p:ph idx="5" type="pic"/>
          </p:nvPr>
        </p:nvSpPr>
        <p:spPr>
          <a:xfrm>
            <a:off x="6457950" y="1795729"/>
            <a:ext cx="2472000" cy="1417500"/>
          </a:xfrm>
          <a:prstGeom prst="rect">
            <a:avLst/>
          </a:prstGeom>
          <a:noFill/>
          <a:ln>
            <a:noFill/>
          </a:ln>
        </p:spPr>
      </p:sp>
      <p:sp>
        <p:nvSpPr>
          <p:cNvPr id="123" name="Google Shape;123;p18"/>
          <p:cNvSpPr/>
          <p:nvPr>
            <p:ph idx="6" type="pic"/>
          </p:nvPr>
        </p:nvSpPr>
        <p:spPr>
          <a:xfrm>
            <a:off x="3886200" y="3317616"/>
            <a:ext cx="2467800" cy="1417500"/>
          </a:xfrm>
          <a:prstGeom prst="rect">
            <a:avLst/>
          </a:prstGeom>
          <a:noFill/>
          <a:ln>
            <a:noFill/>
          </a:ln>
        </p:spPr>
      </p:sp>
      <p:sp>
        <p:nvSpPr>
          <p:cNvPr id="124" name="Google Shape;124;p18"/>
          <p:cNvSpPr/>
          <p:nvPr>
            <p:ph idx="7" type="pic"/>
          </p:nvPr>
        </p:nvSpPr>
        <p:spPr>
          <a:xfrm>
            <a:off x="6457950" y="3317616"/>
            <a:ext cx="2472000" cy="1417500"/>
          </a:xfrm>
          <a:prstGeom prst="rect">
            <a:avLst/>
          </a:prstGeom>
          <a:noFill/>
          <a:ln>
            <a:noFill/>
          </a:ln>
        </p:spPr>
      </p:sp>
      <p:sp>
        <p:nvSpPr>
          <p:cNvPr id="125" name="Google Shape;125;p18"/>
          <p:cNvSpPr txBox="1"/>
          <p:nvPr>
            <p:ph idx="1"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6" name="Google Shape;126;p18"/>
          <p:cNvSpPr txBox="1"/>
          <p:nvPr>
            <p:ph idx="8"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7" name="Google Shape;127;p18"/>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8" name="Google Shape;128;p18"/>
          <p:cNvSpPr txBox="1"/>
          <p:nvPr>
            <p:ph idx="13"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9" name="Google Shape;129;p18"/>
          <p:cNvSpPr txBox="1"/>
          <p:nvPr>
            <p:ph idx="14"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0" name="Google Shape;130;p18"/>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1" name="Google Shape;131;p18"/>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2" name="Google Shape;132;p18"/>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3" name="Google Shape;133;p18"/>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4" name="Google Shape;134;p18"/>
          <p:cNvSpPr txBox="1"/>
          <p:nvPr>
            <p:ph idx="19"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5" name="Google Shape;135;p18"/>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6" name="Google Shape;136;p18"/>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4">
  <p:cSld name="Image contents 4">
    <p:spTree>
      <p:nvGrpSpPr>
        <p:cNvPr id="137" name="Shape 137"/>
        <p:cNvGrpSpPr/>
        <p:nvPr/>
      </p:nvGrpSpPr>
      <p:grpSpPr>
        <a:xfrm>
          <a:off x="0" y="0"/>
          <a:ext cx="0" cy="0"/>
          <a:chOff x="0" y="0"/>
          <a:chExt cx="0" cy="0"/>
        </a:xfrm>
      </p:grpSpPr>
      <p:sp>
        <p:nvSpPr>
          <p:cNvPr id="138" name="Google Shape;138;p19"/>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9" name="Google Shape;139;p19"/>
          <p:cNvSpPr/>
          <p:nvPr>
            <p:ph idx="2" type="pic"/>
          </p:nvPr>
        </p:nvSpPr>
        <p:spPr>
          <a:xfrm>
            <a:off x="3886200" y="273844"/>
            <a:ext cx="2467800" cy="1417500"/>
          </a:xfrm>
          <a:prstGeom prst="rect">
            <a:avLst/>
          </a:prstGeom>
          <a:noFill/>
          <a:ln>
            <a:noFill/>
          </a:ln>
        </p:spPr>
      </p:sp>
      <p:sp>
        <p:nvSpPr>
          <p:cNvPr id="140" name="Google Shape;140;p19"/>
          <p:cNvSpPr/>
          <p:nvPr>
            <p:ph idx="3" type="pic"/>
          </p:nvPr>
        </p:nvSpPr>
        <p:spPr>
          <a:xfrm>
            <a:off x="6457950" y="273844"/>
            <a:ext cx="2472000" cy="1417500"/>
          </a:xfrm>
          <a:prstGeom prst="rect">
            <a:avLst/>
          </a:prstGeom>
          <a:noFill/>
          <a:ln>
            <a:noFill/>
          </a:ln>
        </p:spPr>
      </p:sp>
      <p:sp>
        <p:nvSpPr>
          <p:cNvPr id="141" name="Google Shape;141;p19"/>
          <p:cNvSpPr/>
          <p:nvPr>
            <p:ph idx="4" type="pic"/>
          </p:nvPr>
        </p:nvSpPr>
        <p:spPr>
          <a:xfrm>
            <a:off x="3886200" y="1795730"/>
            <a:ext cx="2467800" cy="1417500"/>
          </a:xfrm>
          <a:prstGeom prst="rect">
            <a:avLst/>
          </a:prstGeom>
          <a:noFill/>
          <a:ln>
            <a:noFill/>
          </a:ln>
        </p:spPr>
      </p:sp>
      <p:sp>
        <p:nvSpPr>
          <p:cNvPr id="142" name="Google Shape;142;p19"/>
          <p:cNvSpPr/>
          <p:nvPr>
            <p:ph idx="5" type="pic"/>
          </p:nvPr>
        </p:nvSpPr>
        <p:spPr>
          <a:xfrm>
            <a:off x="6457950" y="1795729"/>
            <a:ext cx="2472000" cy="1417500"/>
          </a:xfrm>
          <a:prstGeom prst="rect">
            <a:avLst/>
          </a:prstGeom>
          <a:noFill/>
          <a:ln>
            <a:noFill/>
          </a:ln>
        </p:spPr>
      </p:sp>
      <p:sp>
        <p:nvSpPr>
          <p:cNvPr id="143" name="Google Shape;143;p19"/>
          <p:cNvSpPr/>
          <p:nvPr>
            <p:ph idx="6" type="pic"/>
          </p:nvPr>
        </p:nvSpPr>
        <p:spPr>
          <a:xfrm>
            <a:off x="3886200" y="3317616"/>
            <a:ext cx="2467800" cy="1417500"/>
          </a:xfrm>
          <a:prstGeom prst="rect">
            <a:avLst/>
          </a:prstGeom>
          <a:noFill/>
          <a:ln>
            <a:noFill/>
          </a:ln>
        </p:spPr>
      </p:sp>
      <p:sp>
        <p:nvSpPr>
          <p:cNvPr id="144" name="Google Shape;144;p19"/>
          <p:cNvSpPr/>
          <p:nvPr>
            <p:ph idx="7" type="pic"/>
          </p:nvPr>
        </p:nvSpPr>
        <p:spPr>
          <a:xfrm>
            <a:off x="6457950" y="3317616"/>
            <a:ext cx="2472000" cy="1417500"/>
          </a:xfrm>
          <a:prstGeom prst="rect">
            <a:avLst/>
          </a:prstGeom>
          <a:noFill/>
          <a:ln>
            <a:noFill/>
          </a:ln>
        </p:spPr>
      </p:sp>
      <p:sp>
        <p:nvSpPr>
          <p:cNvPr id="145" name="Google Shape;145;p19"/>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6" name="Google Shape;146;p19"/>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7" name="Google Shape;147;p19"/>
          <p:cNvSpPr txBox="1"/>
          <p:nvPr>
            <p:ph idx="9"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8" name="Google Shape;148;p19"/>
          <p:cNvSpPr txBox="1"/>
          <p:nvPr>
            <p:ph idx="13"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9" name="Google Shape;149;p19"/>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0" name="Google Shape;150;p19"/>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1" name="Google Shape;151;p19"/>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2" name="Google Shape;152;p19"/>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3" name="Google Shape;153;p19"/>
          <p:cNvSpPr txBox="1"/>
          <p:nvPr>
            <p:ph idx="1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4" name="Google Shape;154;p19"/>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5" name="Google Shape;155;p19"/>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6" name="Google Shape;156;p19"/>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5">
  <p:cSld name="Image contents 5">
    <p:spTree>
      <p:nvGrpSpPr>
        <p:cNvPr id="157" name="Shape 157"/>
        <p:cNvGrpSpPr/>
        <p:nvPr/>
      </p:nvGrpSpPr>
      <p:grpSpPr>
        <a:xfrm>
          <a:off x="0" y="0"/>
          <a:ext cx="0" cy="0"/>
          <a:chOff x="0" y="0"/>
          <a:chExt cx="0" cy="0"/>
        </a:xfrm>
      </p:grpSpPr>
      <p:sp>
        <p:nvSpPr>
          <p:cNvPr id="158" name="Google Shape;158;p20"/>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9" name="Google Shape;159;p20"/>
          <p:cNvSpPr/>
          <p:nvPr>
            <p:ph idx="2" type="pic"/>
          </p:nvPr>
        </p:nvSpPr>
        <p:spPr>
          <a:xfrm>
            <a:off x="3886200" y="273844"/>
            <a:ext cx="2467800" cy="1417500"/>
          </a:xfrm>
          <a:prstGeom prst="rect">
            <a:avLst/>
          </a:prstGeom>
          <a:noFill/>
          <a:ln>
            <a:noFill/>
          </a:ln>
        </p:spPr>
      </p:sp>
      <p:sp>
        <p:nvSpPr>
          <p:cNvPr id="160" name="Google Shape;160;p20"/>
          <p:cNvSpPr/>
          <p:nvPr>
            <p:ph idx="3" type="pic"/>
          </p:nvPr>
        </p:nvSpPr>
        <p:spPr>
          <a:xfrm>
            <a:off x="6457950" y="273844"/>
            <a:ext cx="2472000" cy="1417500"/>
          </a:xfrm>
          <a:prstGeom prst="rect">
            <a:avLst/>
          </a:prstGeom>
          <a:noFill/>
          <a:ln>
            <a:noFill/>
          </a:ln>
        </p:spPr>
      </p:sp>
      <p:sp>
        <p:nvSpPr>
          <p:cNvPr id="161" name="Google Shape;161;p20"/>
          <p:cNvSpPr/>
          <p:nvPr>
            <p:ph idx="4" type="pic"/>
          </p:nvPr>
        </p:nvSpPr>
        <p:spPr>
          <a:xfrm>
            <a:off x="3886200" y="1795730"/>
            <a:ext cx="2467800" cy="1417500"/>
          </a:xfrm>
          <a:prstGeom prst="rect">
            <a:avLst/>
          </a:prstGeom>
          <a:noFill/>
          <a:ln>
            <a:noFill/>
          </a:ln>
        </p:spPr>
      </p:sp>
      <p:sp>
        <p:nvSpPr>
          <p:cNvPr id="162" name="Google Shape;162;p20"/>
          <p:cNvSpPr/>
          <p:nvPr>
            <p:ph idx="5" type="pic"/>
          </p:nvPr>
        </p:nvSpPr>
        <p:spPr>
          <a:xfrm>
            <a:off x="6457950" y="1795729"/>
            <a:ext cx="2472000" cy="1417500"/>
          </a:xfrm>
          <a:prstGeom prst="rect">
            <a:avLst/>
          </a:prstGeom>
          <a:noFill/>
          <a:ln>
            <a:noFill/>
          </a:ln>
        </p:spPr>
      </p:sp>
      <p:sp>
        <p:nvSpPr>
          <p:cNvPr id="163" name="Google Shape;163;p20"/>
          <p:cNvSpPr/>
          <p:nvPr>
            <p:ph idx="6" type="pic"/>
          </p:nvPr>
        </p:nvSpPr>
        <p:spPr>
          <a:xfrm>
            <a:off x="3886200" y="3317616"/>
            <a:ext cx="2467800" cy="1417500"/>
          </a:xfrm>
          <a:prstGeom prst="rect">
            <a:avLst/>
          </a:prstGeom>
          <a:noFill/>
          <a:ln>
            <a:noFill/>
          </a:ln>
        </p:spPr>
      </p:sp>
      <p:sp>
        <p:nvSpPr>
          <p:cNvPr id="164" name="Google Shape;164;p20"/>
          <p:cNvSpPr/>
          <p:nvPr>
            <p:ph idx="7" type="pic"/>
          </p:nvPr>
        </p:nvSpPr>
        <p:spPr>
          <a:xfrm>
            <a:off x="6457950" y="3317616"/>
            <a:ext cx="2472000" cy="1417500"/>
          </a:xfrm>
          <a:prstGeom prst="rect">
            <a:avLst/>
          </a:prstGeom>
          <a:noFill/>
          <a:ln>
            <a:noFill/>
          </a:ln>
        </p:spPr>
      </p:sp>
      <p:sp>
        <p:nvSpPr>
          <p:cNvPr id="165" name="Google Shape;165;p20"/>
          <p:cNvSpPr txBox="1"/>
          <p:nvPr>
            <p:ph idx="1"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6" name="Google Shape;166;p20"/>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7" name="Google Shape;167;p20"/>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8" name="Google Shape;168;p20"/>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9" name="Google Shape;169;p20"/>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0" name="Google Shape;170;p20"/>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1" name="Google Shape;171;p20"/>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2" name="Google Shape;172;p20"/>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3" name="Google Shape;173;p20"/>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4" name="Google Shape;174;p20"/>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5" name="Google Shape;175;p20"/>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6" name="Google Shape;176;p20"/>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6">
  <p:cSld name="Image contents 6">
    <p:spTree>
      <p:nvGrpSpPr>
        <p:cNvPr id="177" name="Shape 177"/>
        <p:cNvGrpSpPr/>
        <p:nvPr/>
      </p:nvGrpSpPr>
      <p:grpSpPr>
        <a:xfrm>
          <a:off x="0" y="0"/>
          <a:ext cx="0" cy="0"/>
          <a:chOff x="0" y="0"/>
          <a:chExt cx="0" cy="0"/>
        </a:xfrm>
      </p:grpSpPr>
      <p:sp>
        <p:nvSpPr>
          <p:cNvPr id="178" name="Google Shape;178;p21"/>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9" name="Google Shape;179;p21"/>
          <p:cNvSpPr/>
          <p:nvPr>
            <p:ph idx="2" type="pic"/>
          </p:nvPr>
        </p:nvSpPr>
        <p:spPr>
          <a:xfrm>
            <a:off x="3886200" y="273844"/>
            <a:ext cx="2467800" cy="1417500"/>
          </a:xfrm>
          <a:prstGeom prst="rect">
            <a:avLst/>
          </a:prstGeom>
          <a:noFill/>
          <a:ln>
            <a:noFill/>
          </a:ln>
        </p:spPr>
      </p:sp>
      <p:sp>
        <p:nvSpPr>
          <p:cNvPr id="180" name="Google Shape;180;p21"/>
          <p:cNvSpPr/>
          <p:nvPr>
            <p:ph idx="3" type="pic"/>
          </p:nvPr>
        </p:nvSpPr>
        <p:spPr>
          <a:xfrm>
            <a:off x="6457950" y="273844"/>
            <a:ext cx="2472000" cy="1417500"/>
          </a:xfrm>
          <a:prstGeom prst="rect">
            <a:avLst/>
          </a:prstGeom>
          <a:noFill/>
          <a:ln>
            <a:noFill/>
          </a:ln>
        </p:spPr>
      </p:sp>
      <p:sp>
        <p:nvSpPr>
          <p:cNvPr id="181" name="Google Shape;181;p21"/>
          <p:cNvSpPr/>
          <p:nvPr>
            <p:ph idx="4" type="pic"/>
          </p:nvPr>
        </p:nvSpPr>
        <p:spPr>
          <a:xfrm>
            <a:off x="3886200" y="1795730"/>
            <a:ext cx="2467800" cy="1417500"/>
          </a:xfrm>
          <a:prstGeom prst="rect">
            <a:avLst/>
          </a:prstGeom>
          <a:noFill/>
          <a:ln>
            <a:noFill/>
          </a:ln>
        </p:spPr>
      </p:sp>
      <p:sp>
        <p:nvSpPr>
          <p:cNvPr id="182" name="Google Shape;182;p21"/>
          <p:cNvSpPr/>
          <p:nvPr>
            <p:ph idx="5" type="pic"/>
          </p:nvPr>
        </p:nvSpPr>
        <p:spPr>
          <a:xfrm>
            <a:off x="6457950" y="1795729"/>
            <a:ext cx="2472000" cy="1417500"/>
          </a:xfrm>
          <a:prstGeom prst="rect">
            <a:avLst/>
          </a:prstGeom>
          <a:noFill/>
          <a:ln>
            <a:noFill/>
          </a:ln>
        </p:spPr>
      </p:sp>
      <p:sp>
        <p:nvSpPr>
          <p:cNvPr id="183" name="Google Shape;183;p21"/>
          <p:cNvSpPr/>
          <p:nvPr>
            <p:ph idx="6" type="pic"/>
          </p:nvPr>
        </p:nvSpPr>
        <p:spPr>
          <a:xfrm>
            <a:off x="3886200" y="3317616"/>
            <a:ext cx="2467800" cy="1417500"/>
          </a:xfrm>
          <a:prstGeom prst="rect">
            <a:avLst/>
          </a:prstGeom>
          <a:noFill/>
          <a:ln>
            <a:noFill/>
          </a:ln>
        </p:spPr>
      </p:sp>
      <p:sp>
        <p:nvSpPr>
          <p:cNvPr id="184" name="Google Shape;184;p21"/>
          <p:cNvSpPr/>
          <p:nvPr>
            <p:ph idx="7" type="pic"/>
          </p:nvPr>
        </p:nvSpPr>
        <p:spPr>
          <a:xfrm>
            <a:off x="6457950" y="3317616"/>
            <a:ext cx="2472000" cy="1417500"/>
          </a:xfrm>
          <a:prstGeom prst="rect">
            <a:avLst/>
          </a:prstGeom>
          <a:noFill/>
          <a:ln>
            <a:noFill/>
          </a:ln>
        </p:spPr>
      </p:sp>
      <p:sp>
        <p:nvSpPr>
          <p:cNvPr id="185" name="Google Shape;185;p21"/>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6" name="Google Shape;186;p21"/>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7" name="Google Shape;187;p21"/>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8" name="Google Shape;188;p21"/>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9" name="Google Shape;189;p21"/>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0" name="Google Shape;190;p21"/>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1" name="Google Shape;191;p21"/>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2" name="Google Shape;192;p21"/>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3" name="Google Shape;193;p21"/>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4" name="Google Shape;194;p21"/>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5" name="Google Shape;195;p21"/>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6" name="Google Shape;196;p21"/>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p:cSld name="Blue contents">
    <p:spTree>
      <p:nvGrpSpPr>
        <p:cNvPr id="197" name="Shape 197"/>
        <p:cNvGrpSpPr/>
        <p:nvPr/>
      </p:nvGrpSpPr>
      <p:grpSpPr>
        <a:xfrm>
          <a:off x="0" y="0"/>
          <a:ext cx="0" cy="0"/>
          <a:chOff x="0" y="0"/>
          <a:chExt cx="0" cy="0"/>
        </a:xfrm>
      </p:grpSpPr>
      <p:sp>
        <p:nvSpPr>
          <p:cNvPr id="198" name="Google Shape;198;p22"/>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9" name="Google Shape;199;p22"/>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0" name="Google Shape;200;p22"/>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1" name="Google Shape;201;p22"/>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2" name="Google Shape;202;p22"/>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3" name="Google Shape;203;p22"/>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4" name="Google Shape;204;p22"/>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5" name="Google Shape;205;p22"/>
          <p:cNvSpPr txBox="1"/>
          <p:nvPr>
            <p:ph idx="7"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6" name="Google Shape;206;p22"/>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7" name="Google Shape;207;p22"/>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8" name="Google Shape;208;p22"/>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9" name="Google Shape;209;p22"/>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0" name="Google Shape;210;p22"/>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1" name="Google Shape;211;p22"/>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2" name="Google Shape;212;p22"/>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3" name="Google Shape;213;p22"/>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4" name="Google Shape;214;p22"/>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5" name="Google Shape;215;p22"/>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6" name="Google Shape;216;p22"/>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1">
  <p:cSld name="Blue contents 1">
    <p:spTree>
      <p:nvGrpSpPr>
        <p:cNvPr id="217" name="Shape 217"/>
        <p:cNvGrpSpPr/>
        <p:nvPr/>
      </p:nvGrpSpPr>
      <p:grpSpPr>
        <a:xfrm>
          <a:off x="0" y="0"/>
          <a:ext cx="0" cy="0"/>
          <a:chOff x="0" y="0"/>
          <a:chExt cx="0" cy="0"/>
        </a:xfrm>
      </p:grpSpPr>
      <p:sp>
        <p:nvSpPr>
          <p:cNvPr id="218" name="Google Shape;218;p23"/>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9" name="Google Shape;219;p23"/>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0" name="Google Shape;220;p23"/>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1" name="Google Shape;221;p23"/>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2" name="Google Shape;222;p23"/>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3" name="Google Shape;223;p23"/>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4" name="Google Shape;224;p23"/>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5" name="Google Shape;225;p23"/>
          <p:cNvSpPr txBox="1"/>
          <p:nvPr>
            <p:ph idx="7"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6" name="Google Shape;226;p23"/>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7" name="Google Shape;227;p23"/>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8" name="Google Shape;228;p23"/>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9" name="Google Shape;229;p23"/>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0" name="Google Shape;230;p23"/>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1" name="Google Shape;231;p23"/>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2" name="Google Shape;232;p23"/>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3" name="Google Shape;233;p23"/>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4" name="Google Shape;234;p23"/>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5" name="Google Shape;235;p23"/>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6" name="Google Shape;236;p23"/>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2">
  <p:cSld name="Blue contents 2">
    <p:spTree>
      <p:nvGrpSpPr>
        <p:cNvPr id="237" name="Shape 237"/>
        <p:cNvGrpSpPr/>
        <p:nvPr/>
      </p:nvGrpSpPr>
      <p:grpSpPr>
        <a:xfrm>
          <a:off x="0" y="0"/>
          <a:ext cx="0" cy="0"/>
          <a:chOff x="0" y="0"/>
          <a:chExt cx="0" cy="0"/>
        </a:xfrm>
      </p:grpSpPr>
      <p:sp>
        <p:nvSpPr>
          <p:cNvPr id="238" name="Google Shape;238;p24"/>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9" name="Google Shape;239;p24"/>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0" name="Google Shape;240;p24"/>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1" name="Google Shape;241;p24"/>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2" name="Google Shape;242;p24"/>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3" name="Google Shape;243;p24"/>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4" name="Google Shape;244;p24"/>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5" name="Google Shape;245;p24"/>
          <p:cNvSpPr txBox="1"/>
          <p:nvPr>
            <p:ph idx="7"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6" name="Google Shape;246;p24"/>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7" name="Google Shape;247;p24"/>
          <p:cNvSpPr txBox="1"/>
          <p:nvPr>
            <p:ph idx="9"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8" name="Google Shape;248;p24"/>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9" name="Google Shape;249;p24"/>
          <p:cNvSpPr txBox="1"/>
          <p:nvPr>
            <p:ph idx="14"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0" name="Google Shape;250;p24"/>
          <p:cNvSpPr txBox="1"/>
          <p:nvPr>
            <p:ph idx="15"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1" name="Google Shape;251;p24"/>
          <p:cNvSpPr txBox="1"/>
          <p:nvPr>
            <p:ph idx="16"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2" name="Google Shape;252;p24"/>
          <p:cNvSpPr txBox="1"/>
          <p:nvPr>
            <p:ph idx="17"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3" name="Google Shape;253;p24"/>
          <p:cNvSpPr txBox="1"/>
          <p:nvPr>
            <p:ph idx="18"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4" name="Google Shape;254;p24"/>
          <p:cNvSpPr txBox="1"/>
          <p:nvPr>
            <p:ph idx="19"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5" name="Google Shape;255;p24"/>
          <p:cNvSpPr txBox="1"/>
          <p:nvPr>
            <p:ph idx="20"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6" name="Google Shape;256;p24"/>
          <p:cNvSpPr txBox="1"/>
          <p:nvPr>
            <p:ph idx="21"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3">
  <p:cSld name="Blue contents 3">
    <p:spTree>
      <p:nvGrpSpPr>
        <p:cNvPr id="257" name="Shape 257"/>
        <p:cNvGrpSpPr/>
        <p:nvPr/>
      </p:nvGrpSpPr>
      <p:grpSpPr>
        <a:xfrm>
          <a:off x="0" y="0"/>
          <a:ext cx="0" cy="0"/>
          <a:chOff x="0" y="0"/>
          <a:chExt cx="0" cy="0"/>
        </a:xfrm>
      </p:grpSpPr>
      <p:sp>
        <p:nvSpPr>
          <p:cNvPr id="258" name="Google Shape;258;p25"/>
          <p:cNvSpPr txBox="1"/>
          <p:nvPr>
            <p:ph idx="1" type="body"/>
          </p:nvPr>
        </p:nvSpPr>
        <p:spPr>
          <a:xfrm>
            <a:off x="6456817"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9" name="Google Shape;259;p25"/>
          <p:cNvSpPr txBox="1"/>
          <p:nvPr>
            <p:ph idx="2" type="body"/>
          </p:nvPr>
        </p:nvSpPr>
        <p:spPr>
          <a:xfrm>
            <a:off x="6457439"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0" name="Google Shape;260;p25"/>
          <p:cNvSpPr txBox="1"/>
          <p:nvPr>
            <p:ph idx="3" type="body"/>
          </p:nvPr>
        </p:nvSpPr>
        <p:spPr>
          <a:xfrm>
            <a:off x="6457439"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1" name="Google Shape;261;p25"/>
          <p:cNvSpPr txBox="1"/>
          <p:nvPr>
            <p:ph idx="4" type="body"/>
          </p:nvPr>
        </p:nvSpPr>
        <p:spPr>
          <a:xfrm>
            <a:off x="3886199"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2" name="Google Shape;262;p25"/>
          <p:cNvSpPr txBox="1"/>
          <p:nvPr>
            <p:ph idx="5" type="body"/>
          </p:nvPr>
        </p:nvSpPr>
        <p:spPr>
          <a:xfrm>
            <a:off x="3886822"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3" name="Google Shape;263;p25"/>
          <p:cNvSpPr txBox="1"/>
          <p:nvPr>
            <p:ph idx="6" type="body"/>
          </p:nvPr>
        </p:nvSpPr>
        <p:spPr>
          <a:xfrm>
            <a:off x="3886822"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4" name="Google Shape;264;p2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65" name="Google Shape;265;p25"/>
          <p:cNvSpPr txBox="1"/>
          <p:nvPr>
            <p:ph idx="7"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6" name="Google Shape;266;p25"/>
          <p:cNvSpPr txBox="1"/>
          <p:nvPr>
            <p:ph idx="8"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7" name="Google Shape;267;p25"/>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8" name="Google Shape;268;p25"/>
          <p:cNvSpPr txBox="1"/>
          <p:nvPr>
            <p:ph idx="13"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9" name="Google Shape;269;p25"/>
          <p:cNvSpPr txBox="1"/>
          <p:nvPr>
            <p:ph idx="14"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0" name="Google Shape;270;p25"/>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1" name="Google Shape;271;p25"/>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2" name="Google Shape;272;p25"/>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3" name="Google Shape;273;p25"/>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4" name="Google Shape;274;p25"/>
          <p:cNvSpPr txBox="1"/>
          <p:nvPr>
            <p:ph idx="19"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5" name="Google Shape;275;p25"/>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6" name="Google Shape;276;p25"/>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4">
  <p:cSld name="Blue contents 4">
    <p:spTree>
      <p:nvGrpSpPr>
        <p:cNvPr id="277" name="Shape 277"/>
        <p:cNvGrpSpPr/>
        <p:nvPr/>
      </p:nvGrpSpPr>
      <p:grpSpPr>
        <a:xfrm>
          <a:off x="0" y="0"/>
          <a:ext cx="0" cy="0"/>
          <a:chOff x="0" y="0"/>
          <a:chExt cx="0" cy="0"/>
        </a:xfrm>
      </p:grpSpPr>
      <p:sp>
        <p:nvSpPr>
          <p:cNvPr id="278" name="Google Shape;278;p26"/>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9" name="Google Shape;279;p26"/>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0" name="Google Shape;280;p26"/>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1" name="Google Shape;281;p26"/>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2" name="Google Shape;282;p26"/>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3" name="Google Shape;283;p26"/>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4" name="Google Shape;284;p2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5" name="Google Shape;285;p26"/>
          <p:cNvSpPr txBox="1"/>
          <p:nvPr>
            <p:ph idx="7" type="body"/>
          </p:nvPr>
        </p:nvSpPr>
        <p:spPr>
          <a:xfrm>
            <a:off x="3886199"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6" name="Google Shape;286;p26"/>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7" name="Google Shape;287;p26"/>
          <p:cNvSpPr txBox="1"/>
          <p:nvPr>
            <p:ph idx="9" type="body"/>
          </p:nvPr>
        </p:nvSpPr>
        <p:spPr>
          <a:xfrm>
            <a:off x="3886199"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8" name="Google Shape;288;p26"/>
          <p:cNvSpPr txBox="1"/>
          <p:nvPr>
            <p:ph idx="13" type="body"/>
          </p:nvPr>
        </p:nvSpPr>
        <p:spPr>
          <a:xfrm>
            <a:off x="3886199"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9" name="Google Shape;289;p26"/>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0" name="Google Shape;290;p26"/>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1" name="Google Shape;291;p26"/>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2" name="Google Shape;292;p26"/>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3" name="Google Shape;293;p26"/>
          <p:cNvSpPr txBox="1"/>
          <p:nvPr>
            <p:ph idx="18" type="body"/>
          </p:nvPr>
        </p:nvSpPr>
        <p:spPr>
          <a:xfrm>
            <a:off x="3886199"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4" name="Google Shape;294;p26"/>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5" name="Google Shape;295;p26"/>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6" name="Google Shape;296;p26"/>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5">
  <p:cSld name="Blue contents 5">
    <p:spTree>
      <p:nvGrpSpPr>
        <p:cNvPr id="297" name="Shape 297"/>
        <p:cNvGrpSpPr/>
        <p:nvPr/>
      </p:nvGrpSpPr>
      <p:grpSpPr>
        <a:xfrm>
          <a:off x="0" y="0"/>
          <a:ext cx="0" cy="0"/>
          <a:chOff x="0" y="0"/>
          <a:chExt cx="0" cy="0"/>
        </a:xfrm>
      </p:grpSpPr>
      <p:sp>
        <p:nvSpPr>
          <p:cNvPr id="298" name="Google Shape;298;p27"/>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9" name="Google Shape;299;p27"/>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0" name="Google Shape;300;p27"/>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1" name="Google Shape;301;p27"/>
          <p:cNvSpPr txBox="1"/>
          <p:nvPr>
            <p:ph idx="4" type="body"/>
          </p:nvPr>
        </p:nvSpPr>
        <p:spPr>
          <a:xfrm>
            <a:off x="3887466"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2" name="Google Shape;302;p27"/>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3" name="Google Shape;303;p27"/>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4" name="Google Shape;304;p2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5" name="Google Shape;305;p27"/>
          <p:cNvSpPr txBox="1"/>
          <p:nvPr>
            <p:ph idx="7"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6" name="Google Shape;306;p27"/>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7" name="Google Shape;307;p27"/>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8" name="Google Shape;308;p27"/>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9" name="Google Shape;309;p27"/>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0" name="Google Shape;310;p27"/>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1" name="Google Shape;311;p27"/>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2" name="Google Shape;312;p27"/>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3" name="Google Shape;313;p27"/>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4" name="Google Shape;314;p27"/>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5" name="Google Shape;315;p27"/>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6" name="Google Shape;316;p27"/>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6">
  <p:cSld name="Blue contents 6">
    <p:spTree>
      <p:nvGrpSpPr>
        <p:cNvPr id="317" name="Shape 317"/>
        <p:cNvGrpSpPr/>
        <p:nvPr/>
      </p:nvGrpSpPr>
      <p:grpSpPr>
        <a:xfrm>
          <a:off x="0" y="0"/>
          <a:ext cx="0" cy="0"/>
          <a:chOff x="0" y="0"/>
          <a:chExt cx="0" cy="0"/>
        </a:xfrm>
      </p:grpSpPr>
      <p:sp>
        <p:nvSpPr>
          <p:cNvPr id="318" name="Google Shape;318;p28"/>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9" name="Google Shape;319;p28"/>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0" name="Google Shape;320;p28"/>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1" name="Google Shape;321;p28"/>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2" name="Google Shape;322;p28"/>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3" name="Google Shape;323;p28"/>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4" name="Google Shape;324;p2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25" name="Google Shape;325;p28"/>
          <p:cNvSpPr txBox="1"/>
          <p:nvPr>
            <p:ph idx="7"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6" name="Google Shape;326;p28"/>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7" name="Google Shape;327;p28"/>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8" name="Google Shape;328;p28"/>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9" name="Google Shape;329;p28"/>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0" name="Google Shape;330;p28"/>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1" name="Google Shape;331;p28"/>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2" name="Google Shape;332;p28"/>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3" name="Google Shape;333;p28"/>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4" name="Google Shape;334;p28"/>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5" name="Google Shape;335;p28"/>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6" name="Google Shape;336;p28"/>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1">
  <p:cSld name="Chapter 1">
    <p:bg>
      <p:bgPr>
        <a:solidFill>
          <a:schemeClr val="lt1"/>
        </a:solidFill>
      </p:bgPr>
    </p:bg>
    <p:spTree>
      <p:nvGrpSpPr>
        <p:cNvPr id="337" name="Shape 337"/>
        <p:cNvGrpSpPr/>
        <p:nvPr/>
      </p:nvGrpSpPr>
      <p:grpSpPr>
        <a:xfrm>
          <a:off x="0" y="0"/>
          <a:ext cx="0" cy="0"/>
          <a:chOff x="0" y="0"/>
          <a:chExt cx="0" cy="0"/>
        </a:xfrm>
      </p:grpSpPr>
      <p:sp>
        <p:nvSpPr>
          <p:cNvPr id="338" name="Google Shape;338;p29"/>
          <p:cNvSpPr/>
          <p:nvPr/>
        </p:nvSpPr>
        <p:spPr>
          <a:xfrm>
            <a:off x="1060846" y="342901"/>
            <a:ext cx="8083200" cy="4800600"/>
          </a:xfrm>
          <a:prstGeom prst="rect">
            <a:avLst/>
          </a:prstGeom>
          <a:solidFill>
            <a:schemeClr val="accen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39" name="Google Shape;339;p2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0" name="Google Shape;340;p2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1" name="Google Shape;341;p29"/>
          <p:cNvSpPr txBox="1"/>
          <p:nvPr>
            <p:ph type="title"/>
          </p:nvPr>
        </p:nvSpPr>
        <p:spPr>
          <a:xfrm>
            <a:off x="3967329" y="3167743"/>
            <a:ext cx="5024400" cy="1295700"/>
          </a:xfrm>
          <a:prstGeom prst="rect">
            <a:avLst/>
          </a:prstGeom>
          <a:noFill/>
          <a:ln>
            <a:noFill/>
          </a:ln>
        </p:spPr>
        <p:txBody>
          <a:bodyPr anchorCtr="0" anchor="b" bIns="0" lIns="0" spcFirstLastPara="1" rIns="0" wrap="square" tIns="81000">
            <a:noAutofit/>
          </a:bodyPr>
          <a:lstStyle>
            <a:lvl1pPr lvl="0" algn="l">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2" name="Google Shape;342;p29"/>
          <p:cNvSpPr txBox="1"/>
          <p:nvPr>
            <p:ph idx="1" type="body"/>
          </p:nvPr>
        </p:nvSpPr>
        <p:spPr>
          <a:xfrm>
            <a:off x="3967329" y="4463361"/>
            <a:ext cx="5024400" cy="355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43" name="Google Shape;343;p29"/>
          <p:cNvSpPr txBox="1"/>
          <p:nvPr>
            <p:ph idx="2" type="body"/>
          </p:nvPr>
        </p:nvSpPr>
        <p:spPr>
          <a:xfrm>
            <a:off x="930221" y="3025886"/>
            <a:ext cx="3314700" cy="26835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19400"/>
              <a:buNone/>
              <a:defRPr sz="194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344" name="Shape 344"/>
        <p:cNvGrpSpPr/>
        <p:nvPr/>
      </p:nvGrpSpPr>
      <p:grpSpPr>
        <a:xfrm>
          <a:off x="0" y="0"/>
          <a:ext cx="0" cy="0"/>
          <a:chOff x="0" y="0"/>
          <a:chExt cx="0" cy="0"/>
        </a:xfrm>
      </p:grpSpPr>
      <p:sp>
        <p:nvSpPr>
          <p:cNvPr id="345" name="Google Shape;345;p30"/>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6" name="Google Shape;346;p30"/>
          <p:cNvSpPr txBox="1"/>
          <p:nvPr>
            <p:ph idx="1" type="body"/>
          </p:nvPr>
        </p:nvSpPr>
        <p:spPr>
          <a:xfrm>
            <a:off x="1060847" y="974103"/>
            <a:ext cx="4587600" cy="3761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2]">
  <p:cSld name="Text only [2]">
    <p:spTree>
      <p:nvGrpSpPr>
        <p:cNvPr id="347" name="Shape 347"/>
        <p:cNvGrpSpPr/>
        <p:nvPr/>
      </p:nvGrpSpPr>
      <p:grpSpPr>
        <a:xfrm>
          <a:off x="0" y="0"/>
          <a:ext cx="0" cy="0"/>
          <a:chOff x="0" y="0"/>
          <a:chExt cx="0" cy="0"/>
        </a:xfrm>
      </p:grpSpPr>
      <p:sp>
        <p:nvSpPr>
          <p:cNvPr id="348" name="Google Shape;348;p31"/>
          <p:cNvSpPr/>
          <p:nvPr/>
        </p:nvSpPr>
        <p:spPr>
          <a:xfrm>
            <a:off x="1060846" y="342901"/>
            <a:ext cx="8083200" cy="4827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9" name="Google Shape;349;p31"/>
          <p:cNvSpPr txBox="1"/>
          <p:nvPr>
            <p:ph type="title"/>
          </p:nvPr>
        </p:nvSpPr>
        <p:spPr>
          <a:xfrm>
            <a:off x="1060847" y="1868346"/>
            <a:ext cx="28833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0" name="Google Shape;350;p31"/>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3]">
  <p:cSld name="Text only [3]">
    <p:spTree>
      <p:nvGrpSpPr>
        <p:cNvPr id="351" name="Shape 351"/>
        <p:cNvGrpSpPr/>
        <p:nvPr/>
      </p:nvGrpSpPr>
      <p:grpSpPr>
        <a:xfrm>
          <a:off x="0" y="0"/>
          <a:ext cx="0" cy="0"/>
          <a:chOff x="0" y="0"/>
          <a:chExt cx="0" cy="0"/>
        </a:xfrm>
      </p:grpSpPr>
      <p:sp>
        <p:nvSpPr>
          <p:cNvPr id="352" name="Google Shape;352;p32"/>
          <p:cNvSpPr txBox="1"/>
          <p:nvPr>
            <p:ph type="title"/>
          </p:nvPr>
        </p:nvSpPr>
        <p:spPr>
          <a:xfrm>
            <a:off x="1064419"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3" name="Google Shape;353;p32"/>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list">
  <p:cSld name="4x icon list">
    <p:spTree>
      <p:nvGrpSpPr>
        <p:cNvPr id="354" name="Shape 354"/>
        <p:cNvGrpSpPr/>
        <p:nvPr/>
      </p:nvGrpSpPr>
      <p:grpSpPr>
        <a:xfrm>
          <a:off x="0" y="0"/>
          <a:ext cx="0" cy="0"/>
          <a:chOff x="0" y="0"/>
          <a:chExt cx="0" cy="0"/>
        </a:xfrm>
      </p:grpSpPr>
      <p:sp>
        <p:nvSpPr>
          <p:cNvPr id="355" name="Google Shape;355;p33"/>
          <p:cNvSpPr txBox="1"/>
          <p:nvPr>
            <p:ph type="title"/>
          </p:nvPr>
        </p:nvSpPr>
        <p:spPr>
          <a:xfrm>
            <a:off x="1064418"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6" name="Google Shape;356;p33"/>
          <p:cNvSpPr/>
          <p:nvPr>
            <p:ph idx="2" type="pic"/>
          </p:nvPr>
        </p:nvSpPr>
        <p:spPr>
          <a:xfrm>
            <a:off x="4739087" y="719818"/>
            <a:ext cx="706800" cy="705900"/>
          </a:xfrm>
          <a:prstGeom prst="rect">
            <a:avLst/>
          </a:prstGeom>
          <a:noFill/>
          <a:ln>
            <a:noFill/>
          </a:ln>
        </p:spPr>
      </p:sp>
      <p:sp>
        <p:nvSpPr>
          <p:cNvPr id="357" name="Google Shape;357;p33"/>
          <p:cNvSpPr txBox="1"/>
          <p:nvPr>
            <p:ph idx="1" type="body"/>
          </p:nvPr>
        </p:nvSpPr>
        <p:spPr>
          <a:xfrm>
            <a:off x="5595480" y="72038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58" name="Google Shape;358;p33"/>
          <p:cNvSpPr/>
          <p:nvPr>
            <p:ph idx="3" type="pic"/>
          </p:nvPr>
        </p:nvSpPr>
        <p:spPr>
          <a:xfrm>
            <a:off x="4739087" y="1720445"/>
            <a:ext cx="706800" cy="705900"/>
          </a:xfrm>
          <a:prstGeom prst="rect">
            <a:avLst/>
          </a:prstGeom>
          <a:noFill/>
          <a:ln>
            <a:noFill/>
          </a:ln>
        </p:spPr>
      </p:sp>
      <p:sp>
        <p:nvSpPr>
          <p:cNvPr id="359" name="Google Shape;359;p33"/>
          <p:cNvSpPr txBox="1"/>
          <p:nvPr>
            <p:ph idx="4" type="body"/>
          </p:nvPr>
        </p:nvSpPr>
        <p:spPr>
          <a:xfrm>
            <a:off x="5595480" y="1721016"/>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0" name="Google Shape;360;p33"/>
          <p:cNvSpPr/>
          <p:nvPr>
            <p:ph idx="5" type="pic"/>
          </p:nvPr>
        </p:nvSpPr>
        <p:spPr>
          <a:xfrm>
            <a:off x="4739087" y="2721071"/>
            <a:ext cx="706800" cy="705900"/>
          </a:xfrm>
          <a:prstGeom prst="rect">
            <a:avLst/>
          </a:prstGeom>
          <a:noFill/>
          <a:ln>
            <a:noFill/>
          </a:ln>
        </p:spPr>
      </p:sp>
      <p:sp>
        <p:nvSpPr>
          <p:cNvPr id="361" name="Google Shape;361;p33"/>
          <p:cNvSpPr txBox="1"/>
          <p:nvPr>
            <p:ph idx="6" type="body"/>
          </p:nvPr>
        </p:nvSpPr>
        <p:spPr>
          <a:xfrm>
            <a:off x="5593793" y="2721643"/>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2" name="Google Shape;362;p33"/>
          <p:cNvSpPr/>
          <p:nvPr>
            <p:ph idx="7" type="pic"/>
          </p:nvPr>
        </p:nvSpPr>
        <p:spPr>
          <a:xfrm>
            <a:off x="4739087" y="3721697"/>
            <a:ext cx="706800" cy="705900"/>
          </a:xfrm>
          <a:prstGeom prst="rect">
            <a:avLst/>
          </a:prstGeom>
          <a:noFill/>
          <a:ln>
            <a:noFill/>
          </a:ln>
        </p:spPr>
      </p:sp>
      <p:sp>
        <p:nvSpPr>
          <p:cNvPr id="363" name="Google Shape;363;p33"/>
          <p:cNvSpPr txBox="1"/>
          <p:nvPr>
            <p:ph idx="8" type="body"/>
          </p:nvPr>
        </p:nvSpPr>
        <p:spPr>
          <a:xfrm>
            <a:off x="5592105" y="372226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text">
  <p:cSld name="2 column text">
    <p:spTree>
      <p:nvGrpSpPr>
        <p:cNvPr id="364" name="Shape 364"/>
        <p:cNvGrpSpPr/>
        <p:nvPr/>
      </p:nvGrpSpPr>
      <p:grpSpPr>
        <a:xfrm>
          <a:off x="0" y="0"/>
          <a:ext cx="0" cy="0"/>
          <a:chOff x="0" y="0"/>
          <a:chExt cx="0" cy="0"/>
        </a:xfrm>
      </p:grpSpPr>
      <p:sp>
        <p:nvSpPr>
          <p:cNvPr id="365" name="Google Shape;365;p34"/>
          <p:cNvSpPr txBox="1"/>
          <p:nvPr>
            <p:ph type="title"/>
          </p:nvPr>
        </p:nvSpPr>
        <p:spPr>
          <a:xfrm>
            <a:off x="639019" y="173830"/>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66" name="Google Shape;366;p34"/>
          <p:cNvSpPr txBox="1"/>
          <p:nvPr>
            <p:ph idx="1" type="body"/>
          </p:nvPr>
        </p:nvSpPr>
        <p:spPr>
          <a:xfrm>
            <a:off x="562050" y="1857375"/>
            <a:ext cx="3728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7" name="Google Shape;367;p34"/>
          <p:cNvSpPr txBox="1"/>
          <p:nvPr>
            <p:ph idx="2" type="body"/>
          </p:nvPr>
        </p:nvSpPr>
        <p:spPr>
          <a:xfrm>
            <a:off x="4852657" y="1857375"/>
            <a:ext cx="37293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8" name="Google Shape;368;p34"/>
          <p:cNvSpPr txBox="1"/>
          <p:nvPr>
            <p:ph idx="3" type="body"/>
          </p:nvPr>
        </p:nvSpPr>
        <p:spPr>
          <a:xfrm>
            <a:off x="562050" y="966787"/>
            <a:ext cx="3728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9" name="Google Shape;369;p34"/>
          <p:cNvSpPr txBox="1"/>
          <p:nvPr>
            <p:ph idx="4" type="body"/>
          </p:nvPr>
        </p:nvSpPr>
        <p:spPr>
          <a:xfrm>
            <a:off x="4852657" y="974103"/>
            <a:ext cx="37293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text">
  <p:cSld name="3 column text">
    <p:spTree>
      <p:nvGrpSpPr>
        <p:cNvPr id="370" name="Shape 370"/>
        <p:cNvGrpSpPr/>
        <p:nvPr/>
      </p:nvGrpSpPr>
      <p:grpSpPr>
        <a:xfrm>
          <a:off x="0" y="0"/>
          <a:ext cx="0" cy="0"/>
          <a:chOff x="0" y="0"/>
          <a:chExt cx="0" cy="0"/>
        </a:xfrm>
      </p:grpSpPr>
      <p:sp>
        <p:nvSpPr>
          <p:cNvPr id="371" name="Google Shape;371;p35"/>
          <p:cNvSpPr txBox="1"/>
          <p:nvPr>
            <p:ph type="title"/>
          </p:nvPr>
        </p:nvSpPr>
        <p:spPr>
          <a:xfrm>
            <a:off x="639019" y="17162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72" name="Google Shape;372;p35"/>
          <p:cNvSpPr txBox="1"/>
          <p:nvPr>
            <p:ph idx="1" type="body"/>
          </p:nvPr>
        </p:nvSpPr>
        <p:spPr>
          <a:xfrm>
            <a:off x="508946" y="1850059"/>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3" name="Google Shape;373;p35"/>
          <p:cNvSpPr txBox="1"/>
          <p:nvPr>
            <p:ph idx="2" type="body"/>
          </p:nvPr>
        </p:nvSpPr>
        <p:spPr>
          <a:xfrm>
            <a:off x="3387298" y="1850058"/>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4" name="Google Shape;374;p35"/>
          <p:cNvSpPr txBox="1"/>
          <p:nvPr>
            <p:ph idx="3" type="body"/>
          </p:nvPr>
        </p:nvSpPr>
        <p:spPr>
          <a:xfrm>
            <a:off x="6265649" y="1847850"/>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5" name="Google Shape;375;p35"/>
          <p:cNvSpPr txBox="1"/>
          <p:nvPr>
            <p:ph idx="4" type="body"/>
          </p:nvPr>
        </p:nvSpPr>
        <p:spPr>
          <a:xfrm>
            <a:off x="508946" y="966787"/>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6" name="Google Shape;376;p35"/>
          <p:cNvSpPr txBox="1"/>
          <p:nvPr>
            <p:ph idx="5" type="body"/>
          </p:nvPr>
        </p:nvSpPr>
        <p:spPr>
          <a:xfrm>
            <a:off x="3387298" y="966786"/>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7" name="Google Shape;377;p35"/>
          <p:cNvSpPr txBox="1"/>
          <p:nvPr>
            <p:ph idx="6" type="body"/>
          </p:nvPr>
        </p:nvSpPr>
        <p:spPr>
          <a:xfrm>
            <a:off x="6265649" y="964578"/>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blue text">
  <p:cSld name="2x blue text">
    <p:spTree>
      <p:nvGrpSpPr>
        <p:cNvPr id="378" name="Shape 378"/>
        <p:cNvGrpSpPr/>
        <p:nvPr/>
      </p:nvGrpSpPr>
      <p:grpSpPr>
        <a:xfrm>
          <a:off x="0" y="0"/>
          <a:ext cx="0" cy="0"/>
          <a:chOff x="0" y="0"/>
          <a:chExt cx="0" cy="0"/>
        </a:xfrm>
      </p:grpSpPr>
      <p:sp>
        <p:nvSpPr>
          <p:cNvPr id="379" name="Google Shape;379;p36"/>
          <p:cNvSpPr txBox="1"/>
          <p:nvPr>
            <p:ph type="title"/>
          </p:nvPr>
        </p:nvSpPr>
        <p:spPr>
          <a:xfrm>
            <a:off x="692439" y="273844"/>
            <a:ext cx="77592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0" name="Google Shape;380;p36"/>
          <p:cNvSpPr txBox="1"/>
          <p:nvPr>
            <p:ph idx="1" type="body"/>
          </p:nvPr>
        </p:nvSpPr>
        <p:spPr>
          <a:xfrm>
            <a:off x="497830"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1" name="Google Shape;381;p36"/>
          <p:cNvSpPr txBox="1"/>
          <p:nvPr>
            <p:ph idx="2" type="body"/>
          </p:nvPr>
        </p:nvSpPr>
        <p:spPr>
          <a:xfrm>
            <a:off x="4820914"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2" name="Google Shape;382;p36"/>
          <p:cNvSpPr txBox="1"/>
          <p:nvPr>
            <p:ph idx="3" type="body"/>
          </p:nvPr>
        </p:nvSpPr>
        <p:spPr>
          <a:xfrm>
            <a:off x="4820914"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3" name="Google Shape;383;p36"/>
          <p:cNvSpPr txBox="1"/>
          <p:nvPr>
            <p:ph idx="4" type="body"/>
          </p:nvPr>
        </p:nvSpPr>
        <p:spPr>
          <a:xfrm>
            <a:off x="497831"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blue text">
  <p:cSld name="3x blue text">
    <p:spTree>
      <p:nvGrpSpPr>
        <p:cNvPr id="384" name="Shape 384"/>
        <p:cNvGrpSpPr/>
        <p:nvPr/>
      </p:nvGrpSpPr>
      <p:grpSpPr>
        <a:xfrm>
          <a:off x="0" y="0"/>
          <a:ext cx="0" cy="0"/>
          <a:chOff x="0" y="0"/>
          <a:chExt cx="0" cy="0"/>
        </a:xfrm>
      </p:grpSpPr>
      <p:sp>
        <p:nvSpPr>
          <p:cNvPr id="385" name="Google Shape;385;p37"/>
          <p:cNvSpPr txBox="1"/>
          <p:nvPr>
            <p:ph idx="1" type="body"/>
          </p:nvPr>
        </p:nvSpPr>
        <p:spPr>
          <a:xfrm>
            <a:off x="4027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6" name="Google Shape;386;p37"/>
          <p:cNvSpPr txBox="1"/>
          <p:nvPr>
            <p:ph idx="2" type="body"/>
          </p:nvPr>
        </p:nvSpPr>
        <p:spPr>
          <a:xfrm>
            <a:off x="331650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7" name="Google Shape;387;p37"/>
          <p:cNvSpPr txBox="1"/>
          <p:nvPr>
            <p:ph idx="3" type="body"/>
          </p:nvPr>
        </p:nvSpPr>
        <p:spPr>
          <a:xfrm>
            <a:off x="62302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8" name="Google Shape;388;p37"/>
          <p:cNvSpPr txBox="1"/>
          <p:nvPr>
            <p:ph type="title"/>
          </p:nvPr>
        </p:nvSpPr>
        <p:spPr>
          <a:xfrm>
            <a:off x="693403" y="273844"/>
            <a:ext cx="77571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9" name="Google Shape;389;p37"/>
          <p:cNvSpPr txBox="1"/>
          <p:nvPr>
            <p:ph idx="4" type="body"/>
          </p:nvPr>
        </p:nvSpPr>
        <p:spPr>
          <a:xfrm>
            <a:off x="4027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0" name="Google Shape;390;p37"/>
          <p:cNvSpPr txBox="1"/>
          <p:nvPr>
            <p:ph idx="5" type="body"/>
          </p:nvPr>
        </p:nvSpPr>
        <p:spPr>
          <a:xfrm>
            <a:off x="331650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1" name="Google Shape;391;p37"/>
          <p:cNvSpPr txBox="1"/>
          <p:nvPr>
            <p:ph idx="6" type="body"/>
          </p:nvPr>
        </p:nvSpPr>
        <p:spPr>
          <a:xfrm>
            <a:off x="62302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 text">
  <p:cSld name="3x icon text">
    <p:spTree>
      <p:nvGrpSpPr>
        <p:cNvPr id="392" name="Shape 392"/>
        <p:cNvGrpSpPr/>
        <p:nvPr/>
      </p:nvGrpSpPr>
      <p:grpSpPr>
        <a:xfrm>
          <a:off x="0" y="0"/>
          <a:ext cx="0" cy="0"/>
          <a:chOff x="0" y="0"/>
          <a:chExt cx="0" cy="0"/>
        </a:xfrm>
      </p:grpSpPr>
      <p:sp>
        <p:nvSpPr>
          <p:cNvPr id="393" name="Google Shape;393;p38"/>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94" name="Google Shape;394;p38"/>
          <p:cNvSpPr txBox="1"/>
          <p:nvPr>
            <p:ph idx="1" type="body"/>
          </p:nvPr>
        </p:nvSpPr>
        <p:spPr>
          <a:xfrm>
            <a:off x="342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5" name="Google Shape;395;p38"/>
          <p:cNvSpPr txBox="1"/>
          <p:nvPr>
            <p:ph idx="2" type="body"/>
          </p:nvPr>
        </p:nvSpPr>
        <p:spPr>
          <a:xfrm>
            <a:off x="3276000" y="1783729"/>
            <a:ext cx="2592000" cy="2893200"/>
          </a:xfrm>
          <a:prstGeom prst="rect">
            <a:avLst/>
          </a:prstGeom>
          <a:solidFill>
            <a:schemeClr val="accent1"/>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6" name="Google Shape;396;p38"/>
          <p:cNvSpPr txBox="1"/>
          <p:nvPr>
            <p:ph idx="3" type="body"/>
          </p:nvPr>
        </p:nvSpPr>
        <p:spPr>
          <a:xfrm>
            <a:off x="6210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7" name="Google Shape;397;p38"/>
          <p:cNvSpPr txBox="1"/>
          <p:nvPr>
            <p:ph idx="4"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8" name="Google Shape;398;p38"/>
          <p:cNvSpPr/>
          <p:nvPr>
            <p:ph idx="5" type="pic"/>
          </p:nvPr>
        </p:nvSpPr>
        <p:spPr>
          <a:xfrm>
            <a:off x="1324270" y="2023229"/>
            <a:ext cx="627600" cy="627600"/>
          </a:xfrm>
          <a:prstGeom prst="rect">
            <a:avLst/>
          </a:prstGeom>
          <a:noFill/>
          <a:ln>
            <a:noFill/>
          </a:ln>
        </p:spPr>
      </p:sp>
      <p:sp>
        <p:nvSpPr>
          <p:cNvPr id="399" name="Google Shape;399;p38"/>
          <p:cNvSpPr/>
          <p:nvPr>
            <p:ph idx="6" type="pic"/>
          </p:nvPr>
        </p:nvSpPr>
        <p:spPr>
          <a:xfrm>
            <a:off x="4258271" y="2023231"/>
            <a:ext cx="627600" cy="627600"/>
          </a:xfrm>
          <a:prstGeom prst="rect">
            <a:avLst/>
          </a:prstGeom>
          <a:noFill/>
          <a:ln>
            <a:noFill/>
          </a:ln>
        </p:spPr>
      </p:sp>
      <p:sp>
        <p:nvSpPr>
          <p:cNvPr id="400" name="Google Shape;400;p38"/>
          <p:cNvSpPr/>
          <p:nvPr>
            <p:ph idx="7" type="pic"/>
          </p:nvPr>
        </p:nvSpPr>
        <p:spPr>
          <a:xfrm>
            <a:off x="7192271"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text">
  <p:cSld name="4x icon text">
    <p:spTree>
      <p:nvGrpSpPr>
        <p:cNvPr id="401" name="Shape 401"/>
        <p:cNvGrpSpPr/>
        <p:nvPr/>
      </p:nvGrpSpPr>
      <p:grpSpPr>
        <a:xfrm>
          <a:off x="0" y="0"/>
          <a:ext cx="0" cy="0"/>
          <a:chOff x="0" y="0"/>
          <a:chExt cx="0" cy="0"/>
        </a:xfrm>
      </p:grpSpPr>
      <p:sp>
        <p:nvSpPr>
          <p:cNvPr id="402" name="Google Shape;402;p39"/>
          <p:cNvSpPr txBox="1"/>
          <p:nvPr>
            <p:ph idx="1" type="body"/>
          </p:nvPr>
        </p:nvSpPr>
        <p:spPr>
          <a:xfrm>
            <a:off x="4706766"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3" name="Google Shape;403;p39"/>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04" name="Google Shape;404;p39"/>
          <p:cNvSpPr txBox="1"/>
          <p:nvPr>
            <p:ph idx="2" type="body"/>
          </p:nvPr>
        </p:nvSpPr>
        <p:spPr>
          <a:xfrm>
            <a:off x="269531"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5" name="Google Shape;405;p39"/>
          <p:cNvSpPr txBox="1"/>
          <p:nvPr>
            <p:ph idx="3" type="body"/>
          </p:nvPr>
        </p:nvSpPr>
        <p:spPr>
          <a:xfrm>
            <a:off x="2488148"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6" name="Google Shape;406;p39"/>
          <p:cNvSpPr txBox="1"/>
          <p:nvPr>
            <p:ph idx="4" type="body"/>
          </p:nvPr>
        </p:nvSpPr>
        <p:spPr>
          <a:xfrm>
            <a:off x="6925384"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7" name="Google Shape;407;p39"/>
          <p:cNvSpPr txBox="1"/>
          <p:nvPr>
            <p:ph idx="5"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8" name="Google Shape;408;p39"/>
          <p:cNvSpPr/>
          <p:nvPr>
            <p:ph idx="6" type="pic"/>
          </p:nvPr>
        </p:nvSpPr>
        <p:spPr>
          <a:xfrm>
            <a:off x="930344" y="2023229"/>
            <a:ext cx="627600" cy="627600"/>
          </a:xfrm>
          <a:prstGeom prst="rect">
            <a:avLst/>
          </a:prstGeom>
          <a:noFill/>
          <a:ln>
            <a:noFill/>
          </a:ln>
        </p:spPr>
      </p:sp>
      <p:sp>
        <p:nvSpPr>
          <p:cNvPr id="409" name="Google Shape;409;p39"/>
          <p:cNvSpPr/>
          <p:nvPr>
            <p:ph idx="7" type="pic"/>
          </p:nvPr>
        </p:nvSpPr>
        <p:spPr>
          <a:xfrm>
            <a:off x="3148962" y="2023229"/>
            <a:ext cx="627600" cy="627600"/>
          </a:xfrm>
          <a:prstGeom prst="rect">
            <a:avLst/>
          </a:prstGeom>
          <a:noFill/>
          <a:ln>
            <a:noFill/>
          </a:ln>
        </p:spPr>
      </p:sp>
      <p:sp>
        <p:nvSpPr>
          <p:cNvPr id="410" name="Google Shape;410;p39"/>
          <p:cNvSpPr/>
          <p:nvPr>
            <p:ph idx="8" type="pic"/>
          </p:nvPr>
        </p:nvSpPr>
        <p:spPr>
          <a:xfrm>
            <a:off x="7586198" y="2023229"/>
            <a:ext cx="627600" cy="627600"/>
          </a:xfrm>
          <a:prstGeom prst="rect">
            <a:avLst/>
          </a:prstGeom>
          <a:noFill/>
          <a:ln>
            <a:noFill/>
          </a:ln>
        </p:spPr>
      </p:sp>
      <p:sp>
        <p:nvSpPr>
          <p:cNvPr id="411" name="Google Shape;411;p39"/>
          <p:cNvSpPr/>
          <p:nvPr>
            <p:ph idx="9" type="pic"/>
          </p:nvPr>
        </p:nvSpPr>
        <p:spPr>
          <a:xfrm>
            <a:off x="5367580"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s">
  <p:cSld name="3x icons">
    <p:spTree>
      <p:nvGrpSpPr>
        <p:cNvPr id="412" name="Shape 412"/>
        <p:cNvGrpSpPr/>
        <p:nvPr/>
      </p:nvGrpSpPr>
      <p:grpSpPr>
        <a:xfrm>
          <a:off x="0" y="0"/>
          <a:ext cx="0" cy="0"/>
          <a:chOff x="0" y="0"/>
          <a:chExt cx="0" cy="0"/>
        </a:xfrm>
      </p:grpSpPr>
      <p:sp>
        <p:nvSpPr>
          <p:cNvPr id="413" name="Google Shape;413;p40"/>
          <p:cNvSpPr/>
          <p:nvPr>
            <p:ph idx="2" type="pic"/>
          </p:nvPr>
        </p:nvSpPr>
        <p:spPr>
          <a:xfrm>
            <a:off x="1116537" y="1385611"/>
            <a:ext cx="1126500" cy="1126500"/>
          </a:xfrm>
          <a:prstGeom prst="rect">
            <a:avLst/>
          </a:prstGeom>
          <a:noFill/>
          <a:ln>
            <a:noFill/>
          </a:ln>
        </p:spPr>
      </p:sp>
      <p:sp>
        <p:nvSpPr>
          <p:cNvPr id="414" name="Google Shape;414;p40"/>
          <p:cNvSpPr/>
          <p:nvPr>
            <p:ph idx="3" type="pic"/>
          </p:nvPr>
        </p:nvSpPr>
        <p:spPr>
          <a:xfrm>
            <a:off x="4008674" y="1377115"/>
            <a:ext cx="1126500" cy="1126500"/>
          </a:xfrm>
          <a:prstGeom prst="rect">
            <a:avLst/>
          </a:prstGeom>
          <a:noFill/>
          <a:ln>
            <a:noFill/>
          </a:ln>
        </p:spPr>
      </p:sp>
      <p:sp>
        <p:nvSpPr>
          <p:cNvPr id="415" name="Google Shape;415;p40"/>
          <p:cNvSpPr/>
          <p:nvPr>
            <p:ph idx="4" type="pic"/>
          </p:nvPr>
        </p:nvSpPr>
        <p:spPr>
          <a:xfrm>
            <a:off x="6910287" y="1377115"/>
            <a:ext cx="1126500" cy="1126500"/>
          </a:xfrm>
          <a:prstGeom prst="rect">
            <a:avLst/>
          </a:prstGeom>
          <a:noFill/>
          <a:ln>
            <a:noFill/>
          </a:ln>
        </p:spPr>
      </p:sp>
      <p:sp>
        <p:nvSpPr>
          <p:cNvPr id="416" name="Google Shape;416;p40"/>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17" name="Google Shape;417;p40"/>
          <p:cNvSpPr txBox="1"/>
          <p:nvPr>
            <p:ph idx="1" type="body"/>
          </p:nvPr>
        </p:nvSpPr>
        <p:spPr>
          <a:xfrm>
            <a:off x="45811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8" name="Google Shape;418;p40"/>
          <p:cNvSpPr txBox="1"/>
          <p:nvPr>
            <p:ph idx="5" type="body"/>
          </p:nvPr>
        </p:nvSpPr>
        <p:spPr>
          <a:xfrm>
            <a:off x="3354988"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9" name="Google Shape;419;p40"/>
          <p:cNvSpPr txBox="1"/>
          <p:nvPr>
            <p:ph idx="6" type="body"/>
          </p:nvPr>
        </p:nvSpPr>
        <p:spPr>
          <a:xfrm>
            <a:off x="625186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0" name="Google Shape;420;p40"/>
          <p:cNvSpPr txBox="1"/>
          <p:nvPr>
            <p:ph idx="7" type="body"/>
          </p:nvPr>
        </p:nvSpPr>
        <p:spPr>
          <a:xfrm>
            <a:off x="45811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1" name="Google Shape;421;p40"/>
          <p:cNvSpPr txBox="1"/>
          <p:nvPr>
            <p:ph idx="8" type="body"/>
          </p:nvPr>
        </p:nvSpPr>
        <p:spPr>
          <a:xfrm>
            <a:off x="3354988"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2" name="Google Shape;422;p40"/>
          <p:cNvSpPr txBox="1"/>
          <p:nvPr>
            <p:ph idx="9" type="body"/>
          </p:nvPr>
        </p:nvSpPr>
        <p:spPr>
          <a:xfrm>
            <a:off x="625186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s">
  <p:cSld name="4x icons">
    <p:spTree>
      <p:nvGrpSpPr>
        <p:cNvPr id="423" name="Shape 423"/>
        <p:cNvGrpSpPr/>
        <p:nvPr/>
      </p:nvGrpSpPr>
      <p:grpSpPr>
        <a:xfrm>
          <a:off x="0" y="0"/>
          <a:ext cx="0" cy="0"/>
          <a:chOff x="0" y="0"/>
          <a:chExt cx="0" cy="0"/>
        </a:xfrm>
      </p:grpSpPr>
      <p:sp>
        <p:nvSpPr>
          <p:cNvPr id="424" name="Google Shape;424;p41"/>
          <p:cNvSpPr/>
          <p:nvPr>
            <p:ph idx="2" type="pic"/>
          </p:nvPr>
        </p:nvSpPr>
        <p:spPr>
          <a:xfrm>
            <a:off x="1009262" y="1302897"/>
            <a:ext cx="1024500" cy="1024500"/>
          </a:xfrm>
          <a:prstGeom prst="rect">
            <a:avLst/>
          </a:prstGeom>
          <a:noFill/>
          <a:ln>
            <a:noFill/>
          </a:ln>
        </p:spPr>
      </p:sp>
      <p:sp>
        <p:nvSpPr>
          <p:cNvPr id="425" name="Google Shape;425;p41"/>
          <p:cNvSpPr/>
          <p:nvPr>
            <p:ph idx="3" type="pic"/>
          </p:nvPr>
        </p:nvSpPr>
        <p:spPr>
          <a:xfrm>
            <a:off x="3042946" y="1302897"/>
            <a:ext cx="1024500" cy="1024500"/>
          </a:xfrm>
          <a:prstGeom prst="rect">
            <a:avLst/>
          </a:prstGeom>
          <a:noFill/>
          <a:ln>
            <a:noFill/>
          </a:ln>
        </p:spPr>
      </p:sp>
      <p:sp>
        <p:nvSpPr>
          <p:cNvPr id="426" name="Google Shape;426;p41"/>
          <p:cNvSpPr/>
          <p:nvPr>
            <p:ph idx="4" type="pic"/>
          </p:nvPr>
        </p:nvSpPr>
        <p:spPr>
          <a:xfrm>
            <a:off x="5076631" y="1302897"/>
            <a:ext cx="1024500" cy="1024500"/>
          </a:xfrm>
          <a:prstGeom prst="rect">
            <a:avLst/>
          </a:prstGeom>
          <a:noFill/>
          <a:ln>
            <a:noFill/>
          </a:ln>
        </p:spPr>
      </p:sp>
      <p:sp>
        <p:nvSpPr>
          <p:cNvPr id="427" name="Google Shape;427;p41"/>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28" name="Google Shape;428;p41"/>
          <p:cNvSpPr txBox="1"/>
          <p:nvPr>
            <p:ph idx="1" type="body"/>
          </p:nvPr>
        </p:nvSpPr>
        <p:spPr>
          <a:xfrm>
            <a:off x="380330"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9" name="Google Shape;429;p41"/>
          <p:cNvSpPr txBox="1"/>
          <p:nvPr>
            <p:ph idx="5" type="body"/>
          </p:nvPr>
        </p:nvSpPr>
        <p:spPr>
          <a:xfrm>
            <a:off x="2571248"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0" name="Google Shape;430;p41"/>
          <p:cNvSpPr txBox="1"/>
          <p:nvPr>
            <p:ph idx="6" type="body"/>
          </p:nvPr>
        </p:nvSpPr>
        <p:spPr>
          <a:xfrm>
            <a:off x="4762166"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1" name="Google Shape;431;p41"/>
          <p:cNvSpPr txBox="1"/>
          <p:nvPr>
            <p:ph idx="7" type="body"/>
          </p:nvPr>
        </p:nvSpPr>
        <p:spPr>
          <a:xfrm>
            <a:off x="380330"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2" name="Google Shape;432;p41"/>
          <p:cNvSpPr txBox="1"/>
          <p:nvPr>
            <p:ph idx="8" type="body"/>
          </p:nvPr>
        </p:nvSpPr>
        <p:spPr>
          <a:xfrm>
            <a:off x="2571248"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3" name="Google Shape;433;p41"/>
          <p:cNvSpPr txBox="1"/>
          <p:nvPr>
            <p:ph idx="9" type="body"/>
          </p:nvPr>
        </p:nvSpPr>
        <p:spPr>
          <a:xfrm>
            <a:off x="4762166"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4" name="Google Shape;434;p41"/>
          <p:cNvSpPr/>
          <p:nvPr>
            <p:ph idx="13" type="pic"/>
          </p:nvPr>
        </p:nvSpPr>
        <p:spPr>
          <a:xfrm>
            <a:off x="7110315" y="1302897"/>
            <a:ext cx="1024500" cy="1024500"/>
          </a:xfrm>
          <a:prstGeom prst="rect">
            <a:avLst/>
          </a:prstGeom>
          <a:noFill/>
          <a:ln>
            <a:noFill/>
          </a:ln>
        </p:spPr>
      </p:sp>
      <p:sp>
        <p:nvSpPr>
          <p:cNvPr id="435" name="Google Shape;435;p41"/>
          <p:cNvSpPr txBox="1"/>
          <p:nvPr>
            <p:ph idx="14" type="body"/>
          </p:nvPr>
        </p:nvSpPr>
        <p:spPr>
          <a:xfrm>
            <a:off x="6953084"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6" name="Google Shape;436;p41"/>
          <p:cNvSpPr txBox="1"/>
          <p:nvPr>
            <p:ph idx="15" type="body"/>
          </p:nvPr>
        </p:nvSpPr>
        <p:spPr>
          <a:xfrm>
            <a:off x="6953084"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icons">
  <p:cSld name="5x icons">
    <p:spTree>
      <p:nvGrpSpPr>
        <p:cNvPr id="437" name="Shape 437"/>
        <p:cNvGrpSpPr/>
        <p:nvPr/>
      </p:nvGrpSpPr>
      <p:grpSpPr>
        <a:xfrm>
          <a:off x="0" y="0"/>
          <a:ext cx="0" cy="0"/>
          <a:chOff x="0" y="0"/>
          <a:chExt cx="0" cy="0"/>
        </a:xfrm>
      </p:grpSpPr>
      <p:sp>
        <p:nvSpPr>
          <p:cNvPr id="438" name="Google Shape;438;p42"/>
          <p:cNvSpPr/>
          <p:nvPr>
            <p:ph idx="2" type="pic"/>
          </p:nvPr>
        </p:nvSpPr>
        <p:spPr>
          <a:xfrm>
            <a:off x="2357637" y="1363245"/>
            <a:ext cx="903900" cy="903900"/>
          </a:xfrm>
          <a:prstGeom prst="rect">
            <a:avLst/>
          </a:prstGeom>
          <a:noFill/>
          <a:ln>
            <a:noFill/>
          </a:ln>
        </p:spPr>
      </p:sp>
      <p:sp>
        <p:nvSpPr>
          <p:cNvPr id="439" name="Google Shape;439;p42"/>
          <p:cNvSpPr/>
          <p:nvPr>
            <p:ph idx="3" type="pic"/>
          </p:nvPr>
        </p:nvSpPr>
        <p:spPr>
          <a:xfrm>
            <a:off x="4120137" y="1363245"/>
            <a:ext cx="903900" cy="903900"/>
          </a:xfrm>
          <a:prstGeom prst="rect">
            <a:avLst/>
          </a:prstGeom>
          <a:noFill/>
          <a:ln>
            <a:noFill/>
          </a:ln>
        </p:spPr>
      </p:sp>
      <p:sp>
        <p:nvSpPr>
          <p:cNvPr id="440" name="Google Shape;440;p42"/>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41" name="Google Shape;441;p42"/>
          <p:cNvSpPr txBox="1"/>
          <p:nvPr>
            <p:ph idx="1" type="body"/>
          </p:nvPr>
        </p:nvSpPr>
        <p:spPr>
          <a:xfrm>
            <a:off x="331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2" name="Google Shape;442;p42"/>
          <p:cNvSpPr txBox="1"/>
          <p:nvPr>
            <p:ph idx="4" type="body"/>
          </p:nvPr>
        </p:nvSpPr>
        <p:spPr>
          <a:xfrm>
            <a:off x="2094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3" name="Google Shape;443;p42"/>
          <p:cNvSpPr txBox="1"/>
          <p:nvPr>
            <p:ph idx="5" type="body"/>
          </p:nvPr>
        </p:nvSpPr>
        <p:spPr>
          <a:xfrm>
            <a:off x="3856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4" name="Google Shape;444;p42"/>
          <p:cNvSpPr txBox="1"/>
          <p:nvPr>
            <p:ph idx="6" type="body"/>
          </p:nvPr>
        </p:nvSpPr>
        <p:spPr>
          <a:xfrm>
            <a:off x="331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5" name="Google Shape;445;p42"/>
          <p:cNvSpPr txBox="1"/>
          <p:nvPr>
            <p:ph idx="7" type="body"/>
          </p:nvPr>
        </p:nvSpPr>
        <p:spPr>
          <a:xfrm>
            <a:off x="2094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6" name="Google Shape;446;p42"/>
          <p:cNvSpPr txBox="1"/>
          <p:nvPr>
            <p:ph idx="8" type="body"/>
          </p:nvPr>
        </p:nvSpPr>
        <p:spPr>
          <a:xfrm>
            <a:off x="3856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7" name="Google Shape;447;p42"/>
          <p:cNvSpPr/>
          <p:nvPr>
            <p:ph idx="9" type="pic"/>
          </p:nvPr>
        </p:nvSpPr>
        <p:spPr>
          <a:xfrm>
            <a:off x="5882637" y="1363245"/>
            <a:ext cx="903900" cy="903900"/>
          </a:xfrm>
          <a:prstGeom prst="rect">
            <a:avLst/>
          </a:prstGeom>
          <a:noFill/>
          <a:ln>
            <a:noFill/>
          </a:ln>
        </p:spPr>
      </p:sp>
      <p:sp>
        <p:nvSpPr>
          <p:cNvPr id="448" name="Google Shape;448;p42"/>
          <p:cNvSpPr txBox="1"/>
          <p:nvPr>
            <p:ph idx="13" type="body"/>
          </p:nvPr>
        </p:nvSpPr>
        <p:spPr>
          <a:xfrm>
            <a:off x="5619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9" name="Google Shape;449;p42"/>
          <p:cNvSpPr txBox="1"/>
          <p:nvPr>
            <p:ph idx="14" type="body"/>
          </p:nvPr>
        </p:nvSpPr>
        <p:spPr>
          <a:xfrm>
            <a:off x="5619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0" name="Google Shape;450;p42"/>
          <p:cNvSpPr txBox="1"/>
          <p:nvPr>
            <p:ph idx="15" type="body"/>
          </p:nvPr>
        </p:nvSpPr>
        <p:spPr>
          <a:xfrm>
            <a:off x="7381500" y="270171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1" name="Google Shape;451;p42"/>
          <p:cNvSpPr txBox="1"/>
          <p:nvPr>
            <p:ph idx="16" type="body"/>
          </p:nvPr>
        </p:nvSpPr>
        <p:spPr>
          <a:xfrm>
            <a:off x="7381500" y="3280866"/>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2" name="Google Shape;452;p42"/>
          <p:cNvSpPr/>
          <p:nvPr>
            <p:ph idx="17" type="pic"/>
          </p:nvPr>
        </p:nvSpPr>
        <p:spPr>
          <a:xfrm>
            <a:off x="7645137" y="1363245"/>
            <a:ext cx="903900" cy="903900"/>
          </a:xfrm>
          <a:prstGeom prst="rect">
            <a:avLst/>
          </a:prstGeom>
          <a:noFill/>
          <a:ln>
            <a:noFill/>
          </a:ln>
        </p:spPr>
      </p:sp>
      <p:sp>
        <p:nvSpPr>
          <p:cNvPr id="453" name="Google Shape;453;p42"/>
          <p:cNvSpPr/>
          <p:nvPr>
            <p:ph idx="18" type="pic"/>
          </p:nvPr>
        </p:nvSpPr>
        <p:spPr>
          <a:xfrm>
            <a:off x="1009262" y="1302897"/>
            <a:ext cx="1024500" cy="1024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and message">
  <p:cSld name="4x icon and message">
    <p:spTree>
      <p:nvGrpSpPr>
        <p:cNvPr id="454" name="Shape 454"/>
        <p:cNvGrpSpPr/>
        <p:nvPr/>
      </p:nvGrpSpPr>
      <p:grpSpPr>
        <a:xfrm>
          <a:off x="0" y="0"/>
          <a:ext cx="0" cy="0"/>
          <a:chOff x="0" y="0"/>
          <a:chExt cx="0" cy="0"/>
        </a:xfrm>
      </p:grpSpPr>
      <p:sp>
        <p:nvSpPr>
          <p:cNvPr id="455" name="Google Shape;455;p43"/>
          <p:cNvSpPr txBox="1"/>
          <p:nvPr>
            <p:ph type="title"/>
          </p:nvPr>
        </p:nvSpPr>
        <p:spPr>
          <a:xfrm>
            <a:off x="183356" y="173831"/>
            <a:ext cx="83178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56" name="Google Shape;456;p43"/>
          <p:cNvSpPr txBox="1"/>
          <p:nvPr>
            <p:ph idx="1" type="body"/>
          </p:nvPr>
        </p:nvSpPr>
        <p:spPr>
          <a:xfrm>
            <a:off x="1713656"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7" name="Google Shape;457;p43"/>
          <p:cNvSpPr txBox="1"/>
          <p:nvPr>
            <p:ph idx="2" type="body"/>
          </p:nvPr>
        </p:nvSpPr>
        <p:spPr>
          <a:xfrm>
            <a:off x="1713656"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8" name="Google Shape;458;p43"/>
          <p:cNvSpPr txBox="1"/>
          <p:nvPr>
            <p:ph idx="3" type="body"/>
          </p:nvPr>
        </p:nvSpPr>
        <p:spPr>
          <a:xfrm>
            <a:off x="1713656"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9" name="Google Shape;459;p43"/>
          <p:cNvSpPr txBox="1"/>
          <p:nvPr>
            <p:ph idx="4" type="body"/>
          </p:nvPr>
        </p:nvSpPr>
        <p:spPr>
          <a:xfrm>
            <a:off x="1713656"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0" name="Google Shape;460;p43"/>
          <p:cNvSpPr txBox="1"/>
          <p:nvPr>
            <p:ph idx="5" type="body"/>
          </p:nvPr>
        </p:nvSpPr>
        <p:spPr>
          <a:xfrm>
            <a:off x="5669071"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1" name="Google Shape;461;p43"/>
          <p:cNvSpPr txBox="1"/>
          <p:nvPr>
            <p:ph idx="6" type="body"/>
          </p:nvPr>
        </p:nvSpPr>
        <p:spPr>
          <a:xfrm>
            <a:off x="5669071"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2" name="Google Shape;462;p43"/>
          <p:cNvSpPr txBox="1"/>
          <p:nvPr>
            <p:ph idx="7" type="body"/>
          </p:nvPr>
        </p:nvSpPr>
        <p:spPr>
          <a:xfrm>
            <a:off x="5669071"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3" name="Google Shape;463;p43"/>
          <p:cNvSpPr txBox="1"/>
          <p:nvPr>
            <p:ph idx="8" type="body"/>
          </p:nvPr>
        </p:nvSpPr>
        <p:spPr>
          <a:xfrm>
            <a:off x="5669071"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4" name="Google Shape;464;p43"/>
          <p:cNvSpPr/>
          <p:nvPr>
            <p:ph idx="9" type="pic"/>
          </p:nvPr>
        </p:nvSpPr>
        <p:spPr>
          <a:xfrm>
            <a:off x="954038" y="1235869"/>
            <a:ext cx="443100" cy="443100"/>
          </a:xfrm>
          <a:prstGeom prst="rect">
            <a:avLst/>
          </a:prstGeom>
          <a:noFill/>
          <a:ln>
            <a:noFill/>
          </a:ln>
        </p:spPr>
      </p:sp>
      <p:sp>
        <p:nvSpPr>
          <p:cNvPr id="465" name="Google Shape;465;p43"/>
          <p:cNvSpPr/>
          <p:nvPr>
            <p:ph idx="13" type="pic"/>
          </p:nvPr>
        </p:nvSpPr>
        <p:spPr>
          <a:xfrm>
            <a:off x="957609" y="2683669"/>
            <a:ext cx="443100" cy="443100"/>
          </a:xfrm>
          <a:prstGeom prst="rect">
            <a:avLst/>
          </a:prstGeom>
          <a:noFill/>
          <a:ln>
            <a:noFill/>
          </a:ln>
        </p:spPr>
      </p:sp>
      <p:sp>
        <p:nvSpPr>
          <p:cNvPr id="466" name="Google Shape;466;p43"/>
          <p:cNvSpPr/>
          <p:nvPr>
            <p:ph idx="14" type="pic"/>
          </p:nvPr>
        </p:nvSpPr>
        <p:spPr>
          <a:xfrm>
            <a:off x="4917868" y="1235869"/>
            <a:ext cx="443100" cy="443100"/>
          </a:xfrm>
          <a:prstGeom prst="rect">
            <a:avLst/>
          </a:prstGeom>
          <a:noFill/>
          <a:ln>
            <a:noFill/>
          </a:ln>
        </p:spPr>
      </p:sp>
      <p:sp>
        <p:nvSpPr>
          <p:cNvPr id="467" name="Google Shape;467;p43"/>
          <p:cNvSpPr/>
          <p:nvPr>
            <p:ph idx="15" type="pic"/>
          </p:nvPr>
        </p:nvSpPr>
        <p:spPr>
          <a:xfrm>
            <a:off x="4917868" y="2683669"/>
            <a:ext cx="443100" cy="443100"/>
          </a:xfrm>
          <a:prstGeom prst="rect">
            <a:avLst/>
          </a:prstGeom>
          <a:noFill/>
          <a:ln>
            <a:noFill/>
          </a:ln>
        </p:spPr>
      </p:sp>
      <p:pic>
        <p:nvPicPr>
          <p:cNvPr id="468" name="Google Shape;468;p43"/>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469" name="Google Shape;469;p43"/>
          <p:cNvSpPr txBox="1"/>
          <p:nvPr>
            <p:ph idx="16" type="body"/>
          </p:nvPr>
        </p:nvSpPr>
        <p:spPr>
          <a:xfrm>
            <a:off x="2033338" y="4096940"/>
            <a:ext cx="6358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0" name="Google Shape;470;p43"/>
          <p:cNvSpPr txBox="1"/>
          <p:nvPr>
            <p:ph idx="17" type="body"/>
          </p:nvPr>
        </p:nvSpPr>
        <p:spPr>
          <a:xfrm>
            <a:off x="2033338" y="4386024"/>
            <a:ext cx="63582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1" name="Google Shape;471;p43"/>
          <p:cNvSpPr/>
          <p:nvPr>
            <p:ph idx="18" type="pic"/>
          </p:nvPr>
        </p:nvSpPr>
        <p:spPr>
          <a:xfrm>
            <a:off x="1249471" y="4096940"/>
            <a:ext cx="443100" cy="4431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6x icon and message">
  <p:cSld name="2_6x icon and message">
    <p:spTree>
      <p:nvGrpSpPr>
        <p:cNvPr id="472" name="Shape 472"/>
        <p:cNvGrpSpPr/>
        <p:nvPr/>
      </p:nvGrpSpPr>
      <p:grpSpPr>
        <a:xfrm>
          <a:off x="0" y="0"/>
          <a:ext cx="0" cy="0"/>
          <a:chOff x="0" y="0"/>
          <a:chExt cx="0" cy="0"/>
        </a:xfrm>
      </p:grpSpPr>
      <p:sp>
        <p:nvSpPr>
          <p:cNvPr id="473" name="Google Shape;473;p44"/>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74" name="Google Shape;474;p44"/>
          <p:cNvSpPr txBox="1"/>
          <p:nvPr>
            <p:ph idx="1" type="body"/>
          </p:nvPr>
        </p:nvSpPr>
        <p:spPr>
          <a:xfrm>
            <a:off x="1716881"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5" name="Google Shape;475;p44"/>
          <p:cNvSpPr txBox="1"/>
          <p:nvPr>
            <p:ph idx="2" type="body"/>
          </p:nvPr>
        </p:nvSpPr>
        <p:spPr>
          <a:xfrm>
            <a:off x="1716881"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6" name="Google Shape;476;p44"/>
          <p:cNvSpPr txBox="1"/>
          <p:nvPr>
            <p:ph idx="3" type="body"/>
          </p:nvPr>
        </p:nvSpPr>
        <p:spPr>
          <a:xfrm>
            <a:off x="1716881"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7" name="Google Shape;477;p44"/>
          <p:cNvSpPr txBox="1"/>
          <p:nvPr>
            <p:ph idx="4" type="body"/>
          </p:nvPr>
        </p:nvSpPr>
        <p:spPr>
          <a:xfrm>
            <a:off x="1716881"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8" name="Google Shape;478;p44"/>
          <p:cNvSpPr txBox="1"/>
          <p:nvPr>
            <p:ph idx="5" type="body"/>
          </p:nvPr>
        </p:nvSpPr>
        <p:spPr>
          <a:xfrm>
            <a:off x="1716881"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9" name="Google Shape;479;p44"/>
          <p:cNvSpPr txBox="1"/>
          <p:nvPr>
            <p:ph idx="6" type="body"/>
          </p:nvPr>
        </p:nvSpPr>
        <p:spPr>
          <a:xfrm>
            <a:off x="1716881"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0" name="Google Shape;480;p44"/>
          <p:cNvSpPr txBox="1"/>
          <p:nvPr>
            <p:ph idx="7" type="body"/>
          </p:nvPr>
        </p:nvSpPr>
        <p:spPr>
          <a:xfrm>
            <a:off x="5941436"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1" name="Google Shape;481;p44"/>
          <p:cNvSpPr txBox="1"/>
          <p:nvPr>
            <p:ph idx="8" type="body"/>
          </p:nvPr>
        </p:nvSpPr>
        <p:spPr>
          <a:xfrm>
            <a:off x="5941436"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2" name="Google Shape;482;p44"/>
          <p:cNvSpPr txBox="1"/>
          <p:nvPr>
            <p:ph idx="9" type="body"/>
          </p:nvPr>
        </p:nvSpPr>
        <p:spPr>
          <a:xfrm>
            <a:off x="5941436"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3" name="Google Shape;483;p44"/>
          <p:cNvSpPr txBox="1"/>
          <p:nvPr>
            <p:ph idx="13" type="body"/>
          </p:nvPr>
        </p:nvSpPr>
        <p:spPr>
          <a:xfrm>
            <a:off x="5941436"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4" name="Google Shape;484;p44"/>
          <p:cNvSpPr txBox="1"/>
          <p:nvPr>
            <p:ph idx="14" type="body"/>
          </p:nvPr>
        </p:nvSpPr>
        <p:spPr>
          <a:xfrm>
            <a:off x="5941436"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5" name="Google Shape;485;p44"/>
          <p:cNvSpPr txBox="1"/>
          <p:nvPr>
            <p:ph idx="15" type="body"/>
          </p:nvPr>
        </p:nvSpPr>
        <p:spPr>
          <a:xfrm>
            <a:off x="5941436"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6" name="Google Shape;486;p44"/>
          <p:cNvSpPr/>
          <p:nvPr>
            <p:ph idx="16" type="pic"/>
          </p:nvPr>
        </p:nvSpPr>
        <p:spPr>
          <a:xfrm>
            <a:off x="960835" y="1298853"/>
            <a:ext cx="443100" cy="443100"/>
          </a:xfrm>
          <a:prstGeom prst="rect">
            <a:avLst/>
          </a:prstGeom>
          <a:noFill/>
          <a:ln>
            <a:noFill/>
          </a:ln>
        </p:spPr>
      </p:sp>
      <p:sp>
        <p:nvSpPr>
          <p:cNvPr id="487" name="Google Shape;487;p44"/>
          <p:cNvSpPr/>
          <p:nvPr>
            <p:ph idx="17" type="pic"/>
          </p:nvPr>
        </p:nvSpPr>
        <p:spPr>
          <a:xfrm>
            <a:off x="960835" y="2256116"/>
            <a:ext cx="443100" cy="443100"/>
          </a:xfrm>
          <a:prstGeom prst="rect">
            <a:avLst/>
          </a:prstGeom>
          <a:noFill/>
          <a:ln>
            <a:noFill/>
          </a:ln>
        </p:spPr>
      </p:sp>
      <p:sp>
        <p:nvSpPr>
          <p:cNvPr id="488" name="Google Shape;488;p44"/>
          <p:cNvSpPr/>
          <p:nvPr>
            <p:ph idx="18" type="pic"/>
          </p:nvPr>
        </p:nvSpPr>
        <p:spPr>
          <a:xfrm>
            <a:off x="960835" y="3213378"/>
            <a:ext cx="443100" cy="443100"/>
          </a:xfrm>
          <a:prstGeom prst="rect">
            <a:avLst/>
          </a:prstGeom>
          <a:noFill/>
          <a:ln>
            <a:noFill/>
          </a:ln>
        </p:spPr>
      </p:sp>
      <p:sp>
        <p:nvSpPr>
          <p:cNvPr id="489" name="Google Shape;489;p44"/>
          <p:cNvSpPr/>
          <p:nvPr>
            <p:ph idx="19" type="pic"/>
          </p:nvPr>
        </p:nvSpPr>
        <p:spPr>
          <a:xfrm>
            <a:off x="5184359" y="1298853"/>
            <a:ext cx="443100" cy="443100"/>
          </a:xfrm>
          <a:prstGeom prst="rect">
            <a:avLst/>
          </a:prstGeom>
          <a:noFill/>
          <a:ln>
            <a:noFill/>
          </a:ln>
        </p:spPr>
      </p:sp>
      <p:sp>
        <p:nvSpPr>
          <p:cNvPr id="490" name="Google Shape;490;p44"/>
          <p:cNvSpPr/>
          <p:nvPr>
            <p:ph idx="20" type="pic"/>
          </p:nvPr>
        </p:nvSpPr>
        <p:spPr>
          <a:xfrm>
            <a:off x="5184359" y="2256116"/>
            <a:ext cx="443100" cy="443100"/>
          </a:xfrm>
          <a:prstGeom prst="rect">
            <a:avLst/>
          </a:prstGeom>
          <a:noFill/>
          <a:ln>
            <a:noFill/>
          </a:ln>
        </p:spPr>
      </p:sp>
      <p:sp>
        <p:nvSpPr>
          <p:cNvPr id="491" name="Google Shape;491;p44"/>
          <p:cNvSpPr/>
          <p:nvPr>
            <p:ph idx="21" type="pic"/>
          </p:nvPr>
        </p:nvSpPr>
        <p:spPr>
          <a:xfrm>
            <a:off x="5190233" y="3213378"/>
            <a:ext cx="443100" cy="443100"/>
          </a:xfrm>
          <a:prstGeom prst="rect">
            <a:avLst/>
          </a:prstGeom>
          <a:noFill/>
          <a:ln>
            <a:noFill/>
          </a:ln>
        </p:spPr>
      </p:sp>
      <p:sp>
        <p:nvSpPr>
          <p:cNvPr id="492" name="Google Shape;492;p44"/>
          <p:cNvSpPr/>
          <p:nvPr>
            <p:ph idx="22" type="pic"/>
          </p:nvPr>
        </p:nvSpPr>
        <p:spPr>
          <a:xfrm>
            <a:off x="1225154" y="4263629"/>
            <a:ext cx="443100" cy="443100"/>
          </a:xfrm>
          <a:prstGeom prst="rect">
            <a:avLst/>
          </a:prstGeom>
          <a:noFill/>
          <a:ln>
            <a:noFill/>
          </a:ln>
        </p:spPr>
      </p:sp>
      <p:sp>
        <p:nvSpPr>
          <p:cNvPr id="493" name="Google Shape;493;p44"/>
          <p:cNvSpPr txBox="1"/>
          <p:nvPr>
            <p:ph idx="23" type="body"/>
          </p:nvPr>
        </p:nvSpPr>
        <p:spPr>
          <a:xfrm>
            <a:off x="1981200" y="4263629"/>
            <a:ext cx="69468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4" name="Google Shape;494;p44"/>
          <p:cNvSpPr txBox="1"/>
          <p:nvPr>
            <p:ph idx="24" type="body"/>
          </p:nvPr>
        </p:nvSpPr>
        <p:spPr>
          <a:xfrm>
            <a:off x="1981200" y="4552712"/>
            <a:ext cx="69468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lock image">
  <p:cSld name="White block image">
    <p:spTree>
      <p:nvGrpSpPr>
        <p:cNvPr id="495" name="Shape 495"/>
        <p:cNvGrpSpPr/>
        <p:nvPr/>
      </p:nvGrpSpPr>
      <p:grpSpPr>
        <a:xfrm>
          <a:off x="0" y="0"/>
          <a:ext cx="0" cy="0"/>
          <a:chOff x="0" y="0"/>
          <a:chExt cx="0" cy="0"/>
        </a:xfrm>
      </p:grpSpPr>
      <p:sp>
        <p:nvSpPr>
          <p:cNvPr id="496" name="Google Shape;496;p45"/>
          <p:cNvSpPr/>
          <p:nvPr>
            <p:ph idx="2" type="pic"/>
          </p:nvPr>
        </p:nvSpPr>
        <p:spPr>
          <a:xfrm>
            <a:off x="1062038" y="0"/>
            <a:ext cx="8082000" cy="4818300"/>
          </a:xfrm>
          <a:prstGeom prst="rect">
            <a:avLst/>
          </a:prstGeom>
          <a:noFill/>
          <a:ln>
            <a:noFill/>
          </a:ln>
        </p:spPr>
      </p:sp>
      <p:sp>
        <p:nvSpPr>
          <p:cNvPr id="497" name="Google Shape;497;p45"/>
          <p:cNvSpPr txBox="1"/>
          <p:nvPr>
            <p:ph idx="1" type="body"/>
          </p:nvPr>
        </p:nvSpPr>
        <p:spPr>
          <a:xfrm>
            <a:off x="1062037" y="2247900"/>
            <a:ext cx="2726100" cy="1609800"/>
          </a:xfrm>
          <a:prstGeom prst="rect">
            <a:avLst/>
          </a:prstGeom>
          <a:solidFill>
            <a:schemeClr val="lt1"/>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8" name="Google Shape;498;p45"/>
          <p:cNvSpPr txBox="1"/>
          <p:nvPr>
            <p:ph type="title"/>
          </p:nvPr>
        </p:nvSpPr>
        <p:spPr>
          <a:xfrm>
            <a:off x="1062037" y="273844"/>
            <a:ext cx="2726100" cy="1974300"/>
          </a:xfrm>
          <a:prstGeom prst="rect">
            <a:avLst/>
          </a:prstGeom>
          <a:solidFill>
            <a:schemeClr val="lt1"/>
          </a:solid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4100"/>
              <a:buFont typeface="Arial"/>
              <a:buNone/>
              <a:defRPr sz="4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3x image">
  <p:cSld name="1_3x image">
    <p:spTree>
      <p:nvGrpSpPr>
        <p:cNvPr id="499" name="Shape 499"/>
        <p:cNvGrpSpPr/>
        <p:nvPr/>
      </p:nvGrpSpPr>
      <p:grpSpPr>
        <a:xfrm>
          <a:off x="0" y="0"/>
          <a:ext cx="0" cy="0"/>
          <a:chOff x="0" y="0"/>
          <a:chExt cx="0" cy="0"/>
        </a:xfrm>
      </p:grpSpPr>
      <p:sp>
        <p:nvSpPr>
          <p:cNvPr id="500" name="Google Shape;500;p46"/>
          <p:cNvSpPr txBox="1"/>
          <p:nvPr>
            <p:ph type="title"/>
          </p:nvPr>
        </p:nvSpPr>
        <p:spPr>
          <a:xfrm>
            <a:off x="204788" y="159300"/>
            <a:ext cx="7866000" cy="555000"/>
          </a:xfrm>
          <a:prstGeom prst="rect">
            <a:avLst/>
          </a:prstGeom>
          <a:noFill/>
          <a:ln>
            <a:noFill/>
          </a:ln>
        </p:spPr>
        <p:txBody>
          <a:bodyPr anchorCtr="0" anchor="ctr" bIns="202500" lIns="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01" name="Google Shape;501;p46"/>
          <p:cNvSpPr txBox="1"/>
          <p:nvPr>
            <p:ph idx="1" type="body"/>
          </p:nvPr>
        </p:nvSpPr>
        <p:spPr>
          <a:xfrm>
            <a:off x="616100"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2" name="Google Shape;502;p46"/>
          <p:cNvSpPr txBox="1"/>
          <p:nvPr>
            <p:ph idx="2" type="body"/>
          </p:nvPr>
        </p:nvSpPr>
        <p:spPr>
          <a:xfrm>
            <a:off x="3310831"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3" name="Google Shape;503;p46"/>
          <p:cNvSpPr txBox="1"/>
          <p:nvPr>
            <p:ph idx="3" type="body"/>
          </p:nvPr>
        </p:nvSpPr>
        <p:spPr>
          <a:xfrm>
            <a:off x="6006298" y="3006155"/>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4" name="Google Shape;504;p46"/>
          <p:cNvSpPr/>
          <p:nvPr>
            <p:ph idx="4" type="pic"/>
          </p:nvPr>
        </p:nvSpPr>
        <p:spPr>
          <a:xfrm>
            <a:off x="616099" y="1404938"/>
            <a:ext cx="2478600" cy="1485900"/>
          </a:xfrm>
          <a:prstGeom prst="rect">
            <a:avLst/>
          </a:prstGeom>
          <a:noFill/>
          <a:ln>
            <a:noFill/>
          </a:ln>
        </p:spPr>
      </p:sp>
      <p:sp>
        <p:nvSpPr>
          <p:cNvPr id="505" name="Google Shape;505;p46"/>
          <p:cNvSpPr/>
          <p:nvPr>
            <p:ph idx="5" type="pic"/>
          </p:nvPr>
        </p:nvSpPr>
        <p:spPr>
          <a:xfrm>
            <a:off x="3311269" y="1404938"/>
            <a:ext cx="2478600" cy="1485900"/>
          </a:xfrm>
          <a:prstGeom prst="rect">
            <a:avLst/>
          </a:prstGeom>
          <a:noFill/>
          <a:ln>
            <a:noFill/>
          </a:ln>
        </p:spPr>
      </p:sp>
      <p:sp>
        <p:nvSpPr>
          <p:cNvPr id="506" name="Google Shape;506;p46"/>
          <p:cNvSpPr/>
          <p:nvPr>
            <p:ph idx="6" type="pic"/>
          </p:nvPr>
        </p:nvSpPr>
        <p:spPr>
          <a:xfrm>
            <a:off x="6006439" y="1404938"/>
            <a:ext cx="2478600" cy="148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anner image">
  <p:cSld name="Left banner image">
    <p:spTree>
      <p:nvGrpSpPr>
        <p:cNvPr id="507" name="Shape 507"/>
        <p:cNvGrpSpPr/>
        <p:nvPr/>
      </p:nvGrpSpPr>
      <p:grpSpPr>
        <a:xfrm>
          <a:off x="0" y="0"/>
          <a:ext cx="0" cy="0"/>
          <a:chOff x="0" y="0"/>
          <a:chExt cx="0" cy="0"/>
        </a:xfrm>
      </p:grpSpPr>
      <p:sp>
        <p:nvSpPr>
          <p:cNvPr id="508" name="Google Shape;508;p47"/>
          <p:cNvSpPr/>
          <p:nvPr>
            <p:ph idx="2" type="pic"/>
          </p:nvPr>
        </p:nvSpPr>
        <p:spPr>
          <a:xfrm>
            <a:off x="1060847" y="0"/>
            <a:ext cx="3620700" cy="5143500"/>
          </a:xfrm>
          <a:prstGeom prst="rect">
            <a:avLst/>
          </a:prstGeom>
          <a:noFill/>
          <a:ln>
            <a:noFill/>
          </a:ln>
        </p:spPr>
      </p:sp>
      <p:sp>
        <p:nvSpPr>
          <p:cNvPr id="509" name="Google Shape;509;p47"/>
          <p:cNvSpPr txBox="1"/>
          <p:nvPr>
            <p:ph type="title"/>
          </p:nvPr>
        </p:nvSpPr>
        <p:spPr>
          <a:xfrm>
            <a:off x="5321400" y="1561079"/>
            <a:ext cx="3608400" cy="10107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0" name="Google Shape;510;p47"/>
          <p:cNvSpPr txBox="1"/>
          <p:nvPr>
            <p:ph idx="1" type="body"/>
          </p:nvPr>
        </p:nvSpPr>
        <p:spPr>
          <a:xfrm>
            <a:off x="5320904" y="2792187"/>
            <a:ext cx="3608700" cy="1942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full bleed">
  <p:cSld name="Right full bleed">
    <p:spTree>
      <p:nvGrpSpPr>
        <p:cNvPr id="511" name="Shape 511"/>
        <p:cNvGrpSpPr/>
        <p:nvPr/>
      </p:nvGrpSpPr>
      <p:grpSpPr>
        <a:xfrm>
          <a:off x="0" y="0"/>
          <a:ext cx="0" cy="0"/>
          <a:chOff x="0" y="0"/>
          <a:chExt cx="0" cy="0"/>
        </a:xfrm>
      </p:grpSpPr>
      <p:sp>
        <p:nvSpPr>
          <p:cNvPr id="512" name="Google Shape;512;p48"/>
          <p:cNvSpPr/>
          <p:nvPr>
            <p:ph idx="2" type="pic"/>
          </p:nvPr>
        </p:nvSpPr>
        <p:spPr>
          <a:xfrm>
            <a:off x="5210770" y="0"/>
            <a:ext cx="7866600" cy="4735200"/>
          </a:xfrm>
          <a:prstGeom prst="rect">
            <a:avLst/>
          </a:prstGeom>
          <a:noFill/>
          <a:ln>
            <a:noFill/>
          </a:ln>
        </p:spPr>
      </p:sp>
      <p:sp>
        <p:nvSpPr>
          <p:cNvPr id="513" name="Google Shape;513;p48"/>
          <p:cNvSpPr txBox="1"/>
          <p:nvPr>
            <p:ph type="title"/>
          </p:nvPr>
        </p:nvSpPr>
        <p:spPr>
          <a:xfrm>
            <a:off x="869156" y="-269081"/>
            <a:ext cx="3491100" cy="19728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4" name="Google Shape;514;p48"/>
          <p:cNvSpPr txBox="1"/>
          <p:nvPr>
            <p:ph idx="1" type="body"/>
          </p:nvPr>
        </p:nvSpPr>
        <p:spPr>
          <a:xfrm>
            <a:off x="869156" y="1924191"/>
            <a:ext cx="3491100" cy="2268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full bleed">
  <p:cSld name="Left full bleed">
    <p:spTree>
      <p:nvGrpSpPr>
        <p:cNvPr id="515" name="Shape 515"/>
        <p:cNvGrpSpPr/>
        <p:nvPr/>
      </p:nvGrpSpPr>
      <p:grpSpPr>
        <a:xfrm>
          <a:off x="0" y="0"/>
          <a:ext cx="0" cy="0"/>
          <a:chOff x="0" y="0"/>
          <a:chExt cx="0" cy="0"/>
        </a:xfrm>
      </p:grpSpPr>
      <p:sp>
        <p:nvSpPr>
          <p:cNvPr id="516" name="Google Shape;516;p49"/>
          <p:cNvSpPr/>
          <p:nvPr>
            <p:ph idx="2" type="pic"/>
          </p:nvPr>
        </p:nvSpPr>
        <p:spPr>
          <a:xfrm>
            <a:off x="-3933230" y="0"/>
            <a:ext cx="7866600" cy="4735200"/>
          </a:xfrm>
          <a:prstGeom prst="rect">
            <a:avLst/>
          </a:prstGeom>
          <a:noFill/>
          <a:ln>
            <a:noFill/>
          </a:ln>
        </p:spPr>
      </p:sp>
      <p:sp>
        <p:nvSpPr>
          <p:cNvPr id="517" name="Google Shape;517;p49"/>
          <p:cNvSpPr txBox="1"/>
          <p:nvPr>
            <p:ph type="title"/>
          </p:nvPr>
        </p:nvSpPr>
        <p:spPr>
          <a:xfrm>
            <a:off x="4572000" y="-269081"/>
            <a:ext cx="34908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8" name="Google Shape;518;p49"/>
          <p:cNvSpPr txBox="1"/>
          <p:nvPr>
            <p:ph idx="1" type="body"/>
          </p:nvPr>
        </p:nvSpPr>
        <p:spPr>
          <a:xfrm>
            <a:off x="4572000" y="1925412"/>
            <a:ext cx="34908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1]">
  <p:cSld name="3x image [1]">
    <p:spTree>
      <p:nvGrpSpPr>
        <p:cNvPr id="519" name="Shape 519"/>
        <p:cNvGrpSpPr/>
        <p:nvPr/>
      </p:nvGrpSpPr>
      <p:grpSpPr>
        <a:xfrm>
          <a:off x="0" y="0"/>
          <a:ext cx="0" cy="0"/>
          <a:chOff x="0" y="0"/>
          <a:chExt cx="0" cy="0"/>
        </a:xfrm>
      </p:grpSpPr>
      <p:sp>
        <p:nvSpPr>
          <p:cNvPr id="520" name="Google Shape;520;p50"/>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21" name="Google Shape;521;p50"/>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22" name="Google Shape;522;p50"/>
          <p:cNvSpPr/>
          <p:nvPr>
            <p:ph idx="2" type="pic"/>
          </p:nvPr>
        </p:nvSpPr>
        <p:spPr>
          <a:xfrm>
            <a:off x="4653831" y="273844"/>
            <a:ext cx="2325300" cy="4461300"/>
          </a:xfrm>
          <a:prstGeom prst="rect">
            <a:avLst/>
          </a:prstGeom>
          <a:noFill/>
          <a:ln>
            <a:noFill/>
          </a:ln>
        </p:spPr>
      </p:sp>
      <p:sp>
        <p:nvSpPr>
          <p:cNvPr id="523" name="Google Shape;523;p50"/>
          <p:cNvSpPr/>
          <p:nvPr>
            <p:ph idx="3" type="pic"/>
          </p:nvPr>
        </p:nvSpPr>
        <p:spPr>
          <a:xfrm>
            <a:off x="7199408" y="273844"/>
            <a:ext cx="1536300" cy="2112000"/>
          </a:xfrm>
          <a:prstGeom prst="rect">
            <a:avLst/>
          </a:prstGeom>
          <a:noFill/>
          <a:ln>
            <a:noFill/>
          </a:ln>
        </p:spPr>
      </p:sp>
      <p:sp>
        <p:nvSpPr>
          <p:cNvPr id="524" name="Google Shape;524;p50"/>
          <p:cNvSpPr/>
          <p:nvPr>
            <p:ph idx="4" type="pic"/>
          </p:nvPr>
        </p:nvSpPr>
        <p:spPr>
          <a:xfrm>
            <a:off x="7199408" y="2622946"/>
            <a:ext cx="1536300" cy="21120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2]">
  <p:cSld name="3x image [2]">
    <p:spTree>
      <p:nvGrpSpPr>
        <p:cNvPr id="525" name="Shape 525"/>
        <p:cNvGrpSpPr/>
        <p:nvPr/>
      </p:nvGrpSpPr>
      <p:grpSpPr>
        <a:xfrm>
          <a:off x="0" y="0"/>
          <a:ext cx="0" cy="0"/>
          <a:chOff x="0" y="0"/>
          <a:chExt cx="0" cy="0"/>
        </a:xfrm>
      </p:grpSpPr>
      <p:sp>
        <p:nvSpPr>
          <p:cNvPr id="526" name="Google Shape;526;p51"/>
          <p:cNvSpPr/>
          <p:nvPr>
            <p:ph idx="2" type="pic"/>
          </p:nvPr>
        </p:nvSpPr>
        <p:spPr>
          <a:xfrm>
            <a:off x="4240941" y="273844"/>
            <a:ext cx="2188500" cy="4461300"/>
          </a:xfrm>
          <a:prstGeom prst="rect">
            <a:avLst/>
          </a:prstGeom>
          <a:noFill/>
          <a:ln>
            <a:noFill/>
          </a:ln>
        </p:spPr>
      </p:sp>
      <p:sp>
        <p:nvSpPr>
          <p:cNvPr id="527" name="Google Shape;527;p51"/>
          <p:cNvSpPr/>
          <p:nvPr>
            <p:ph idx="3" type="pic"/>
          </p:nvPr>
        </p:nvSpPr>
        <p:spPr>
          <a:xfrm>
            <a:off x="6649812" y="273844"/>
            <a:ext cx="2085900" cy="2112000"/>
          </a:xfrm>
          <a:prstGeom prst="rect">
            <a:avLst/>
          </a:prstGeom>
          <a:noFill/>
          <a:ln>
            <a:noFill/>
          </a:ln>
        </p:spPr>
      </p:sp>
      <p:sp>
        <p:nvSpPr>
          <p:cNvPr id="528" name="Google Shape;528;p51"/>
          <p:cNvSpPr/>
          <p:nvPr>
            <p:ph idx="4" type="pic"/>
          </p:nvPr>
        </p:nvSpPr>
        <p:spPr>
          <a:xfrm>
            <a:off x="6649812" y="2622946"/>
            <a:ext cx="2085900" cy="2112000"/>
          </a:xfrm>
          <a:prstGeom prst="rect">
            <a:avLst/>
          </a:prstGeom>
          <a:noFill/>
          <a:ln>
            <a:noFill/>
          </a:ln>
        </p:spPr>
      </p:sp>
      <p:sp>
        <p:nvSpPr>
          <p:cNvPr id="529" name="Google Shape;529;p51"/>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0" name="Google Shape;530;p51"/>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p:cSld name="1 image">
    <p:spTree>
      <p:nvGrpSpPr>
        <p:cNvPr id="531" name="Shape 531"/>
        <p:cNvGrpSpPr/>
        <p:nvPr/>
      </p:nvGrpSpPr>
      <p:grpSpPr>
        <a:xfrm>
          <a:off x="0" y="0"/>
          <a:ext cx="0" cy="0"/>
          <a:chOff x="0" y="0"/>
          <a:chExt cx="0" cy="0"/>
        </a:xfrm>
      </p:grpSpPr>
      <p:sp>
        <p:nvSpPr>
          <p:cNvPr id="532" name="Google Shape;532;p52"/>
          <p:cNvSpPr/>
          <p:nvPr>
            <p:ph idx="2" type="pic"/>
          </p:nvPr>
        </p:nvSpPr>
        <p:spPr>
          <a:xfrm>
            <a:off x="4240941" y="273844"/>
            <a:ext cx="4494600" cy="4461300"/>
          </a:xfrm>
          <a:prstGeom prst="rect">
            <a:avLst/>
          </a:prstGeom>
          <a:noFill/>
          <a:ln>
            <a:noFill/>
          </a:ln>
        </p:spPr>
      </p:sp>
      <p:sp>
        <p:nvSpPr>
          <p:cNvPr id="533" name="Google Shape;533;p52"/>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4" name="Google Shape;534;p52"/>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 mosaic">
  <p:cSld name="6 image mosaic">
    <p:spTree>
      <p:nvGrpSpPr>
        <p:cNvPr id="535" name="Shape 535"/>
        <p:cNvGrpSpPr/>
        <p:nvPr/>
      </p:nvGrpSpPr>
      <p:grpSpPr>
        <a:xfrm>
          <a:off x="0" y="0"/>
          <a:ext cx="0" cy="0"/>
          <a:chOff x="0" y="0"/>
          <a:chExt cx="0" cy="0"/>
        </a:xfrm>
      </p:grpSpPr>
      <p:sp>
        <p:nvSpPr>
          <p:cNvPr id="536" name="Google Shape;536;p53"/>
          <p:cNvSpPr/>
          <p:nvPr>
            <p:ph idx="2" type="pic"/>
          </p:nvPr>
        </p:nvSpPr>
        <p:spPr>
          <a:xfrm>
            <a:off x="5901896" y="3432605"/>
            <a:ext cx="1581000" cy="1796700"/>
          </a:xfrm>
          <a:prstGeom prst="rect">
            <a:avLst/>
          </a:prstGeom>
          <a:noFill/>
          <a:ln>
            <a:noFill/>
          </a:ln>
        </p:spPr>
      </p:sp>
      <p:sp>
        <p:nvSpPr>
          <p:cNvPr id="537" name="Google Shape;537;p53"/>
          <p:cNvSpPr txBox="1"/>
          <p:nvPr>
            <p:ph type="title"/>
          </p:nvPr>
        </p:nvSpPr>
        <p:spPr>
          <a:xfrm>
            <a:off x="862013"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8" name="Google Shape;538;p53"/>
          <p:cNvSpPr txBox="1"/>
          <p:nvPr>
            <p:ph idx="1" type="body"/>
          </p:nvPr>
        </p:nvSpPr>
        <p:spPr>
          <a:xfrm>
            <a:off x="862013"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39" name="Google Shape;539;p53"/>
          <p:cNvSpPr/>
          <p:nvPr>
            <p:ph idx="3" type="pic"/>
          </p:nvPr>
        </p:nvSpPr>
        <p:spPr>
          <a:xfrm>
            <a:off x="4240941" y="-43789"/>
            <a:ext cx="1581000" cy="2291700"/>
          </a:xfrm>
          <a:prstGeom prst="rect">
            <a:avLst/>
          </a:prstGeom>
          <a:noFill/>
          <a:ln>
            <a:noFill/>
          </a:ln>
        </p:spPr>
      </p:sp>
      <p:sp>
        <p:nvSpPr>
          <p:cNvPr id="540" name="Google Shape;540;p53"/>
          <p:cNvSpPr/>
          <p:nvPr>
            <p:ph idx="4" type="pic"/>
          </p:nvPr>
        </p:nvSpPr>
        <p:spPr>
          <a:xfrm>
            <a:off x="5901896" y="-65315"/>
            <a:ext cx="1581000" cy="3418200"/>
          </a:xfrm>
          <a:prstGeom prst="rect">
            <a:avLst/>
          </a:prstGeom>
          <a:noFill/>
          <a:ln>
            <a:noFill/>
          </a:ln>
        </p:spPr>
      </p:sp>
      <p:sp>
        <p:nvSpPr>
          <p:cNvPr id="541" name="Google Shape;541;p53"/>
          <p:cNvSpPr/>
          <p:nvPr>
            <p:ph idx="5" type="pic"/>
          </p:nvPr>
        </p:nvSpPr>
        <p:spPr>
          <a:xfrm>
            <a:off x="7562850" y="-50099"/>
            <a:ext cx="1581000" cy="2622000"/>
          </a:xfrm>
          <a:prstGeom prst="rect">
            <a:avLst/>
          </a:prstGeom>
          <a:noFill/>
          <a:ln>
            <a:noFill/>
          </a:ln>
        </p:spPr>
      </p:sp>
      <p:sp>
        <p:nvSpPr>
          <p:cNvPr id="542" name="Google Shape;542;p53"/>
          <p:cNvSpPr/>
          <p:nvPr>
            <p:ph idx="6" type="pic"/>
          </p:nvPr>
        </p:nvSpPr>
        <p:spPr>
          <a:xfrm>
            <a:off x="7562850" y="2651555"/>
            <a:ext cx="1581000" cy="2577600"/>
          </a:xfrm>
          <a:prstGeom prst="rect">
            <a:avLst/>
          </a:prstGeom>
          <a:noFill/>
          <a:ln>
            <a:noFill/>
          </a:ln>
        </p:spPr>
      </p:sp>
      <p:sp>
        <p:nvSpPr>
          <p:cNvPr id="543" name="Google Shape;543;p53"/>
          <p:cNvSpPr/>
          <p:nvPr>
            <p:ph idx="7" type="pic"/>
          </p:nvPr>
        </p:nvSpPr>
        <p:spPr>
          <a:xfrm>
            <a:off x="4240941" y="2327705"/>
            <a:ext cx="1581000" cy="2901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mosaic banner">
  <p:cSld name="Image mosaic banner">
    <p:spTree>
      <p:nvGrpSpPr>
        <p:cNvPr id="544" name="Shape 544"/>
        <p:cNvGrpSpPr/>
        <p:nvPr/>
      </p:nvGrpSpPr>
      <p:grpSpPr>
        <a:xfrm>
          <a:off x="0" y="0"/>
          <a:ext cx="0" cy="0"/>
          <a:chOff x="0" y="0"/>
          <a:chExt cx="0" cy="0"/>
        </a:xfrm>
      </p:grpSpPr>
      <p:sp>
        <p:nvSpPr>
          <p:cNvPr id="545" name="Google Shape;545;p54"/>
          <p:cNvSpPr txBox="1"/>
          <p:nvPr>
            <p:ph type="title"/>
          </p:nvPr>
        </p:nvSpPr>
        <p:spPr>
          <a:xfrm>
            <a:off x="640556" y="3094267"/>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46" name="Google Shape;546;p54"/>
          <p:cNvSpPr/>
          <p:nvPr>
            <p:ph idx="2" type="pic"/>
          </p:nvPr>
        </p:nvSpPr>
        <p:spPr>
          <a:xfrm>
            <a:off x="640556" y="209550"/>
            <a:ext cx="2967000" cy="1355100"/>
          </a:xfrm>
          <a:prstGeom prst="rect">
            <a:avLst/>
          </a:prstGeom>
          <a:noFill/>
          <a:ln>
            <a:noFill/>
          </a:ln>
        </p:spPr>
      </p:sp>
      <p:sp>
        <p:nvSpPr>
          <p:cNvPr id="547" name="Google Shape;547;p54"/>
          <p:cNvSpPr/>
          <p:nvPr>
            <p:ph idx="3" type="pic"/>
          </p:nvPr>
        </p:nvSpPr>
        <p:spPr>
          <a:xfrm>
            <a:off x="3687398" y="209550"/>
            <a:ext cx="2372400" cy="1631400"/>
          </a:xfrm>
          <a:prstGeom prst="rect">
            <a:avLst/>
          </a:prstGeom>
          <a:noFill/>
          <a:ln>
            <a:noFill/>
          </a:ln>
        </p:spPr>
      </p:sp>
      <p:sp>
        <p:nvSpPr>
          <p:cNvPr id="548" name="Google Shape;548;p54"/>
          <p:cNvSpPr/>
          <p:nvPr>
            <p:ph idx="4" type="pic"/>
          </p:nvPr>
        </p:nvSpPr>
        <p:spPr>
          <a:xfrm>
            <a:off x="6141244" y="209550"/>
            <a:ext cx="2367000" cy="1355100"/>
          </a:xfrm>
          <a:prstGeom prst="rect">
            <a:avLst/>
          </a:prstGeom>
          <a:noFill/>
          <a:ln>
            <a:noFill/>
          </a:ln>
        </p:spPr>
      </p:sp>
      <p:sp>
        <p:nvSpPr>
          <p:cNvPr id="549" name="Google Shape;549;p54"/>
          <p:cNvSpPr/>
          <p:nvPr>
            <p:ph idx="5" type="pic"/>
          </p:nvPr>
        </p:nvSpPr>
        <p:spPr>
          <a:xfrm>
            <a:off x="6141244" y="1644286"/>
            <a:ext cx="2367000" cy="1355100"/>
          </a:xfrm>
          <a:prstGeom prst="rect">
            <a:avLst/>
          </a:prstGeom>
          <a:noFill/>
          <a:ln>
            <a:noFill/>
          </a:ln>
        </p:spPr>
      </p:sp>
      <p:sp>
        <p:nvSpPr>
          <p:cNvPr id="550" name="Google Shape;550;p54"/>
          <p:cNvSpPr/>
          <p:nvPr>
            <p:ph idx="6" type="pic"/>
          </p:nvPr>
        </p:nvSpPr>
        <p:spPr>
          <a:xfrm>
            <a:off x="3687398" y="1920512"/>
            <a:ext cx="2372400" cy="1076400"/>
          </a:xfrm>
          <a:prstGeom prst="rect">
            <a:avLst/>
          </a:prstGeom>
          <a:noFill/>
          <a:ln>
            <a:noFill/>
          </a:ln>
        </p:spPr>
      </p:sp>
      <p:sp>
        <p:nvSpPr>
          <p:cNvPr id="551" name="Google Shape;551;p54"/>
          <p:cNvSpPr/>
          <p:nvPr>
            <p:ph idx="7" type="pic"/>
          </p:nvPr>
        </p:nvSpPr>
        <p:spPr>
          <a:xfrm>
            <a:off x="638869" y="1644287"/>
            <a:ext cx="2967000" cy="1352400"/>
          </a:xfrm>
          <a:prstGeom prst="rect">
            <a:avLst/>
          </a:prstGeom>
          <a:noFill/>
          <a:ln>
            <a:noFill/>
          </a:ln>
        </p:spPr>
      </p:sp>
      <p:sp>
        <p:nvSpPr>
          <p:cNvPr id="552" name="Google Shape;552;p54"/>
          <p:cNvSpPr txBox="1"/>
          <p:nvPr>
            <p:ph idx="1" type="body"/>
          </p:nvPr>
        </p:nvSpPr>
        <p:spPr>
          <a:xfrm>
            <a:off x="640556" y="3744146"/>
            <a:ext cx="7867500" cy="9267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blue banner">
  <p:cSld name="1 image blue banner">
    <p:spTree>
      <p:nvGrpSpPr>
        <p:cNvPr id="553" name="Shape 553"/>
        <p:cNvGrpSpPr/>
        <p:nvPr/>
      </p:nvGrpSpPr>
      <p:grpSpPr>
        <a:xfrm>
          <a:off x="0" y="0"/>
          <a:ext cx="0" cy="0"/>
          <a:chOff x="0" y="0"/>
          <a:chExt cx="0" cy="0"/>
        </a:xfrm>
      </p:grpSpPr>
      <p:sp>
        <p:nvSpPr>
          <p:cNvPr id="554" name="Google Shape;554;p55"/>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55" name="Google Shape;555;p55"/>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56" name="Google Shape;556;p55"/>
          <p:cNvSpPr/>
          <p:nvPr>
            <p:ph idx="2" type="pic"/>
          </p:nvPr>
        </p:nvSpPr>
        <p:spPr>
          <a:xfrm>
            <a:off x="4407759" y="408383"/>
            <a:ext cx="4327800" cy="4326900"/>
          </a:xfrm>
          <a:prstGeom prst="rect">
            <a:avLst/>
          </a:prstGeom>
          <a:noFill/>
          <a:ln>
            <a:noFill/>
          </a:ln>
        </p:spPr>
      </p:sp>
      <p:sp>
        <p:nvSpPr>
          <p:cNvPr id="557" name="Google Shape;557;p55"/>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images blue banner">
  <p:cSld name="9 images blue banner">
    <p:spTree>
      <p:nvGrpSpPr>
        <p:cNvPr id="558" name="Shape 558"/>
        <p:cNvGrpSpPr/>
        <p:nvPr/>
      </p:nvGrpSpPr>
      <p:grpSpPr>
        <a:xfrm>
          <a:off x="0" y="0"/>
          <a:ext cx="0" cy="0"/>
          <a:chOff x="0" y="0"/>
          <a:chExt cx="0" cy="0"/>
        </a:xfrm>
      </p:grpSpPr>
      <p:sp>
        <p:nvSpPr>
          <p:cNvPr id="559" name="Google Shape;559;p56"/>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0" name="Google Shape;560;p56"/>
          <p:cNvSpPr/>
          <p:nvPr/>
        </p:nvSpPr>
        <p:spPr>
          <a:xfrm>
            <a:off x="4407693" y="408383"/>
            <a:ext cx="4327800" cy="43257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1" name="Google Shape;561;p56"/>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62" name="Google Shape;562;p56"/>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63" name="Google Shape;563;p56"/>
          <p:cNvSpPr/>
          <p:nvPr>
            <p:ph idx="2" type="pic"/>
          </p:nvPr>
        </p:nvSpPr>
        <p:spPr>
          <a:xfrm>
            <a:off x="4407693" y="408384"/>
            <a:ext cx="1365900" cy="1365900"/>
          </a:xfrm>
          <a:prstGeom prst="rect">
            <a:avLst/>
          </a:prstGeom>
          <a:noFill/>
          <a:ln>
            <a:noFill/>
          </a:ln>
        </p:spPr>
      </p:sp>
      <p:sp>
        <p:nvSpPr>
          <p:cNvPr id="564" name="Google Shape;564;p56"/>
          <p:cNvSpPr/>
          <p:nvPr>
            <p:ph idx="3" type="pic"/>
          </p:nvPr>
        </p:nvSpPr>
        <p:spPr>
          <a:xfrm>
            <a:off x="5888661" y="408384"/>
            <a:ext cx="1365900" cy="1365900"/>
          </a:xfrm>
          <a:prstGeom prst="rect">
            <a:avLst/>
          </a:prstGeom>
          <a:noFill/>
          <a:ln>
            <a:noFill/>
          </a:ln>
        </p:spPr>
      </p:sp>
      <p:sp>
        <p:nvSpPr>
          <p:cNvPr id="565" name="Google Shape;565;p56"/>
          <p:cNvSpPr/>
          <p:nvPr>
            <p:ph idx="4" type="pic"/>
          </p:nvPr>
        </p:nvSpPr>
        <p:spPr>
          <a:xfrm>
            <a:off x="7369630" y="408383"/>
            <a:ext cx="1365900" cy="1365900"/>
          </a:xfrm>
          <a:prstGeom prst="rect">
            <a:avLst/>
          </a:prstGeom>
          <a:noFill/>
          <a:ln>
            <a:noFill/>
          </a:ln>
        </p:spPr>
      </p:sp>
      <p:sp>
        <p:nvSpPr>
          <p:cNvPr id="566" name="Google Shape;566;p56"/>
          <p:cNvSpPr/>
          <p:nvPr>
            <p:ph idx="5" type="pic"/>
          </p:nvPr>
        </p:nvSpPr>
        <p:spPr>
          <a:xfrm>
            <a:off x="4407693" y="1888163"/>
            <a:ext cx="1365900" cy="1365900"/>
          </a:xfrm>
          <a:prstGeom prst="rect">
            <a:avLst/>
          </a:prstGeom>
          <a:noFill/>
          <a:ln>
            <a:noFill/>
          </a:ln>
        </p:spPr>
      </p:sp>
      <p:sp>
        <p:nvSpPr>
          <p:cNvPr id="567" name="Google Shape;567;p56"/>
          <p:cNvSpPr/>
          <p:nvPr>
            <p:ph idx="6" type="pic"/>
          </p:nvPr>
        </p:nvSpPr>
        <p:spPr>
          <a:xfrm>
            <a:off x="5888661" y="1888163"/>
            <a:ext cx="1365900" cy="1365900"/>
          </a:xfrm>
          <a:prstGeom prst="rect">
            <a:avLst/>
          </a:prstGeom>
          <a:noFill/>
          <a:ln>
            <a:noFill/>
          </a:ln>
        </p:spPr>
      </p:sp>
      <p:sp>
        <p:nvSpPr>
          <p:cNvPr id="568" name="Google Shape;568;p56"/>
          <p:cNvSpPr/>
          <p:nvPr>
            <p:ph idx="7" type="pic"/>
          </p:nvPr>
        </p:nvSpPr>
        <p:spPr>
          <a:xfrm>
            <a:off x="7369630" y="1888161"/>
            <a:ext cx="1365900" cy="1365900"/>
          </a:xfrm>
          <a:prstGeom prst="rect">
            <a:avLst/>
          </a:prstGeom>
          <a:noFill/>
          <a:ln>
            <a:noFill/>
          </a:ln>
        </p:spPr>
      </p:sp>
      <p:sp>
        <p:nvSpPr>
          <p:cNvPr id="569" name="Google Shape;569;p56"/>
          <p:cNvSpPr/>
          <p:nvPr>
            <p:ph idx="8" type="pic"/>
          </p:nvPr>
        </p:nvSpPr>
        <p:spPr>
          <a:xfrm>
            <a:off x="4407693" y="3367941"/>
            <a:ext cx="1365900" cy="1365900"/>
          </a:xfrm>
          <a:prstGeom prst="rect">
            <a:avLst/>
          </a:prstGeom>
          <a:noFill/>
          <a:ln>
            <a:noFill/>
          </a:ln>
        </p:spPr>
      </p:sp>
      <p:sp>
        <p:nvSpPr>
          <p:cNvPr id="570" name="Google Shape;570;p56"/>
          <p:cNvSpPr/>
          <p:nvPr>
            <p:ph idx="9" type="pic"/>
          </p:nvPr>
        </p:nvSpPr>
        <p:spPr>
          <a:xfrm>
            <a:off x="5888661" y="3367941"/>
            <a:ext cx="1365900" cy="1365900"/>
          </a:xfrm>
          <a:prstGeom prst="rect">
            <a:avLst/>
          </a:prstGeom>
          <a:noFill/>
          <a:ln>
            <a:noFill/>
          </a:ln>
        </p:spPr>
      </p:sp>
      <p:sp>
        <p:nvSpPr>
          <p:cNvPr id="571" name="Google Shape;571;p56"/>
          <p:cNvSpPr/>
          <p:nvPr>
            <p:ph idx="13" type="pic"/>
          </p:nvPr>
        </p:nvSpPr>
        <p:spPr>
          <a:xfrm>
            <a:off x="7369630" y="3367939"/>
            <a:ext cx="1365900" cy="136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lue, right image">
  <p:cSld name="Left blue, right image">
    <p:spTree>
      <p:nvGrpSpPr>
        <p:cNvPr id="572" name="Shape 572"/>
        <p:cNvGrpSpPr/>
        <p:nvPr/>
      </p:nvGrpSpPr>
      <p:grpSpPr>
        <a:xfrm>
          <a:off x="0" y="0"/>
          <a:ext cx="0" cy="0"/>
          <a:chOff x="0" y="0"/>
          <a:chExt cx="0" cy="0"/>
        </a:xfrm>
      </p:grpSpPr>
      <p:sp>
        <p:nvSpPr>
          <p:cNvPr id="573" name="Google Shape;573;p57"/>
          <p:cNvSpPr/>
          <p:nvPr/>
        </p:nvSpPr>
        <p:spPr>
          <a:xfrm>
            <a:off x="1062038" y="0"/>
            <a:ext cx="40671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4" name="Google Shape;574;p57"/>
          <p:cNvSpPr/>
          <p:nvPr>
            <p:ph idx="2" type="pic"/>
          </p:nvPr>
        </p:nvSpPr>
        <p:spPr>
          <a:xfrm>
            <a:off x="5129213" y="0"/>
            <a:ext cx="4014900" cy="5143500"/>
          </a:xfrm>
          <a:prstGeom prst="rect">
            <a:avLst/>
          </a:prstGeom>
          <a:noFill/>
          <a:ln>
            <a:noFill/>
          </a:ln>
        </p:spPr>
      </p:sp>
      <p:sp>
        <p:nvSpPr>
          <p:cNvPr id="575" name="Google Shape;575;p57"/>
          <p:cNvSpPr/>
          <p:nvPr/>
        </p:nvSpPr>
        <p:spPr>
          <a:xfrm>
            <a:off x="1800225" y="738188"/>
            <a:ext cx="3329100" cy="3667200"/>
          </a:xfrm>
          <a:prstGeom prst="rect">
            <a:avLst/>
          </a:prstGeom>
          <a:solidFill>
            <a:schemeClr val="accent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6" name="Google Shape;576;p57"/>
          <p:cNvSpPr txBox="1"/>
          <p:nvPr>
            <p:ph type="title"/>
          </p:nvPr>
        </p:nvSpPr>
        <p:spPr>
          <a:xfrm>
            <a:off x="2015888" y="931069"/>
            <a:ext cx="2897400" cy="12120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77" name="Google Shape;577;p57"/>
          <p:cNvSpPr txBox="1"/>
          <p:nvPr>
            <p:ph idx="1" type="body"/>
          </p:nvPr>
        </p:nvSpPr>
        <p:spPr>
          <a:xfrm>
            <a:off x="2016224" y="2359126"/>
            <a:ext cx="2896800" cy="1830300"/>
          </a:xfrm>
          <a:prstGeom prst="rect">
            <a:avLst/>
          </a:prstGeom>
          <a:noFill/>
          <a:ln>
            <a:noFill/>
          </a:ln>
        </p:spPr>
        <p:txBody>
          <a:bodyPr anchorCtr="0" anchor="t" bIns="0" lIns="0" spcFirstLastPara="1" rIns="0" wrap="square" tIns="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23850" lvl="1" marL="914400" algn="l">
              <a:lnSpc>
                <a:spcPct val="90000"/>
              </a:lnSpc>
              <a:spcBef>
                <a:spcPts val="400"/>
              </a:spcBef>
              <a:spcAft>
                <a:spcPts val="0"/>
              </a:spcAft>
              <a:buClr>
                <a:schemeClr val="lt1"/>
              </a:buClr>
              <a:buSzPts val="1500"/>
              <a:buChar char="•"/>
              <a:defRPr>
                <a:solidFill>
                  <a:schemeClr val="lt1"/>
                </a:solidFill>
              </a:defRPr>
            </a:lvl2pPr>
            <a:lvl3pPr indent="-323850" lvl="2" marL="1371600" algn="l">
              <a:lnSpc>
                <a:spcPct val="90000"/>
              </a:lnSpc>
              <a:spcBef>
                <a:spcPts val="400"/>
              </a:spcBef>
              <a:spcAft>
                <a:spcPts val="0"/>
              </a:spcAft>
              <a:buClr>
                <a:schemeClr val="lt1"/>
              </a:buClr>
              <a:buSzPts val="1500"/>
              <a:buChar char="•"/>
              <a:defRPr>
                <a:solidFill>
                  <a:schemeClr val="lt1"/>
                </a:solidFill>
              </a:defRPr>
            </a:lvl3pPr>
            <a:lvl4pPr indent="-323850" lvl="3" marL="1828800" algn="l">
              <a:lnSpc>
                <a:spcPct val="90000"/>
              </a:lnSpc>
              <a:spcBef>
                <a:spcPts val="400"/>
              </a:spcBef>
              <a:spcAft>
                <a:spcPts val="0"/>
              </a:spcAft>
              <a:buClr>
                <a:schemeClr val="lt1"/>
              </a:buClr>
              <a:buSzPts val="1500"/>
              <a:buChar char="•"/>
              <a:defRPr>
                <a:solidFill>
                  <a:schemeClr val="lt1"/>
                </a:solidFill>
              </a:defRPr>
            </a:lvl4pPr>
            <a:lvl5pPr indent="-323850" lvl="4" marL="2286000" algn="l">
              <a:lnSpc>
                <a:spcPct val="90000"/>
              </a:lnSpc>
              <a:spcBef>
                <a:spcPts val="400"/>
              </a:spcBef>
              <a:spcAft>
                <a:spcPts val="0"/>
              </a:spcAft>
              <a:buClr>
                <a:schemeClr val="lt1"/>
              </a:buClr>
              <a:buSzPts val="1500"/>
              <a:buChar char="•"/>
              <a:defRPr>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overlay 1" showMasterSp="0">
  <p:cSld name="Blue overlay 1">
    <p:spTree>
      <p:nvGrpSpPr>
        <p:cNvPr id="578" name="Shape 578"/>
        <p:cNvGrpSpPr/>
        <p:nvPr/>
      </p:nvGrpSpPr>
      <p:grpSpPr>
        <a:xfrm>
          <a:off x="0" y="0"/>
          <a:ext cx="0" cy="0"/>
          <a:chOff x="0" y="0"/>
          <a:chExt cx="0" cy="0"/>
        </a:xfrm>
      </p:grpSpPr>
      <p:sp>
        <p:nvSpPr>
          <p:cNvPr id="579" name="Google Shape;579;p58"/>
          <p:cNvSpPr/>
          <p:nvPr>
            <p:ph idx="2" type="pic"/>
          </p:nvPr>
        </p:nvSpPr>
        <p:spPr>
          <a:xfrm>
            <a:off x="1" y="-1"/>
            <a:ext cx="9144000" cy="5143500"/>
          </a:xfrm>
          <a:prstGeom prst="rect">
            <a:avLst/>
          </a:prstGeom>
          <a:noFill/>
          <a:ln>
            <a:noFill/>
          </a:ln>
        </p:spPr>
      </p:sp>
      <p:sp>
        <p:nvSpPr>
          <p:cNvPr id="580" name="Google Shape;580;p58"/>
          <p:cNvSpPr txBox="1"/>
          <p:nvPr>
            <p:ph type="title"/>
          </p:nvPr>
        </p:nvSpPr>
        <p:spPr>
          <a:xfrm>
            <a:off x="0" y="-242887"/>
            <a:ext cx="4659000" cy="2057400"/>
          </a:xfrm>
          <a:prstGeom prst="rect">
            <a:avLst/>
          </a:prstGeom>
          <a:solidFill>
            <a:schemeClr val="accent1">
              <a:alpha val="69410"/>
            </a:schemeClr>
          </a:solidFill>
          <a:ln>
            <a:noFill/>
          </a:ln>
        </p:spPr>
        <p:txBody>
          <a:bodyPr anchorCtr="0" anchor="b" bIns="0" lIns="20250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1" name="Google Shape;581;p58"/>
          <p:cNvSpPr txBox="1"/>
          <p:nvPr>
            <p:ph idx="1" type="body"/>
          </p:nvPr>
        </p:nvSpPr>
        <p:spPr>
          <a:xfrm>
            <a:off x="0" y="1814513"/>
            <a:ext cx="4659000" cy="3329100"/>
          </a:xfrm>
          <a:prstGeom prst="rect">
            <a:avLst/>
          </a:prstGeom>
          <a:solidFill>
            <a:schemeClr val="accent1">
              <a:alpha val="69410"/>
            </a:schemeClr>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582" name="Google Shape;582;p5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1 image blue banner">
  <p:cSld name="1_1 image blue banner">
    <p:spTree>
      <p:nvGrpSpPr>
        <p:cNvPr id="583" name="Shape 583"/>
        <p:cNvGrpSpPr/>
        <p:nvPr/>
      </p:nvGrpSpPr>
      <p:grpSpPr>
        <a:xfrm>
          <a:off x="0" y="0"/>
          <a:ext cx="0" cy="0"/>
          <a:chOff x="0" y="0"/>
          <a:chExt cx="0" cy="0"/>
        </a:xfrm>
      </p:grpSpPr>
      <p:sp>
        <p:nvSpPr>
          <p:cNvPr id="584" name="Google Shape;584;p59"/>
          <p:cNvSpPr/>
          <p:nvPr/>
        </p:nvSpPr>
        <p:spPr>
          <a:xfrm>
            <a:off x="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85" name="Google Shape;585;p59"/>
          <p:cNvSpPr/>
          <p:nvPr>
            <p:ph idx="2" type="pic"/>
          </p:nvPr>
        </p:nvSpPr>
        <p:spPr>
          <a:xfrm>
            <a:off x="1292117" y="1273404"/>
            <a:ext cx="2597400" cy="2596800"/>
          </a:xfrm>
          <a:prstGeom prst="ellipse">
            <a:avLst/>
          </a:prstGeom>
          <a:noFill/>
          <a:ln>
            <a:noFill/>
          </a:ln>
        </p:spPr>
      </p:sp>
      <p:pic>
        <p:nvPicPr>
          <p:cNvPr id="586" name="Google Shape;586;p5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587" name="Google Shape;587;p59"/>
          <p:cNvSpPr txBox="1"/>
          <p:nvPr>
            <p:ph type="title"/>
          </p:nvPr>
        </p:nvSpPr>
        <p:spPr>
          <a:xfrm>
            <a:off x="4114800" y="273844"/>
            <a:ext cx="48147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8" name="Google Shape;588;p59"/>
          <p:cNvSpPr txBox="1"/>
          <p:nvPr>
            <p:ph idx="1" type="body"/>
          </p:nvPr>
        </p:nvSpPr>
        <p:spPr>
          <a:xfrm>
            <a:off x="4114800" y="2468337"/>
            <a:ext cx="48147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1">
  <p:cSld name="Meet the Team 1">
    <p:spTree>
      <p:nvGrpSpPr>
        <p:cNvPr id="589" name="Shape 589"/>
        <p:cNvGrpSpPr/>
        <p:nvPr/>
      </p:nvGrpSpPr>
      <p:grpSpPr>
        <a:xfrm>
          <a:off x="0" y="0"/>
          <a:ext cx="0" cy="0"/>
          <a:chOff x="0" y="0"/>
          <a:chExt cx="0" cy="0"/>
        </a:xfrm>
      </p:grpSpPr>
      <p:sp>
        <p:nvSpPr>
          <p:cNvPr id="590" name="Google Shape;590;p60"/>
          <p:cNvSpPr txBox="1"/>
          <p:nvPr>
            <p:ph type="title"/>
          </p:nvPr>
        </p:nvSpPr>
        <p:spPr>
          <a:xfrm>
            <a:off x="371307" y="1259681"/>
            <a:ext cx="1679100" cy="2298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1" name="Google Shape;591;p60"/>
          <p:cNvSpPr/>
          <p:nvPr>
            <p:ph idx="2" type="pic"/>
          </p:nvPr>
        </p:nvSpPr>
        <p:spPr>
          <a:xfrm>
            <a:off x="2328704" y="1172767"/>
            <a:ext cx="2037600" cy="2347800"/>
          </a:xfrm>
          <a:prstGeom prst="rect">
            <a:avLst/>
          </a:prstGeom>
          <a:noFill/>
          <a:ln>
            <a:noFill/>
          </a:ln>
        </p:spPr>
      </p:sp>
      <p:sp>
        <p:nvSpPr>
          <p:cNvPr id="592" name="Google Shape;592;p60"/>
          <p:cNvSpPr/>
          <p:nvPr>
            <p:ph idx="3" type="pic"/>
          </p:nvPr>
        </p:nvSpPr>
        <p:spPr>
          <a:xfrm>
            <a:off x="4435425" y="1594247"/>
            <a:ext cx="2037600" cy="2347800"/>
          </a:xfrm>
          <a:prstGeom prst="rect">
            <a:avLst/>
          </a:prstGeom>
          <a:noFill/>
          <a:ln>
            <a:noFill/>
          </a:ln>
        </p:spPr>
      </p:sp>
      <p:sp>
        <p:nvSpPr>
          <p:cNvPr id="593" name="Google Shape;593;p60"/>
          <p:cNvSpPr/>
          <p:nvPr>
            <p:ph idx="4" type="pic"/>
          </p:nvPr>
        </p:nvSpPr>
        <p:spPr>
          <a:xfrm>
            <a:off x="6546776" y="1172767"/>
            <a:ext cx="2037600" cy="2347800"/>
          </a:xfrm>
          <a:prstGeom prst="rect">
            <a:avLst/>
          </a:prstGeom>
          <a:noFill/>
          <a:ln>
            <a:noFill/>
          </a:ln>
        </p:spPr>
      </p:sp>
      <p:sp>
        <p:nvSpPr>
          <p:cNvPr id="594" name="Google Shape;594;p60"/>
          <p:cNvSpPr txBox="1"/>
          <p:nvPr>
            <p:ph idx="1" type="body"/>
          </p:nvPr>
        </p:nvSpPr>
        <p:spPr>
          <a:xfrm>
            <a:off x="4434705" y="12596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5" name="Google Shape;595;p60"/>
          <p:cNvSpPr txBox="1"/>
          <p:nvPr>
            <p:ph idx="5" type="body"/>
          </p:nvPr>
        </p:nvSpPr>
        <p:spPr>
          <a:xfrm>
            <a:off x="4434705" y="178594"/>
            <a:ext cx="2038200" cy="10152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6" name="Google Shape;596;p60"/>
          <p:cNvSpPr txBox="1"/>
          <p:nvPr>
            <p:ph idx="6" type="body"/>
          </p:nvPr>
        </p:nvSpPr>
        <p:spPr>
          <a:xfrm>
            <a:off x="2327984" y="35837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7" name="Google Shape;597;p60"/>
          <p:cNvSpPr txBox="1"/>
          <p:nvPr>
            <p:ph idx="7" type="body"/>
          </p:nvPr>
        </p:nvSpPr>
        <p:spPr>
          <a:xfrm>
            <a:off x="2327984" y="3915555"/>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8" name="Google Shape;598;p60"/>
          <p:cNvSpPr txBox="1"/>
          <p:nvPr>
            <p:ph idx="8" type="body"/>
          </p:nvPr>
        </p:nvSpPr>
        <p:spPr>
          <a:xfrm>
            <a:off x="6546056" y="3581400"/>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9" name="Google Shape;599;p60"/>
          <p:cNvSpPr txBox="1"/>
          <p:nvPr>
            <p:ph idx="9" type="body"/>
          </p:nvPr>
        </p:nvSpPr>
        <p:spPr>
          <a:xfrm>
            <a:off x="6546056" y="3913174"/>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2">
  <p:cSld name="Meet the Team 2">
    <p:spTree>
      <p:nvGrpSpPr>
        <p:cNvPr id="600" name="Shape 600"/>
        <p:cNvGrpSpPr/>
        <p:nvPr/>
      </p:nvGrpSpPr>
      <p:grpSpPr>
        <a:xfrm>
          <a:off x="0" y="0"/>
          <a:ext cx="0" cy="0"/>
          <a:chOff x="0" y="0"/>
          <a:chExt cx="0" cy="0"/>
        </a:xfrm>
      </p:grpSpPr>
      <p:sp>
        <p:nvSpPr>
          <p:cNvPr id="601" name="Google Shape;601;p61"/>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02" name="Google Shape;602;p61"/>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03" name="Google Shape;603;p61"/>
          <p:cNvSpPr/>
          <p:nvPr>
            <p:ph idx="2" type="pic"/>
          </p:nvPr>
        </p:nvSpPr>
        <p:spPr>
          <a:xfrm>
            <a:off x="649281"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4" name="Google Shape;604;p61"/>
          <p:cNvSpPr/>
          <p:nvPr>
            <p:ph idx="3" type="pic"/>
          </p:nvPr>
        </p:nvSpPr>
        <p:spPr>
          <a:xfrm>
            <a:off x="2638927"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5" name="Google Shape;605;p61"/>
          <p:cNvSpPr/>
          <p:nvPr>
            <p:ph idx="4" type="pic"/>
          </p:nvPr>
        </p:nvSpPr>
        <p:spPr>
          <a:xfrm>
            <a:off x="4628573"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6" name="Google Shape;606;p61"/>
          <p:cNvSpPr/>
          <p:nvPr>
            <p:ph idx="5" type="pic"/>
          </p:nvPr>
        </p:nvSpPr>
        <p:spPr>
          <a:xfrm>
            <a:off x="6618219"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7" name="Google Shape;607;p61"/>
          <p:cNvSpPr txBox="1"/>
          <p:nvPr>
            <p:ph idx="1" type="body"/>
          </p:nvPr>
        </p:nvSpPr>
        <p:spPr>
          <a:xfrm>
            <a:off x="630065"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8" name="Google Shape;608;p61"/>
          <p:cNvSpPr txBox="1"/>
          <p:nvPr>
            <p:ph idx="6" type="body"/>
          </p:nvPr>
        </p:nvSpPr>
        <p:spPr>
          <a:xfrm>
            <a:off x="630065"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9" name="Google Shape;609;p61"/>
          <p:cNvSpPr txBox="1"/>
          <p:nvPr>
            <p:ph idx="7" type="body"/>
          </p:nvPr>
        </p:nvSpPr>
        <p:spPr>
          <a:xfrm>
            <a:off x="2613360"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0" name="Google Shape;610;p61"/>
          <p:cNvSpPr txBox="1"/>
          <p:nvPr>
            <p:ph idx="8" type="body"/>
          </p:nvPr>
        </p:nvSpPr>
        <p:spPr>
          <a:xfrm>
            <a:off x="2613360"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1" name="Google Shape;611;p61"/>
          <p:cNvSpPr txBox="1"/>
          <p:nvPr>
            <p:ph idx="9" type="body"/>
          </p:nvPr>
        </p:nvSpPr>
        <p:spPr>
          <a:xfrm>
            <a:off x="4620469"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2" name="Google Shape;612;p61"/>
          <p:cNvSpPr txBox="1"/>
          <p:nvPr>
            <p:ph idx="13" type="body"/>
          </p:nvPr>
        </p:nvSpPr>
        <p:spPr>
          <a:xfrm>
            <a:off x="4620469"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3" name="Google Shape;613;p61"/>
          <p:cNvSpPr txBox="1"/>
          <p:nvPr>
            <p:ph idx="14" type="body"/>
          </p:nvPr>
        </p:nvSpPr>
        <p:spPr>
          <a:xfrm>
            <a:off x="6603764"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4" name="Google Shape;614;p61"/>
          <p:cNvSpPr txBox="1"/>
          <p:nvPr>
            <p:ph idx="15" type="body"/>
          </p:nvPr>
        </p:nvSpPr>
        <p:spPr>
          <a:xfrm>
            <a:off x="6603764"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3">
  <p:cSld name="Meet the Team 3">
    <p:spTree>
      <p:nvGrpSpPr>
        <p:cNvPr id="615" name="Shape 615"/>
        <p:cNvGrpSpPr/>
        <p:nvPr/>
      </p:nvGrpSpPr>
      <p:grpSpPr>
        <a:xfrm>
          <a:off x="0" y="0"/>
          <a:ext cx="0" cy="0"/>
          <a:chOff x="0" y="0"/>
          <a:chExt cx="0" cy="0"/>
        </a:xfrm>
      </p:grpSpPr>
      <p:sp>
        <p:nvSpPr>
          <p:cNvPr id="616" name="Google Shape;616;p62"/>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17" name="Google Shape;617;p62"/>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18" name="Google Shape;618;p62"/>
          <p:cNvSpPr/>
          <p:nvPr>
            <p:ph idx="2" type="pic"/>
          </p:nvPr>
        </p:nvSpPr>
        <p:spPr>
          <a:xfrm>
            <a:off x="520994"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19" name="Google Shape;619;p62"/>
          <p:cNvSpPr/>
          <p:nvPr>
            <p:ph idx="3" type="pic"/>
          </p:nvPr>
        </p:nvSpPr>
        <p:spPr>
          <a:xfrm>
            <a:off x="2114425"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0" name="Google Shape;620;p62"/>
          <p:cNvSpPr/>
          <p:nvPr>
            <p:ph idx="4" type="pic"/>
          </p:nvPr>
        </p:nvSpPr>
        <p:spPr>
          <a:xfrm>
            <a:off x="3707857"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1" name="Google Shape;621;p62"/>
          <p:cNvSpPr/>
          <p:nvPr>
            <p:ph idx="5" type="pic"/>
          </p:nvPr>
        </p:nvSpPr>
        <p:spPr>
          <a:xfrm>
            <a:off x="5301288"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2" name="Google Shape;622;p62"/>
          <p:cNvSpPr txBox="1"/>
          <p:nvPr>
            <p:ph idx="1" type="body"/>
          </p:nvPr>
        </p:nvSpPr>
        <p:spPr>
          <a:xfrm>
            <a:off x="520994" y="33381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3" name="Google Shape;623;p62"/>
          <p:cNvSpPr txBox="1"/>
          <p:nvPr>
            <p:ph idx="6" type="body"/>
          </p:nvPr>
        </p:nvSpPr>
        <p:spPr>
          <a:xfrm>
            <a:off x="520994" y="38838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4" name="Google Shape;624;p62"/>
          <p:cNvSpPr/>
          <p:nvPr>
            <p:ph idx="7" type="pic"/>
          </p:nvPr>
        </p:nvSpPr>
        <p:spPr>
          <a:xfrm>
            <a:off x="6895655"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5" name="Google Shape;625;p62"/>
          <p:cNvSpPr txBox="1"/>
          <p:nvPr>
            <p:ph idx="8" type="body"/>
          </p:nvPr>
        </p:nvSpPr>
        <p:spPr>
          <a:xfrm>
            <a:off x="2132467"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6" name="Google Shape;626;p62"/>
          <p:cNvSpPr txBox="1"/>
          <p:nvPr>
            <p:ph idx="9" type="body"/>
          </p:nvPr>
        </p:nvSpPr>
        <p:spPr>
          <a:xfrm>
            <a:off x="2132467"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7" name="Google Shape;627;p62"/>
          <p:cNvSpPr txBox="1"/>
          <p:nvPr>
            <p:ph idx="13" type="body"/>
          </p:nvPr>
        </p:nvSpPr>
        <p:spPr>
          <a:xfrm>
            <a:off x="3724723" y="32619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8" name="Google Shape;628;p62"/>
          <p:cNvSpPr txBox="1"/>
          <p:nvPr>
            <p:ph idx="14" type="body"/>
          </p:nvPr>
        </p:nvSpPr>
        <p:spPr>
          <a:xfrm>
            <a:off x="3724723" y="38076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9" name="Google Shape;629;p62"/>
          <p:cNvSpPr txBox="1"/>
          <p:nvPr>
            <p:ph idx="15" type="body"/>
          </p:nvPr>
        </p:nvSpPr>
        <p:spPr>
          <a:xfrm>
            <a:off x="5306093"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0" name="Google Shape;630;p62"/>
          <p:cNvSpPr txBox="1"/>
          <p:nvPr>
            <p:ph idx="16" type="body"/>
          </p:nvPr>
        </p:nvSpPr>
        <p:spPr>
          <a:xfrm>
            <a:off x="5306093"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1" name="Google Shape;631;p62"/>
          <p:cNvSpPr txBox="1"/>
          <p:nvPr>
            <p:ph idx="17" type="body"/>
          </p:nvPr>
        </p:nvSpPr>
        <p:spPr>
          <a:xfrm>
            <a:off x="6895655" y="3262312"/>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2" name="Google Shape;632;p62"/>
          <p:cNvSpPr txBox="1"/>
          <p:nvPr>
            <p:ph idx="18" type="body"/>
          </p:nvPr>
        </p:nvSpPr>
        <p:spPr>
          <a:xfrm>
            <a:off x="6895655" y="3807988"/>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4">
  <p:cSld name="1_Meet the Team 4">
    <p:spTree>
      <p:nvGrpSpPr>
        <p:cNvPr id="633" name="Shape 633"/>
        <p:cNvGrpSpPr/>
        <p:nvPr/>
      </p:nvGrpSpPr>
      <p:grpSpPr>
        <a:xfrm>
          <a:off x="0" y="0"/>
          <a:ext cx="0" cy="0"/>
          <a:chOff x="0" y="0"/>
          <a:chExt cx="0" cy="0"/>
        </a:xfrm>
      </p:grpSpPr>
      <p:sp>
        <p:nvSpPr>
          <p:cNvPr id="634" name="Google Shape;634;p63"/>
          <p:cNvSpPr/>
          <p:nvPr/>
        </p:nvSpPr>
        <p:spPr>
          <a:xfrm>
            <a:off x="655838" y="1660472"/>
            <a:ext cx="7803600" cy="30414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5" name="Google Shape;635;p63"/>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6" name="Google Shape;636;p63"/>
          <p:cNvSpPr txBox="1"/>
          <p:nvPr>
            <p:ph idx="1" type="body"/>
          </p:nvPr>
        </p:nvSpPr>
        <p:spPr>
          <a:xfrm>
            <a:off x="614868"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7" name="Google Shape;637;p63"/>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38" name="Google Shape;638;p63"/>
          <p:cNvSpPr/>
          <p:nvPr>
            <p:ph idx="2" type="pic"/>
          </p:nvPr>
        </p:nvSpPr>
        <p:spPr>
          <a:xfrm>
            <a:off x="655838" y="1223963"/>
            <a:ext cx="1454400" cy="1378200"/>
          </a:xfrm>
          <a:prstGeom prst="rect">
            <a:avLst/>
          </a:prstGeom>
          <a:solidFill>
            <a:schemeClr val="lt1"/>
          </a:solidFill>
          <a:ln>
            <a:noFill/>
          </a:ln>
        </p:spPr>
      </p:sp>
      <p:sp>
        <p:nvSpPr>
          <p:cNvPr id="639" name="Google Shape;639;p63"/>
          <p:cNvSpPr txBox="1"/>
          <p:nvPr>
            <p:ph idx="3" type="body"/>
          </p:nvPr>
        </p:nvSpPr>
        <p:spPr>
          <a:xfrm>
            <a:off x="613576"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0" name="Google Shape;640;p63"/>
          <p:cNvSpPr txBox="1"/>
          <p:nvPr>
            <p:ph idx="4" type="body"/>
          </p:nvPr>
        </p:nvSpPr>
        <p:spPr>
          <a:xfrm>
            <a:off x="2202199"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1" name="Google Shape;641;p63"/>
          <p:cNvSpPr/>
          <p:nvPr>
            <p:ph idx="5" type="pic"/>
          </p:nvPr>
        </p:nvSpPr>
        <p:spPr>
          <a:xfrm>
            <a:off x="2243168" y="1223963"/>
            <a:ext cx="1454400" cy="1378200"/>
          </a:xfrm>
          <a:prstGeom prst="rect">
            <a:avLst/>
          </a:prstGeom>
          <a:solidFill>
            <a:schemeClr val="lt1"/>
          </a:solidFill>
          <a:ln>
            <a:noFill/>
          </a:ln>
        </p:spPr>
      </p:sp>
      <p:sp>
        <p:nvSpPr>
          <p:cNvPr id="642" name="Google Shape;642;p63"/>
          <p:cNvSpPr txBox="1"/>
          <p:nvPr>
            <p:ph idx="6" type="body"/>
          </p:nvPr>
        </p:nvSpPr>
        <p:spPr>
          <a:xfrm>
            <a:off x="220090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3" name="Google Shape;643;p63"/>
          <p:cNvSpPr txBox="1"/>
          <p:nvPr>
            <p:ph idx="7" type="body"/>
          </p:nvPr>
        </p:nvSpPr>
        <p:spPr>
          <a:xfrm>
            <a:off x="378953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4" name="Google Shape;644;p63"/>
          <p:cNvSpPr/>
          <p:nvPr>
            <p:ph idx="8" type="pic"/>
          </p:nvPr>
        </p:nvSpPr>
        <p:spPr>
          <a:xfrm>
            <a:off x="3830499" y="1223963"/>
            <a:ext cx="1454400" cy="1378200"/>
          </a:xfrm>
          <a:prstGeom prst="rect">
            <a:avLst/>
          </a:prstGeom>
          <a:solidFill>
            <a:schemeClr val="lt1"/>
          </a:solidFill>
          <a:ln>
            <a:noFill/>
          </a:ln>
        </p:spPr>
      </p:sp>
      <p:sp>
        <p:nvSpPr>
          <p:cNvPr id="645" name="Google Shape;645;p63"/>
          <p:cNvSpPr txBox="1"/>
          <p:nvPr>
            <p:ph idx="9" type="body"/>
          </p:nvPr>
        </p:nvSpPr>
        <p:spPr>
          <a:xfrm>
            <a:off x="378823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6" name="Google Shape;646;p63"/>
          <p:cNvSpPr txBox="1"/>
          <p:nvPr>
            <p:ph idx="13" type="body"/>
          </p:nvPr>
        </p:nvSpPr>
        <p:spPr>
          <a:xfrm>
            <a:off x="537686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7" name="Google Shape;647;p63"/>
          <p:cNvSpPr/>
          <p:nvPr>
            <p:ph idx="14" type="pic"/>
          </p:nvPr>
        </p:nvSpPr>
        <p:spPr>
          <a:xfrm>
            <a:off x="5417830" y="1223963"/>
            <a:ext cx="1454400" cy="1378200"/>
          </a:xfrm>
          <a:prstGeom prst="rect">
            <a:avLst/>
          </a:prstGeom>
          <a:solidFill>
            <a:schemeClr val="lt1"/>
          </a:solidFill>
          <a:ln>
            <a:noFill/>
          </a:ln>
        </p:spPr>
      </p:sp>
      <p:sp>
        <p:nvSpPr>
          <p:cNvPr id="648" name="Google Shape;648;p63"/>
          <p:cNvSpPr txBox="1"/>
          <p:nvPr>
            <p:ph idx="15" type="body"/>
          </p:nvPr>
        </p:nvSpPr>
        <p:spPr>
          <a:xfrm>
            <a:off x="5375568"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9" name="Google Shape;649;p63"/>
          <p:cNvSpPr txBox="1"/>
          <p:nvPr>
            <p:ph idx="16" type="body"/>
          </p:nvPr>
        </p:nvSpPr>
        <p:spPr>
          <a:xfrm>
            <a:off x="6964191"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0" name="Google Shape;650;p63"/>
          <p:cNvSpPr/>
          <p:nvPr>
            <p:ph idx="17" type="pic"/>
          </p:nvPr>
        </p:nvSpPr>
        <p:spPr>
          <a:xfrm>
            <a:off x="7005161" y="1223963"/>
            <a:ext cx="1454400" cy="1378200"/>
          </a:xfrm>
          <a:prstGeom prst="rect">
            <a:avLst/>
          </a:prstGeom>
          <a:solidFill>
            <a:schemeClr val="lt1"/>
          </a:solidFill>
          <a:ln>
            <a:noFill/>
          </a:ln>
        </p:spPr>
      </p:sp>
      <p:sp>
        <p:nvSpPr>
          <p:cNvPr id="651" name="Google Shape;651;p63"/>
          <p:cNvSpPr txBox="1"/>
          <p:nvPr>
            <p:ph idx="18" type="body"/>
          </p:nvPr>
        </p:nvSpPr>
        <p:spPr>
          <a:xfrm>
            <a:off x="6962899"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2" name="Google Shape;652;p63"/>
          <p:cNvSpPr txBox="1"/>
          <p:nvPr>
            <p:ph idx="19" type="body"/>
          </p:nvPr>
        </p:nvSpPr>
        <p:spPr>
          <a:xfrm>
            <a:off x="614868"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3" name="Google Shape;653;p63"/>
          <p:cNvSpPr/>
          <p:nvPr>
            <p:ph idx="20" type="pic"/>
          </p:nvPr>
        </p:nvSpPr>
        <p:spPr>
          <a:xfrm>
            <a:off x="655838" y="3161155"/>
            <a:ext cx="1454400" cy="1378200"/>
          </a:xfrm>
          <a:prstGeom prst="rect">
            <a:avLst/>
          </a:prstGeom>
          <a:solidFill>
            <a:schemeClr val="lt1"/>
          </a:solidFill>
          <a:ln>
            <a:noFill/>
          </a:ln>
        </p:spPr>
      </p:sp>
      <p:sp>
        <p:nvSpPr>
          <p:cNvPr id="654" name="Google Shape;654;p63"/>
          <p:cNvSpPr txBox="1"/>
          <p:nvPr>
            <p:ph idx="21" type="body"/>
          </p:nvPr>
        </p:nvSpPr>
        <p:spPr>
          <a:xfrm>
            <a:off x="613576"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5" name="Google Shape;655;p63"/>
          <p:cNvSpPr txBox="1"/>
          <p:nvPr>
            <p:ph idx="22" type="body"/>
          </p:nvPr>
        </p:nvSpPr>
        <p:spPr>
          <a:xfrm>
            <a:off x="2202199"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6" name="Google Shape;656;p63"/>
          <p:cNvSpPr/>
          <p:nvPr>
            <p:ph idx="23" type="pic"/>
          </p:nvPr>
        </p:nvSpPr>
        <p:spPr>
          <a:xfrm>
            <a:off x="2243168" y="3161155"/>
            <a:ext cx="1454400" cy="1378200"/>
          </a:xfrm>
          <a:prstGeom prst="rect">
            <a:avLst/>
          </a:prstGeom>
          <a:solidFill>
            <a:schemeClr val="lt1"/>
          </a:solidFill>
          <a:ln>
            <a:noFill/>
          </a:ln>
        </p:spPr>
      </p:sp>
      <p:sp>
        <p:nvSpPr>
          <p:cNvPr id="657" name="Google Shape;657;p63"/>
          <p:cNvSpPr txBox="1"/>
          <p:nvPr>
            <p:ph idx="24" type="body"/>
          </p:nvPr>
        </p:nvSpPr>
        <p:spPr>
          <a:xfrm>
            <a:off x="220090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8" name="Google Shape;658;p63"/>
          <p:cNvSpPr txBox="1"/>
          <p:nvPr>
            <p:ph idx="25" type="body"/>
          </p:nvPr>
        </p:nvSpPr>
        <p:spPr>
          <a:xfrm>
            <a:off x="378953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9" name="Google Shape;659;p63"/>
          <p:cNvSpPr/>
          <p:nvPr>
            <p:ph idx="26" type="pic"/>
          </p:nvPr>
        </p:nvSpPr>
        <p:spPr>
          <a:xfrm>
            <a:off x="3830499" y="3161155"/>
            <a:ext cx="1454400" cy="1378200"/>
          </a:xfrm>
          <a:prstGeom prst="rect">
            <a:avLst/>
          </a:prstGeom>
          <a:solidFill>
            <a:schemeClr val="lt1"/>
          </a:solidFill>
          <a:ln>
            <a:noFill/>
          </a:ln>
        </p:spPr>
      </p:sp>
      <p:sp>
        <p:nvSpPr>
          <p:cNvPr id="660" name="Google Shape;660;p63"/>
          <p:cNvSpPr txBox="1"/>
          <p:nvPr>
            <p:ph idx="27" type="body"/>
          </p:nvPr>
        </p:nvSpPr>
        <p:spPr>
          <a:xfrm>
            <a:off x="378823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1" name="Google Shape;661;p63"/>
          <p:cNvSpPr txBox="1"/>
          <p:nvPr>
            <p:ph idx="28" type="body"/>
          </p:nvPr>
        </p:nvSpPr>
        <p:spPr>
          <a:xfrm>
            <a:off x="537686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2" name="Google Shape;662;p63"/>
          <p:cNvSpPr/>
          <p:nvPr>
            <p:ph idx="29" type="pic"/>
          </p:nvPr>
        </p:nvSpPr>
        <p:spPr>
          <a:xfrm>
            <a:off x="5417830" y="3161155"/>
            <a:ext cx="1454400" cy="1378200"/>
          </a:xfrm>
          <a:prstGeom prst="rect">
            <a:avLst/>
          </a:prstGeom>
          <a:solidFill>
            <a:schemeClr val="lt1"/>
          </a:solidFill>
          <a:ln>
            <a:noFill/>
          </a:ln>
        </p:spPr>
      </p:sp>
      <p:sp>
        <p:nvSpPr>
          <p:cNvPr id="663" name="Google Shape;663;p63"/>
          <p:cNvSpPr txBox="1"/>
          <p:nvPr>
            <p:ph idx="30" type="body"/>
          </p:nvPr>
        </p:nvSpPr>
        <p:spPr>
          <a:xfrm>
            <a:off x="5375568"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4" name="Google Shape;664;p63"/>
          <p:cNvSpPr txBox="1"/>
          <p:nvPr>
            <p:ph idx="31" type="body"/>
          </p:nvPr>
        </p:nvSpPr>
        <p:spPr>
          <a:xfrm>
            <a:off x="6964191"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5" name="Google Shape;665;p63"/>
          <p:cNvSpPr/>
          <p:nvPr>
            <p:ph idx="32" type="pic"/>
          </p:nvPr>
        </p:nvSpPr>
        <p:spPr>
          <a:xfrm>
            <a:off x="7005161" y="3161155"/>
            <a:ext cx="1454400" cy="1378200"/>
          </a:xfrm>
          <a:prstGeom prst="rect">
            <a:avLst/>
          </a:prstGeom>
          <a:solidFill>
            <a:schemeClr val="lt1"/>
          </a:solidFill>
          <a:ln>
            <a:noFill/>
          </a:ln>
        </p:spPr>
      </p:sp>
      <p:sp>
        <p:nvSpPr>
          <p:cNvPr id="666" name="Google Shape;666;p63"/>
          <p:cNvSpPr txBox="1"/>
          <p:nvPr>
            <p:ph idx="33" type="body"/>
          </p:nvPr>
        </p:nvSpPr>
        <p:spPr>
          <a:xfrm>
            <a:off x="6962899"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data &amp; message" showMasterSp="0">
  <p:cSld name="2x data &amp; message">
    <p:spTree>
      <p:nvGrpSpPr>
        <p:cNvPr id="667" name="Shape 667"/>
        <p:cNvGrpSpPr/>
        <p:nvPr/>
      </p:nvGrpSpPr>
      <p:grpSpPr>
        <a:xfrm>
          <a:off x="0" y="0"/>
          <a:ext cx="0" cy="0"/>
          <a:chOff x="0" y="0"/>
          <a:chExt cx="0" cy="0"/>
        </a:xfrm>
      </p:grpSpPr>
      <p:sp>
        <p:nvSpPr>
          <p:cNvPr id="668" name="Google Shape;668;p64"/>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69" name="Google Shape;669;p64"/>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70" name="Google Shape;670;p64"/>
          <p:cNvSpPr txBox="1"/>
          <p:nvPr>
            <p:ph idx="1" type="body"/>
          </p:nvPr>
        </p:nvSpPr>
        <p:spPr>
          <a:xfrm>
            <a:off x="4802288" y="2555925"/>
            <a:ext cx="4141800" cy="2179200"/>
          </a:xfrm>
          <a:prstGeom prst="rect">
            <a:avLst/>
          </a:prstGeom>
          <a:no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1" name="Google Shape;671;p64"/>
          <p:cNvSpPr txBox="1"/>
          <p:nvPr>
            <p:ph idx="2" type="body"/>
          </p:nvPr>
        </p:nvSpPr>
        <p:spPr>
          <a:xfrm>
            <a:off x="675084" y="674782"/>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2" name="Google Shape;672;p64"/>
          <p:cNvSpPr txBox="1"/>
          <p:nvPr>
            <p:ph idx="3" type="body"/>
          </p:nvPr>
        </p:nvSpPr>
        <p:spPr>
          <a:xfrm>
            <a:off x="675085" y="1698208"/>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3" name="Google Shape;673;p64"/>
          <p:cNvSpPr txBox="1"/>
          <p:nvPr>
            <p:ph idx="4" type="body"/>
          </p:nvPr>
        </p:nvSpPr>
        <p:spPr>
          <a:xfrm>
            <a:off x="675083" y="2474413"/>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4" name="Google Shape;674;p64"/>
          <p:cNvSpPr txBox="1"/>
          <p:nvPr>
            <p:ph idx="5" type="body"/>
          </p:nvPr>
        </p:nvSpPr>
        <p:spPr>
          <a:xfrm>
            <a:off x="675084" y="3497839"/>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5" name="Google Shape;675;p64"/>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6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hart" showMasterSp="0">
  <p:cSld name="Left message &amp; chart">
    <p:spTree>
      <p:nvGrpSpPr>
        <p:cNvPr id="676" name="Shape 676"/>
        <p:cNvGrpSpPr/>
        <p:nvPr/>
      </p:nvGrpSpPr>
      <p:grpSpPr>
        <a:xfrm>
          <a:off x="0" y="0"/>
          <a:ext cx="0" cy="0"/>
          <a:chOff x="0" y="0"/>
          <a:chExt cx="0" cy="0"/>
        </a:xfrm>
      </p:grpSpPr>
      <p:sp>
        <p:nvSpPr>
          <p:cNvPr id="677" name="Google Shape;677;p65"/>
          <p:cNvSpPr txBox="1"/>
          <p:nvPr>
            <p:ph idx="1" type="body"/>
          </p:nvPr>
        </p:nvSpPr>
        <p:spPr>
          <a:xfrm>
            <a:off x="4801791" y="2556272"/>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8" name="Google Shape;678;p65"/>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79" name="Google Shape;679;p65"/>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0" name="Google Shape;680;p65"/>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81" name="Google Shape;681;p65"/>
          <p:cNvSpPr txBox="1"/>
          <p:nvPr>
            <p:ph idx="2" type="body"/>
          </p:nvPr>
        </p:nvSpPr>
        <p:spPr>
          <a:xfrm>
            <a:off x="703659" y="736094"/>
            <a:ext cx="3216000" cy="1632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2" name="Google Shape;682;p65"/>
          <p:cNvSpPr txBox="1"/>
          <p:nvPr>
            <p:ph idx="3" type="body"/>
          </p:nvPr>
        </p:nvSpPr>
        <p:spPr>
          <a:xfrm>
            <a:off x="703660" y="2437711"/>
            <a:ext cx="3216000" cy="21792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48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ontent" showMasterSp="0">
  <p:cSld name="Left message &amp; content">
    <p:spTree>
      <p:nvGrpSpPr>
        <p:cNvPr id="683" name="Shape 683"/>
        <p:cNvGrpSpPr/>
        <p:nvPr/>
      </p:nvGrpSpPr>
      <p:grpSpPr>
        <a:xfrm>
          <a:off x="0" y="0"/>
          <a:ext cx="0" cy="0"/>
          <a:chOff x="0" y="0"/>
          <a:chExt cx="0" cy="0"/>
        </a:xfrm>
      </p:grpSpPr>
      <p:sp>
        <p:nvSpPr>
          <p:cNvPr id="684" name="Google Shape;684;p66"/>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85" name="Google Shape;685;p66"/>
          <p:cNvSpPr txBox="1"/>
          <p:nvPr>
            <p:ph idx="1" type="body"/>
          </p:nvPr>
        </p:nvSpPr>
        <p:spPr>
          <a:xfrm>
            <a:off x="675083" y="289951"/>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686" name="Google Shape;686;p66"/>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7" name="Google Shape;687;p66"/>
          <p:cNvSpPr txBox="1"/>
          <p:nvPr>
            <p:ph idx="2" type="body"/>
          </p:nvPr>
        </p:nvSpPr>
        <p:spPr>
          <a:xfrm>
            <a:off x="4801791" y="2170510"/>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8" name="Google Shape;688;p66"/>
          <p:cNvSpPr txBox="1"/>
          <p:nvPr>
            <p:ph type="title"/>
          </p:nvPr>
        </p:nvSpPr>
        <p:spPr>
          <a:xfrm>
            <a:off x="4802288" y="1080524"/>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icons" showMasterSp="0">
  <p:cSld name="Left message &amp; icons">
    <p:spTree>
      <p:nvGrpSpPr>
        <p:cNvPr id="689" name="Shape 689"/>
        <p:cNvGrpSpPr/>
        <p:nvPr/>
      </p:nvGrpSpPr>
      <p:grpSpPr>
        <a:xfrm>
          <a:off x="0" y="0"/>
          <a:ext cx="0" cy="0"/>
          <a:chOff x="0" y="0"/>
          <a:chExt cx="0" cy="0"/>
        </a:xfrm>
      </p:grpSpPr>
      <p:sp>
        <p:nvSpPr>
          <p:cNvPr id="690" name="Google Shape;690;p67"/>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91" name="Google Shape;691;p67"/>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92" name="Google Shape;692;p67"/>
          <p:cNvSpPr txBox="1"/>
          <p:nvPr>
            <p:ph idx="1" type="body"/>
          </p:nvPr>
        </p:nvSpPr>
        <p:spPr>
          <a:xfrm>
            <a:off x="678061" y="419449"/>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3" name="Google Shape;693;p67"/>
          <p:cNvSpPr/>
          <p:nvPr>
            <p:ph idx="2" type="pic"/>
          </p:nvPr>
        </p:nvSpPr>
        <p:spPr>
          <a:xfrm>
            <a:off x="4834118" y="773490"/>
            <a:ext cx="641400" cy="640500"/>
          </a:xfrm>
          <a:prstGeom prst="rect">
            <a:avLst/>
          </a:prstGeom>
          <a:noFill/>
          <a:ln>
            <a:noFill/>
          </a:ln>
        </p:spPr>
      </p:sp>
      <p:sp>
        <p:nvSpPr>
          <p:cNvPr id="694" name="Google Shape;694;p67"/>
          <p:cNvSpPr txBox="1"/>
          <p:nvPr>
            <p:ph idx="3"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5" name="Google Shape;695;p67"/>
          <p:cNvSpPr/>
          <p:nvPr>
            <p:ph idx="4" type="pic"/>
          </p:nvPr>
        </p:nvSpPr>
        <p:spPr>
          <a:xfrm>
            <a:off x="4834118" y="1774117"/>
            <a:ext cx="641400" cy="640500"/>
          </a:xfrm>
          <a:prstGeom prst="rect">
            <a:avLst/>
          </a:prstGeom>
          <a:noFill/>
          <a:ln>
            <a:noFill/>
          </a:ln>
        </p:spPr>
      </p:sp>
      <p:sp>
        <p:nvSpPr>
          <p:cNvPr id="696" name="Google Shape;696;p67"/>
          <p:cNvSpPr txBox="1"/>
          <p:nvPr>
            <p:ph idx="5"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7" name="Google Shape;697;p67"/>
          <p:cNvSpPr/>
          <p:nvPr>
            <p:ph idx="6" type="pic"/>
          </p:nvPr>
        </p:nvSpPr>
        <p:spPr>
          <a:xfrm>
            <a:off x="4834118" y="2774744"/>
            <a:ext cx="641400" cy="640500"/>
          </a:xfrm>
          <a:prstGeom prst="rect">
            <a:avLst/>
          </a:prstGeom>
          <a:noFill/>
          <a:ln>
            <a:noFill/>
          </a:ln>
        </p:spPr>
      </p:sp>
      <p:sp>
        <p:nvSpPr>
          <p:cNvPr id="698" name="Google Shape;698;p67"/>
          <p:cNvSpPr txBox="1"/>
          <p:nvPr>
            <p:ph idx="7"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9" name="Google Shape;699;p67"/>
          <p:cNvSpPr/>
          <p:nvPr>
            <p:ph idx="8" type="pic"/>
          </p:nvPr>
        </p:nvSpPr>
        <p:spPr>
          <a:xfrm>
            <a:off x="4834118" y="3775370"/>
            <a:ext cx="641400" cy="640500"/>
          </a:xfrm>
          <a:prstGeom prst="rect">
            <a:avLst/>
          </a:prstGeom>
          <a:noFill/>
          <a:ln>
            <a:noFill/>
          </a:ln>
        </p:spPr>
      </p:sp>
      <p:sp>
        <p:nvSpPr>
          <p:cNvPr id="700" name="Google Shape;700;p67"/>
          <p:cNvSpPr txBox="1"/>
          <p:nvPr>
            <p:ph idx="9"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eft message &amp; icons" showMasterSp="0">
  <p:cSld name="1_Left message &amp; icons">
    <p:spTree>
      <p:nvGrpSpPr>
        <p:cNvPr id="701" name="Shape 701"/>
        <p:cNvGrpSpPr/>
        <p:nvPr/>
      </p:nvGrpSpPr>
      <p:grpSpPr>
        <a:xfrm>
          <a:off x="0" y="0"/>
          <a:ext cx="0" cy="0"/>
          <a:chOff x="0" y="0"/>
          <a:chExt cx="0" cy="0"/>
        </a:xfrm>
      </p:grpSpPr>
      <p:sp>
        <p:nvSpPr>
          <p:cNvPr id="702" name="Google Shape;702;p68"/>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703" name="Google Shape;703;p6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04" name="Google Shape;704;p68"/>
          <p:cNvSpPr/>
          <p:nvPr>
            <p:ph idx="2" type="pic"/>
          </p:nvPr>
        </p:nvSpPr>
        <p:spPr>
          <a:xfrm>
            <a:off x="4834118" y="773490"/>
            <a:ext cx="641400" cy="640500"/>
          </a:xfrm>
          <a:prstGeom prst="rect">
            <a:avLst/>
          </a:prstGeom>
          <a:noFill/>
          <a:ln>
            <a:noFill/>
          </a:ln>
        </p:spPr>
      </p:sp>
      <p:sp>
        <p:nvSpPr>
          <p:cNvPr id="705" name="Google Shape;705;p68"/>
          <p:cNvSpPr txBox="1"/>
          <p:nvPr>
            <p:ph idx="1"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6" name="Google Shape;706;p68"/>
          <p:cNvSpPr/>
          <p:nvPr>
            <p:ph idx="3" type="pic"/>
          </p:nvPr>
        </p:nvSpPr>
        <p:spPr>
          <a:xfrm>
            <a:off x="4834118" y="1774117"/>
            <a:ext cx="641400" cy="640500"/>
          </a:xfrm>
          <a:prstGeom prst="rect">
            <a:avLst/>
          </a:prstGeom>
          <a:noFill/>
          <a:ln>
            <a:noFill/>
          </a:ln>
        </p:spPr>
      </p:sp>
      <p:sp>
        <p:nvSpPr>
          <p:cNvPr id="707" name="Google Shape;707;p68"/>
          <p:cNvSpPr txBox="1"/>
          <p:nvPr>
            <p:ph idx="4"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8" name="Google Shape;708;p68"/>
          <p:cNvSpPr/>
          <p:nvPr>
            <p:ph idx="5" type="pic"/>
          </p:nvPr>
        </p:nvSpPr>
        <p:spPr>
          <a:xfrm>
            <a:off x="4834118" y="2774744"/>
            <a:ext cx="641400" cy="640500"/>
          </a:xfrm>
          <a:prstGeom prst="rect">
            <a:avLst/>
          </a:prstGeom>
          <a:noFill/>
          <a:ln>
            <a:noFill/>
          </a:ln>
        </p:spPr>
      </p:sp>
      <p:sp>
        <p:nvSpPr>
          <p:cNvPr id="709" name="Google Shape;709;p68"/>
          <p:cNvSpPr txBox="1"/>
          <p:nvPr>
            <p:ph idx="6"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0" name="Google Shape;710;p68"/>
          <p:cNvSpPr/>
          <p:nvPr>
            <p:ph idx="7" type="pic"/>
          </p:nvPr>
        </p:nvSpPr>
        <p:spPr>
          <a:xfrm>
            <a:off x="4834118" y="3775370"/>
            <a:ext cx="641400" cy="640500"/>
          </a:xfrm>
          <a:prstGeom prst="rect">
            <a:avLst/>
          </a:prstGeom>
          <a:noFill/>
          <a:ln>
            <a:noFill/>
          </a:ln>
        </p:spPr>
      </p:sp>
      <p:sp>
        <p:nvSpPr>
          <p:cNvPr id="711" name="Google Shape;711;p68"/>
          <p:cNvSpPr txBox="1"/>
          <p:nvPr>
            <p:ph idx="8"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2" name="Google Shape;712;p68"/>
          <p:cNvSpPr txBox="1"/>
          <p:nvPr>
            <p:ph idx="9" type="body"/>
          </p:nvPr>
        </p:nvSpPr>
        <p:spPr>
          <a:xfrm>
            <a:off x="675084" y="418539"/>
            <a:ext cx="3216000" cy="3919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1]">
  <p:cSld name="Large data [1]">
    <p:spTree>
      <p:nvGrpSpPr>
        <p:cNvPr id="713" name="Shape 713"/>
        <p:cNvGrpSpPr/>
        <p:nvPr/>
      </p:nvGrpSpPr>
      <p:grpSpPr>
        <a:xfrm>
          <a:off x="0" y="0"/>
          <a:ext cx="0" cy="0"/>
          <a:chOff x="0" y="0"/>
          <a:chExt cx="0" cy="0"/>
        </a:xfrm>
      </p:grpSpPr>
      <p:sp>
        <p:nvSpPr>
          <p:cNvPr id="714" name="Google Shape;714;p69"/>
          <p:cNvSpPr txBox="1"/>
          <p:nvPr>
            <p:ph idx="1" type="body"/>
          </p:nvPr>
        </p:nvSpPr>
        <p:spPr>
          <a:xfrm>
            <a:off x="2219325" y="630521"/>
            <a:ext cx="4705500" cy="21336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15000"/>
              <a:buNone/>
              <a:defRPr sz="150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5" name="Google Shape;715;p69"/>
          <p:cNvSpPr txBox="1"/>
          <p:nvPr>
            <p:ph idx="2" type="body"/>
          </p:nvPr>
        </p:nvSpPr>
        <p:spPr>
          <a:xfrm>
            <a:off x="2219241" y="2898491"/>
            <a:ext cx="4705500" cy="1465200"/>
          </a:xfrm>
          <a:prstGeom prst="rect">
            <a:avLst/>
          </a:prstGeom>
          <a:no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2400"/>
              <a:buNone/>
              <a:defRPr sz="2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4]" showMasterSp="0">
  <p:cSld name="Large data [4]">
    <p:bg>
      <p:bgPr>
        <a:solidFill>
          <a:schemeClr val="accent1"/>
        </a:solidFill>
      </p:bgPr>
    </p:bg>
    <p:spTree>
      <p:nvGrpSpPr>
        <p:cNvPr id="716" name="Shape 716"/>
        <p:cNvGrpSpPr/>
        <p:nvPr/>
      </p:nvGrpSpPr>
      <p:grpSpPr>
        <a:xfrm>
          <a:off x="0" y="0"/>
          <a:ext cx="0" cy="0"/>
          <a:chOff x="0" y="0"/>
          <a:chExt cx="0" cy="0"/>
        </a:xfrm>
      </p:grpSpPr>
      <p:pic>
        <p:nvPicPr>
          <p:cNvPr id="717" name="Google Shape;717;p7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18" name="Google Shape;718;p70"/>
          <p:cNvSpPr txBox="1"/>
          <p:nvPr>
            <p:ph idx="1" type="body"/>
          </p:nvPr>
        </p:nvSpPr>
        <p:spPr>
          <a:xfrm>
            <a:off x="560785" y="1504950"/>
            <a:ext cx="4561200" cy="2133600"/>
          </a:xfrm>
          <a:prstGeom prst="rect">
            <a:avLst/>
          </a:prstGeom>
          <a:noFill/>
          <a:ln>
            <a:noFill/>
          </a:ln>
        </p:spPr>
        <p:txBody>
          <a:bodyPr anchorCtr="0" anchor="t" bIns="202500" lIns="202500" spcFirstLastPara="1" rIns="202500" wrap="square" tIns="202500">
            <a:noAutofit/>
          </a:bodyPr>
          <a:lstStyle>
            <a:lvl1pPr indent="-228600" lvl="0" marL="457200" algn="r">
              <a:lnSpc>
                <a:spcPct val="90000"/>
              </a:lnSpc>
              <a:spcBef>
                <a:spcPts val="800"/>
              </a:spcBef>
              <a:spcAft>
                <a:spcPts val="0"/>
              </a:spcAft>
              <a:buClr>
                <a:schemeClr val="lt1"/>
              </a:buClr>
              <a:buSzPts val="15000"/>
              <a:buNone/>
              <a:defRPr sz="15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9" name="Google Shape;719;p70"/>
          <p:cNvSpPr txBox="1"/>
          <p:nvPr>
            <p:ph idx="2" type="body"/>
          </p:nvPr>
        </p:nvSpPr>
        <p:spPr>
          <a:xfrm>
            <a:off x="5676986" y="1504950"/>
            <a:ext cx="2906400" cy="2133600"/>
          </a:xfrm>
          <a:prstGeom prst="rect">
            <a:avLst/>
          </a:prstGeom>
          <a:noFill/>
          <a:ln>
            <a:noFill/>
          </a:ln>
        </p:spPr>
        <p:txBody>
          <a:bodyPr anchorCtr="0" anchor="ctr" bIns="202500" lIns="202500" spcFirstLastPara="1" rIns="202500" wrap="square" tIns="202500">
            <a:noAutofit/>
          </a:bodyPr>
          <a:lstStyle>
            <a:lvl1pPr indent="-228600" lvl="0" marL="457200" algn="l">
              <a:lnSpc>
                <a:spcPct val="90000"/>
              </a:lnSpc>
              <a:spcBef>
                <a:spcPts val="800"/>
              </a:spcBef>
              <a:spcAft>
                <a:spcPts val="0"/>
              </a:spcAft>
              <a:buClr>
                <a:schemeClr val="lt1"/>
              </a:buClr>
              <a:buSzPts val="2400"/>
              <a:buNone/>
              <a:defRPr sz="24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only">
  <p:cSld name="Chart only">
    <p:spTree>
      <p:nvGrpSpPr>
        <p:cNvPr id="720" name="Shape 720"/>
        <p:cNvGrpSpPr/>
        <p:nvPr/>
      </p:nvGrpSpPr>
      <p:grpSpPr>
        <a:xfrm>
          <a:off x="0" y="0"/>
          <a:ext cx="0" cy="0"/>
          <a:chOff x="0" y="0"/>
          <a:chExt cx="0" cy="0"/>
        </a:xfrm>
      </p:grpSpPr>
      <p:sp>
        <p:nvSpPr>
          <p:cNvPr id="721" name="Google Shape;721;p71"/>
          <p:cNvSpPr/>
          <p:nvPr>
            <p:ph idx="2" type="chart"/>
          </p:nvPr>
        </p:nvSpPr>
        <p:spPr>
          <a:xfrm>
            <a:off x="638175" y="894160"/>
            <a:ext cx="7867500" cy="3795900"/>
          </a:xfrm>
          <a:prstGeom prst="rect">
            <a:avLst/>
          </a:prstGeom>
          <a:noFill/>
          <a:ln>
            <a:noFill/>
          </a:ln>
        </p:spPr>
        <p:txBody>
          <a:bodyPr anchorCtr="0" anchor="t" bIns="202500" lIns="202500" spcFirstLastPara="1" rIns="202500" wrap="square" tIns="20250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2" name="Google Shape;722;p71"/>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1 text">
  <p:cSld name="Chart, 1 text">
    <p:spTree>
      <p:nvGrpSpPr>
        <p:cNvPr id="723" name="Shape 723"/>
        <p:cNvGrpSpPr/>
        <p:nvPr/>
      </p:nvGrpSpPr>
      <p:grpSpPr>
        <a:xfrm>
          <a:off x="0" y="0"/>
          <a:ext cx="0" cy="0"/>
          <a:chOff x="0" y="0"/>
          <a:chExt cx="0" cy="0"/>
        </a:xfrm>
      </p:grpSpPr>
      <p:sp>
        <p:nvSpPr>
          <p:cNvPr id="724" name="Google Shape;724;p72"/>
          <p:cNvSpPr/>
          <p:nvPr>
            <p:ph idx="2"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5" name="Google Shape;725;p72"/>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6" name="Google Shape;726;p72"/>
          <p:cNvSpPr txBox="1"/>
          <p:nvPr>
            <p:ph idx="1" type="body"/>
          </p:nvPr>
        </p:nvSpPr>
        <p:spPr>
          <a:xfrm>
            <a:off x="638175" y="4019549"/>
            <a:ext cx="78675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23850" lvl="1" marL="914400" algn="l">
              <a:lnSpc>
                <a:spcPct val="90000"/>
              </a:lnSpc>
              <a:spcBef>
                <a:spcPts val="400"/>
              </a:spcBef>
              <a:spcAft>
                <a:spcPts val="0"/>
              </a:spcAft>
              <a:buClr>
                <a:schemeClr val="dk1"/>
              </a:buClr>
              <a:buSzPts val="15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text">
  <p:cSld name="Chart, 2 text">
    <p:spTree>
      <p:nvGrpSpPr>
        <p:cNvPr id="727" name="Shape 727"/>
        <p:cNvGrpSpPr/>
        <p:nvPr/>
      </p:nvGrpSpPr>
      <p:grpSpPr>
        <a:xfrm>
          <a:off x="0" y="0"/>
          <a:ext cx="0" cy="0"/>
          <a:chOff x="0" y="0"/>
          <a:chExt cx="0" cy="0"/>
        </a:xfrm>
      </p:grpSpPr>
      <p:sp>
        <p:nvSpPr>
          <p:cNvPr id="728" name="Google Shape;728;p73"/>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9" name="Google Shape;729;p73"/>
          <p:cNvSpPr txBox="1"/>
          <p:nvPr>
            <p:ph idx="1" type="body"/>
          </p:nvPr>
        </p:nvSpPr>
        <p:spPr>
          <a:xfrm>
            <a:off x="638176"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0" name="Google Shape;730;p73"/>
          <p:cNvSpPr txBox="1"/>
          <p:nvPr>
            <p:ph idx="2" type="body"/>
          </p:nvPr>
        </p:nvSpPr>
        <p:spPr>
          <a:xfrm>
            <a:off x="4680000"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1" name="Google Shape;731;p73"/>
          <p:cNvSpPr/>
          <p:nvPr>
            <p:ph idx="3"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big message">
  <p:cSld name="Chart, big message">
    <p:spTree>
      <p:nvGrpSpPr>
        <p:cNvPr id="732" name="Shape 732"/>
        <p:cNvGrpSpPr/>
        <p:nvPr/>
      </p:nvGrpSpPr>
      <p:grpSpPr>
        <a:xfrm>
          <a:off x="0" y="0"/>
          <a:ext cx="0" cy="0"/>
          <a:chOff x="0" y="0"/>
          <a:chExt cx="0" cy="0"/>
        </a:xfrm>
      </p:grpSpPr>
      <p:sp>
        <p:nvSpPr>
          <p:cNvPr id="733" name="Google Shape;733;p74"/>
          <p:cNvSpPr/>
          <p:nvPr/>
        </p:nvSpPr>
        <p:spPr>
          <a:xfrm>
            <a:off x="1062038" y="937022"/>
            <a:ext cx="7866000" cy="2866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4" name="Google Shape;734;p74"/>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35" name="Google Shape;735;p74"/>
          <p:cNvSpPr txBox="1"/>
          <p:nvPr>
            <p:ph idx="1" type="body"/>
          </p:nvPr>
        </p:nvSpPr>
        <p:spPr>
          <a:xfrm>
            <a:off x="639019" y="4019549"/>
            <a:ext cx="78660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3600"/>
              <a:buNone/>
              <a:defRPr sz="3600">
                <a:solidFill>
                  <a:schemeClr val="lt1"/>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6" name="Google Shape;736;p74"/>
          <p:cNvSpPr/>
          <p:nvPr>
            <p:ph idx="2" type="chart"/>
          </p:nvPr>
        </p:nvSpPr>
        <p:spPr>
          <a:xfrm>
            <a:off x="692747" y="1044675"/>
            <a:ext cx="7758600" cy="2651100"/>
          </a:xfrm>
          <a:prstGeom prst="rect">
            <a:avLst/>
          </a:prstGeom>
          <a:solidFill>
            <a:schemeClr val="lt1"/>
          </a:solid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1]">
  <p:cSld name="Vertical timeline [1]">
    <p:spTree>
      <p:nvGrpSpPr>
        <p:cNvPr id="737" name="Shape 737"/>
        <p:cNvGrpSpPr/>
        <p:nvPr/>
      </p:nvGrpSpPr>
      <p:grpSpPr>
        <a:xfrm>
          <a:off x="0" y="0"/>
          <a:ext cx="0" cy="0"/>
          <a:chOff x="0" y="0"/>
          <a:chExt cx="0" cy="0"/>
        </a:xfrm>
      </p:grpSpPr>
      <p:sp>
        <p:nvSpPr>
          <p:cNvPr id="738" name="Google Shape;738;p75"/>
          <p:cNvSpPr/>
          <p:nvPr/>
        </p:nvSpPr>
        <p:spPr>
          <a:xfrm>
            <a:off x="637582"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9" name="Google Shape;739;p75"/>
          <p:cNvSpPr txBox="1"/>
          <p:nvPr>
            <p:ph type="title"/>
          </p:nvPr>
        </p:nvSpPr>
        <p:spPr>
          <a:xfrm>
            <a:off x="4257677"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40" name="Google Shape;740;p75"/>
          <p:cNvSpPr/>
          <p:nvPr>
            <p:ph idx="1" type="body"/>
          </p:nvPr>
        </p:nvSpPr>
        <p:spPr>
          <a:xfrm>
            <a:off x="4250531" y="115788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1" name="Google Shape;741;p75"/>
          <p:cNvSpPr/>
          <p:nvPr>
            <p:ph idx="2" type="body"/>
          </p:nvPr>
        </p:nvSpPr>
        <p:spPr>
          <a:xfrm>
            <a:off x="4250531" y="2130821"/>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2" name="Google Shape;742;p75"/>
          <p:cNvSpPr/>
          <p:nvPr>
            <p:ph idx="3" type="body"/>
          </p:nvPr>
        </p:nvSpPr>
        <p:spPr>
          <a:xfrm>
            <a:off x="4250531" y="310376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3" name="Google Shape;743;p75"/>
          <p:cNvSpPr/>
          <p:nvPr>
            <p:ph idx="4" type="body"/>
          </p:nvPr>
        </p:nvSpPr>
        <p:spPr>
          <a:xfrm>
            <a:off x="4250531" y="407670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4" name="Google Shape;744;p75"/>
          <p:cNvSpPr txBox="1"/>
          <p:nvPr>
            <p:ph idx="5" type="body"/>
          </p:nvPr>
        </p:nvSpPr>
        <p:spPr>
          <a:xfrm>
            <a:off x="4988460" y="1157882"/>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5" name="Google Shape;745;p75"/>
          <p:cNvSpPr txBox="1"/>
          <p:nvPr>
            <p:ph idx="6" type="body"/>
          </p:nvPr>
        </p:nvSpPr>
        <p:spPr>
          <a:xfrm>
            <a:off x="4988460" y="1445759"/>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6" name="Google Shape;746;p75"/>
          <p:cNvSpPr txBox="1"/>
          <p:nvPr>
            <p:ph idx="7" type="body"/>
          </p:nvPr>
        </p:nvSpPr>
        <p:spPr>
          <a:xfrm>
            <a:off x="637582" y="2126654"/>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7" name="Google Shape;747;p75"/>
          <p:cNvSpPr txBox="1"/>
          <p:nvPr>
            <p:ph idx="8" type="body"/>
          </p:nvPr>
        </p:nvSpPr>
        <p:spPr>
          <a:xfrm>
            <a:off x="637582" y="2414531"/>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8" name="Google Shape;748;p75"/>
          <p:cNvSpPr txBox="1"/>
          <p:nvPr>
            <p:ph idx="9" type="body"/>
          </p:nvPr>
        </p:nvSpPr>
        <p:spPr>
          <a:xfrm>
            <a:off x="4988460" y="3103760"/>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9" name="Google Shape;749;p75"/>
          <p:cNvSpPr txBox="1"/>
          <p:nvPr>
            <p:ph idx="13" type="body"/>
          </p:nvPr>
        </p:nvSpPr>
        <p:spPr>
          <a:xfrm>
            <a:off x="4988460" y="3391637"/>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0" name="Google Shape;750;p75"/>
          <p:cNvSpPr txBox="1"/>
          <p:nvPr>
            <p:ph idx="14" type="body"/>
          </p:nvPr>
        </p:nvSpPr>
        <p:spPr>
          <a:xfrm>
            <a:off x="626766" y="4076700"/>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1" name="Google Shape;751;p75"/>
          <p:cNvSpPr txBox="1"/>
          <p:nvPr>
            <p:ph idx="15" type="body"/>
          </p:nvPr>
        </p:nvSpPr>
        <p:spPr>
          <a:xfrm>
            <a:off x="626766" y="4364577"/>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2]">
  <p:cSld name="Vertical timeline [2]">
    <p:spTree>
      <p:nvGrpSpPr>
        <p:cNvPr id="752" name="Shape 752"/>
        <p:cNvGrpSpPr/>
        <p:nvPr/>
      </p:nvGrpSpPr>
      <p:grpSpPr>
        <a:xfrm>
          <a:off x="0" y="0"/>
          <a:ext cx="0" cy="0"/>
          <a:chOff x="0" y="0"/>
          <a:chExt cx="0" cy="0"/>
        </a:xfrm>
      </p:grpSpPr>
      <p:sp>
        <p:nvSpPr>
          <p:cNvPr id="753" name="Google Shape;753;p76"/>
          <p:cNvSpPr/>
          <p:nvPr>
            <p:ph idx="1" type="body"/>
          </p:nvPr>
        </p:nvSpPr>
        <p:spPr>
          <a:xfrm>
            <a:off x="4250531" y="32674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rgbClr val="FF0000"/>
              </a:buClr>
              <a:buSzPts val="1500"/>
              <a:buNone/>
              <a:defRPr b="1">
                <a:solidFill>
                  <a:srgbClr val="FF0000"/>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4" name="Google Shape;754;p76"/>
          <p:cNvSpPr/>
          <p:nvPr/>
        </p:nvSpPr>
        <p:spPr>
          <a:xfrm>
            <a:off x="639366"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55" name="Google Shape;755;p76"/>
          <p:cNvSpPr/>
          <p:nvPr>
            <p:ph idx="2" type="body"/>
          </p:nvPr>
        </p:nvSpPr>
        <p:spPr>
          <a:xfrm>
            <a:off x="4252315" y="126999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6" name="Google Shape;756;p76"/>
          <p:cNvSpPr/>
          <p:nvPr>
            <p:ph idx="3" type="body"/>
          </p:nvPr>
        </p:nvSpPr>
        <p:spPr>
          <a:xfrm>
            <a:off x="4252315" y="2211118"/>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7" name="Google Shape;757;p76"/>
          <p:cNvSpPr/>
          <p:nvPr>
            <p:ph idx="4" type="body"/>
          </p:nvPr>
        </p:nvSpPr>
        <p:spPr>
          <a:xfrm>
            <a:off x="4252315" y="3152243"/>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8" name="Google Shape;758;p76"/>
          <p:cNvSpPr/>
          <p:nvPr>
            <p:ph idx="5" type="body"/>
          </p:nvPr>
        </p:nvSpPr>
        <p:spPr>
          <a:xfrm>
            <a:off x="4252173" y="4093369"/>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9" name="Google Shape;759;p76"/>
          <p:cNvSpPr txBox="1"/>
          <p:nvPr>
            <p:ph idx="6" type="body"/>
          </p:nvPr>
        </p:nvSpPr>
        <p:spPr>
          <a:xfrm>
            <a:off x="4990102" y="328868"/>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0" name="Google Shape;760;p76"/>
          <p:cNvSpPr txBox="1"/>
          <p:nvPr>
            <p:ph idx="7" type="body"/>
          </p:nvPr>
        </p:nvSpPr>
        <p:spPr>
          <a:xfrm>
            <a:off x="4990102" y="616745"/>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1" name="Google Shape;761;p76"/>
          <p:cNvSpPr txBox="1"/>
          <p:nvPr>
            <p:ph idx="8" type="body"/>
          </p:nvPr>
        </p:nvSpPr>
        <p:spPr>
          <a:xfrm>
            <a:off x="632419" y="1269992"/>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2" name="Google Shape;762;p76"/>
          <p:cNvSpPr txBox="1"/>
          <p:nvPr>
            <p:ph idx="9" type="body"/>
          </p:nvPr>
        </p:nvSpPr>
        <p:spPr>
          <a:xfrm>
            <a:off x="632419" y="1557869"/>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3" name="Google Shape;763;p76"/>
          <p:cNvSpPr txBox="1"/>
          <p:nvPr>
            <p:ph idx="13" type="body"/>
          </p:nvPr>
        </p:nvSpPr>
        <p:spPr>
          <a:xfrm>
            <a:off x="4990102" y="2211119"/>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4" name="Google Shape;764;p76"/>
          <p:cNvSpPr txBox="1"/>
          <p:nvPr>
            <p:ph idx="14" type="body"/>
          </p:nvPr>
        </p:nvSpPr>
        <p:spPr>
          <a:xfrm>
            <a:off x="4990102" y="2498996"/>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5" name="Google Shape;765;p76"/>
          <p:cNvSpPr txBox="1"/>
          <p:nvPr>
            <p:ph idx="15" type="body"/>
          </p:nvPr>
        </p:nvSpPr>
        <p:spPr>
          <a:xfrm>
            <a:off x="639366" y="3152243"/>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6" name="Google Shape;766;p76"/>
          <p:cNvSpPr txBox="1"/>
          <p:nvPr>
            <p:ph idx="16" type="body"/>
          </p:nvPr>
        </p:nvSpPr>
        <p:spPr>
          <a:xfrm>
            <a:off x="639366" y="3440120"/>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7" name="Google Shape;767;p76"/>
          <p:cNvSpPr/>
          <p:nvPr>
            <p:ph idx="17" type="body"/>
          </p:nvPr>
        </p:nvSpPr>
        <p:spPr>
          <a:xfrm>
            <a:off x="4252173" y="328867"/>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8" name="Google Shape;768;p76"/>
          <p:cNvSpPr txBox="1"/>
          <p:nvPr>
            <p:ph idx="18" type="body"/>
          </p:nvPr>
        </p:nvSpPr>
        <p:spPr>
          <a:xfrm>
            <a:off x="4990102" y="4095497"/>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9" name="Google Shape;769;p76"/>
          <p:cNvSpPr txBox="1"/>
          <p:nvPr>
            <p:ph idx="19" type="body"/>
          </p:nvPr>
        </p:nvSpPr>
        <p:spPr>
          <a:xfrm>
            <a:off x="4990102" y="4383374"/>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3]">
  <p:cSld name="Vertical timeline [3]">
    <p:spTree>
      <p:nvGrpSpPr>
        <p:cNvPr id="770" name="Shape 770"/>
        <p:cNvGrpSpPr/>
        <p:nvPr/>
      </p:nvGrpSpPr>
      <p:grpSpPr>
        <a:xfrm>
          <a:off x="0" y="0"/>
          <a:ext cx="0" cy="0"/>
          <a:chOff x="0" y="0"/>
          <a:chExt cx="0" cy="0"/>
        </a:xfrm>
      </p:grpSpPr>
      <p:sp>
        <p:nvSpPr>
          <p:cNvPr id="771" name="Google Shape;771;p77"/>
          <p:cNvSpPr/>
          <p:nvPr/>
        </p:nvSpPr>
        <p:spPr>
          <a:xfrm>
            <a:off x="660797"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72" name="Google Shape;772;p77"/>
          <p:cNvSpPr txBox="1"/>
          <p:nvPr>
            <p:ph type="title"/>
          </p:nvPr>
        </p:nvSpPr>
        <p:spPr>
          <a:xfrm>
            <a:off x="4280892"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73" name="Google Shape;773;p77"/>
          <p:cNvSpPr txBox="1"/>
          <p:nvPr>
            <p:ph idx="1" type="body"/>
          </p:nvPr>
        </p:nvSpPr>
        <p:spPr>
          <a:xfrm>
            <a:off x="867625" y="138648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4" name="Google Shape;774;p77"/>
          <p:cNvSpPr txBox="1"/>
          <p:nvPr>
            <p:ph idx="2" type="body"/>
          </p:nvPr>
        </p:nvSpPr>
        <p:spPr>
          <a:xfrm>
            <a:off x="4804844" y="1176620"/>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5" name="Google Shape;775;p77"/>
          <p:cNvSpPr txBox="1"/>
          <p:nvPr>
            <p:ph idx="3" type="body"/>
          </p:nvPr>
        </p:nvSpPr>
        <p:spPr>
          <a:xfrm>
            <a:off x="4804701" y="2413616"/>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6" name="Google Shape;776;p77"/>
          <p:cNvSpPr txBox="1"/>
          <p:nvPr>
            <p:ph idx="4" type="body"/>
          </p:nvPr>
        </p:nvSpPr>
        <p:spPr>
          <a:xfrm>
            <a:off x="867625" y="2172464"/>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7" name="Google Shape;777;p77"/>
          <p:cNvSpPr txBox="1"/>
          <p:nvPr>
            <p:ph idx="5" type="body"/>
          </p:nvPr>
        </p:nvSpPr>
        <p:spPr>
          <a:xfrm>
            <a:off x="878443" y="3415768"/>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8" name="Google Shape;778;p77"/>
          <p:cNvSpPr txBox="1"/>
          <p:nvPr>
            <p:ph idx="6" type="body"/>
          </p:nvPr>
        </p:nvSpPr>
        <p:spPr>
          <a:xfrm>
            <a:off x="4815661" y="319341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9" name="Google Shape;779;p77"/>
          <p:cNvSpPr txBox="1"/>
          <p:nvPr>
            <p:ph idx="7" type="body"/>
          </p:nvPr>
        </p:nvSpPr>
        <p:spPr>
          <a:xfrm>
            <a:off x="4815518" y="4430411"/>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0" name="Google Shape;780;p77"/>
          <p:cNvSpPr txBox="1"/>
          <p:nvPr>
            <p:ph idx="8" type="body"/>
          </p:nvPr>
        </p:nvSpPr>
        <p:spPr>
          <a:xfrm>
            <a:off x="878443" y="4201749"/>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4]">
  <p:cSld name="Vertical timeline [4]">
    <p:spTree>
      <p:nvGrpSpPr>
        <p:cNvPr id="781" name="Shape 781"/>
        <p:cNvGrpSpPr/>
        <p:nvPr/>
      </p:nvGrpSpPr>
      <p:grpSpPr>
        <a:xfrm>
          <a:off x="0" y="0"/>
          <a:ext cx="0" cy="0"/>
          <a:chOff x="0" y="0"/>
          <a:chExt cx="0" cy="0"/>
        </a:xfrm>
      </p:grpSpPr>
      <p:sp>
        <p:nvSpPr>
          <p:cNvPr id="782" name="Google Shape;782;p78"/>
          <p:cNvSpPr/>
          <p:nvPr/>
        </p:nvSpPr>
        <p:spPr>
          <a:xfrm>
            <a:off x="660797"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83" name="Google Shape;783;p78"/>
          <p:cNvSpPr txBox="1"/>
          <p:nvPr>
            <p:ph idx="1" type="body"/>
          </p:nvPr>
        </p:nvSpPr>
        <p:spPr>
          <a:xfrm>
            <a:off x="867625" y="392360"/>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4" name="Google Shape;784;p78"/>
          <p:cNvSpPr txBox="1"/>
          <p:nvPr>
            <p:ph idx="2" type="body"/>
          </p:nvPr>
        </p:nvSpPr>
        <p:spPr>
          <a:xfrm>
            <a:off x="4804844" y="182498"/>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5" name="Google Shape;785;p78"/>
          <p:cNvSpPr txBox="1"/>
          <p:nvPr>
            <p:ph idx="3" type="body"/>
          </p:nvPr>
        </p:nvSpPr>
        <p:spPr>
          <a:xfrm>
            <a:off x="4804701" y="1418648"/>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6" name="Google Shape;786;p78"/>
          <p:cNvSpPr txBox="1"/>
          <p:nvPr>
            <p:ph idx="4" type="body"/>
          </p:nvPr>
        </p:nvSpPr>
        <p:spPr>
          <a:xfrm>
            <a:off x="867625" y="117749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7" name="Google Shape;787;p78"/>
          <p:cNvSpPr txBox="1"/>
          <p:nvPr>
            <p:ph idx="5" type="body"/>
          </p:nvPr>
        </p:nvSpPr>
        <p:spPr>
          <a:xfrm>
            <a:off x="878585" y="242781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8" name="Google Shape;788;p78"/>
          <p:cNvSpPr txBox="1"/>
          <p:nvPr>
            <p:ph idx="6" type="body"/>
          </p:nvPr>
        </p:nvSpPr>
        <p:spPr>
          <a:xfrm>
            <a:off x="4804844" y="2199212"/>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9" name="Google Shape;789;p78"/>
          <p:cNvSpPr txBox="1"/>
          <p:nvPr>
            <p:ph idx="7" type="body"/>
          </p:nvPr>
        </p:nvSpPr>
        <p:spPr>
          <a:xfrm>
            <a:off x="4804701" y="3449467"/>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0" name="Google Shape;790;p78"/>
          <p:cNvSpPr txBox="1"/>
          <p:nvPr>
            <p:ph idx="8" type="body"/>
          </p:nvPr>
        </p:nvSpPr>
        <p:spPr>
          <a:xfrm>
            <a:off x="867483" y="322080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1" name="Google Shape;791;p78"/>
          <p:cNvSpPr txBox="1"/>
          <p:nvPr>
            <p:ph idx="9" type="body"/>
          </p:nvPr>
        </p:nvSpPr>
        <p:spPr>
          <a:xfrm>
            <a:off x="861736" y="4469661"/>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2" name="Google Shape;792;p78"/>
          <p:cNvSpPr txBox="1"/>
          <p:nvPr>
            <p:ph idx="13" type="body"/>
          </p:nvPr>
        </p:nvSpPr>
        <p:spPr>
          <a:xfrm>
            <a:off x="4804844" y="424256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1]">
  <p:cSld name="Horizontal timeline [1]">
    <p:spTree>
      <p:nvGrpSpPr>
        <p:cNvPr id="793" name="Shape 793"/>
        <p:cNvGrpSpPr/>
        <p:nvPr/>
      </p:nvGrpSpPr>
      <p:grpSpPr>
        <a:xfrm>
          <a:off x="0" y="0"/>
          <a:ext cx="0" cy="0"/>
          <a:chOff x="0" y="0"/>
          <a:chExt cx="0" cy="0"/>
        </a:xfrm>
      </p:grpSpPr>
      <p:sp>
        <p:nvSpPr>
          <p:cNvPr id="794" name="Google Shape;794;p79"/>
          <p:cNvSpPr txBox="1"/>
          <p:nvPr>
            <p:ph type="title"/>
          </p:nvPr>
        </p:nvSpPr>
        <p:spPr>
          <a:xfrm>
            <a:off x="215911" y="15954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5" name="Google Shape;795;p79"/>
          <p:cNvSpPr txBox="1"/>
          <p:nvPr>
            <p:ph idx="1" type="body"/>
          </p:nvPr>
        </p:nvSpPr>
        <p:spPr>
          <a:xfrm>
            <a:off x="465296" y="2320612"/>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6" name="Google Shape;796;p79"/>
          <p:cNvSpPr txBox="1"/>
          <p:nvPr>
            <p:ph idx="2" type="body"/>
          </p:nvPr>
        </p:nvSpPr>
        <p:spPr>
          <a:xfrm>
            <a:off x="438494"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7" name="Google Shape;797;p79"/>
          <p:cNvSpPr txBox="1"/>
          <p:nvPr>
            <p:ph idx="3" type="body"/>
          </p:nvPr>
        </p:nvSpPr>
        <p:spPr>
          <a:xfrm>
            <a:off x="2243922"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8" name="Google Shape;798;p79"/>
          <p:cNvSpPr txBox="1"/>
          <p:nvPr>
            <p:ph idx="4" type="body"/>
          </p:nvPr>
        </p:nvSpPr>
        <p:spPr>
          <a:xfrm>
            <a:off x="2136710" y="995071"/>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9" name="Google Shape;799;p79"/>
          <p:cNvSpPr txBox="1"/>
          <p:nvPr>
            <p:ph idx="5" type="body"/>
          </p:nvPr>
        </p:nvSpPr>
        <p:spPr>
          <a:xfrm>
            <a:off x="3968941"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0" name="Google Shape;800;p79"/>
          <p:cNvSpPr txBox="1"/>
          <p:nvPr>
            <p:ph idx="6" type="body"/>
          </p:nvPr>
        </p:nvSpPr>
        <p:spPr>
          <a:xfrm>
            <a:off x="3888533"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1" name="Google Shape;801;p79"/>
          <p:cNvSpPr txBox="1"/>
          <p:nvPr>
            <p:ph idx="7" type="body"/>
          </p:nvPr>
        </p:nvSpPr>
        <p:spPr>
          <a:xfrm>
            <a:off x="5693961"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2" name="Google Shape;802;p79"/>
          <p:cNvSpPr txBox="1"/>
          <p:nvPr>
            <p:ph idx="8" type="body"/>
          </p:nvPr>
        </p:nvSpPr>
        <p:spPr>
          <a:xfrm>
            <a:off x="5640354" y="995070"/>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3" name="Google Shape;803;p79"/>
          <p:cNvSpPr txBox="1"/>
          <p:nvPr>
            <p:ph idx="9" type="body"/>
          </p:nvPr>
        </p:nvSpPr>
        <p:spPr>
          <a:xfrm>
            <a:off x="7472585"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4" name="Google Shape;804;p79"/>
          <p:cNvSpPr txBox="1"/>
          <p:nvPr>
            <p:ph idx="13" type="body"/>
          </p:nvPr>
        </p:nvSpPr>
        <p:spPr>
          <a:xfrm>
            <a:off x="7338572"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2]">
  <p:cSld name="Horizontal timeline [2]">
    <p:spTree>
      <p:nvGrpSpPr>
        <p:cNvPr id="805" name="Shape 805"/>
        <p:cNvGrpSpPr/>
        <p:nvPr/>
      </p:nvGrpSpPr>
      <p:grpSpPr>
        <a:xfrm>
          <a:off x="0" y="0"/>
          <a:ext cx="0" cy="0"/>
          <a:chOff x="0" y="0"/>
          <a:chExt cx="0" cy="0"/>
        </a:xfrm>
      </p:grpSpPr>
      <p:sp>
        <p:nvSpPr>
          <p:cNvPr id="806" name="Google Shape;806;p80"/>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07" name="Google Shape;807;p80"/>
          <p:cNvSpPr txBox="1"/>
          <p:nvPr>
            <p:ph idx="1" type="body"/>
          </p:nvPr>
        </p:nvSpPr>
        <p:spPr>
          <a:xfrm>
            <a:off x="465296"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8" name="Google Shape;808;p80"/>
          <p:cNvSpPr txBox="1"/>
          <p:nvPr>
            <p:ph idx="2" type="body"/>
          </p:nvPr>
        </p:nvSpPr>
        <p:spPr>
          <a:xfrm>
            <a:off x="438494" y="967688"/>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9" name="Google Shape;809;p80"/>
          <p:cNvSpPr txBox="1"/>
          <p:nvPr>
            <p:ph idx="3" type="body"/>
          </p:nvPr>
        </p:nvSpPr>
        <p:spPr>
          <a:xfrm>
            <a:off x="2243922"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0" name="Google Shape;810;p80"/>
          <p:cNvSpPr txBox="1"/>
          <p:nvPr>
            <p:ph idx="4" type="body"/>
          </p:nvPr>
        </p:nvSpPr>
        <p:spPr>
          <a:xfrm>
            <a:off x="2136710"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1" name="Google Shape;811;p80"/>
          <p:cNvSpPr txBox="1"/>
          <p:nvPr>
            <p:ph idx="5" type="body"/>
          </p:nvPr>
        </p:nvSpPr>
        <p:spPr>
          <a:xfrm>
            <a:off x="3968941"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2" name="Google Shape;812;p80"/>
          <p:cNvSpPr txBox="1"/>
          <p:nvPr>
            <p:ph idx="6" type="body"/>
          </p:nvPr>
        </p:nvSpPr>
        <p:spPr>
          <a:xfrm>
            <a:off x="3888533"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3" name="Google Shape;813;p80"/>
          <p:cNvSpPr txBox="1"/>
          <p:nvPr>
            <p:ph idx="7" type="body"/>
          </p:nvPr>
        </p:nvSpPr>
        <p:spPr>
          <a:xfrm>
            <a:off x="5693961"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4" name="Google Shape;814;p80"/>
          <p:cNvSpPr txBox="1"/>
          <p:nvPr>
            <p:ph idx="8" type="body"/>
          </p:nvPr>
        </p:nvSpPr>
        <p:spPr>
          <a:xfrm>
            <a:off x="5640354"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5" name="Google Shape;815;p80"/>
          <p:cNvSpPr txBox="1"/>
          <p:nvPr>
            <p:ph idx="9" type="body"/>
          </p:nvPr>
        </p:nvSpPr>
        <p:spPr>
          <a:xfrm>
            <a:off x="7472585"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6" name="Google Shape;816;p80"/>
          <p:cNvSpPr txBox="1"/>
          <p:nvPr>
            <p:ph idx="13" type="body"/>
          </p:nvPr>
        </p:nvSpPr>
        <p:spPr>
          <a:xfrm>
            <a:off x="7338572"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showMasterSp="0">
  <p:cSld name="Title only [2]">
    <p:bg>
      <p:bgPr>
        <a:solidFill>
          <a:schemeClr val="accent1"/>
        </a:solidFill>
      </p:bgPr>
    </p:bg>
    <p:spTree>
      <p:nvGrpSpPr>
        <p:cNvPr id="817" name="Shape 817"/>
        <p:cNvGrpSpPr/>
        <p:nvPr/>
      </p:nvGrpSpPr>
      <p:grpSpPr>
        <a:xfrm>
          <a:off x="0" y="0"/>
          <a:ext cx="0" cy="0"/>
          <a:chOff x="0" y="0"/>
          <a:chExt cx="0" cy="0"/>
        </a:xfrm>
      </p:grpSpPr>
      <p:sp>
        <p:nvSpPr>
          <p:cNvPr id="818" name="Google Shape;818;p81"/>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819" name="Google Shape;819;p8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process slide">
  <p:cSld name="3x process slide">
    <p:spTree>
      <p:nvGrpSpPr>
        <p:cNvPr id="820" name="Shape 820"/>
        <p:cNvGrpSpPr/>
        <p:nvPr/>
      </p:nvGrpSpPr>
      <p:grpSpPr>
        <a:xfrm>
          <a:off x="0" y="0"/>
          <a:ext cx="0" cy="0"/>
          <a:chOff x="0" y="0"/>
          <a:chExt cx="0" cy="0"/>
        </a:xfrm>
      </p:grpSpPr>
      <p:sp>
        <p:nvSpPr>
          <p:cNvPr id="821" name="Google Shape;821;p82"/>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22" name="Google Shape;822;p82"/>
          <p:cNvSpPr/>
          <p:nvPr>
            <p:ph idx="2" type="pic"/>
          </p:nvPr>
        </p:nvSpPr>
        <p:spPr>
          <a:xfrm>
            <a:off x="1316138" y="1966913"/>
            <a:ext cx="657300" cy="657300"/>
          </a:xfrm>
          <a:prstGeom prst="rect">
            <a:avLst/>
          </a:prstGeom>
          <a:noFill/>
          <a:ln>
            <a:noFill/>
          </a:ln>
        </p:spPr>
      </p:sp>
      <p:sp>
        <p:nvSpPr>
          <p:cNvPr id="823" name="Google Shape;823;p82"/>
          <p:cNvSpPr/>
          <p:nvPr>
            <p:ph idx="3" type="pic"/>
          </p:nvPr>
        </p:nvSpPr>
        <p:spPr>
          <a:xfrm>
            <a:off x="4243388" y="1966913"/>
            <a:ext cx="657300" cy="657300"/>
          </a:xfrm>
          <a:prstGeom prst="rect">
            <a:avLst/>
          </a:prstGeom>
          <a:noFill/>
          <a:ln>
            <a:noFill/>
          </a:ln>
        </p:spPr>
      </p:sp>
      <p:sp>
        <p:nvSpPr>
          <p:cNvPr id="824" name="Google Shape;824;p82"/>
          <p:cNvSpPr/>
          <p:nvPr>
            <p:ph idx="4" type="pic"/>
          </p:nvPr>
        </p:nvSpPr>
        <p:spPr>
          <a:xfrm>
            <a:off x="7170638" y="1966913"/>
            <a:ext cx="657300" cy="657300"/>
          </a:xfrm>
          <a:prstGeom prst="rect">
            <a:avLst/>
          </a:prstGeom>
          <a:noFill/>
          <a:ln>
            <a:noFill/>
          </a:ln>
        </p:spPr>
      </p:sp>
      <p:sp>
        <p:nvSpPr>
          <p:cNvPr id="825" name="Google Shape;825;p82"/>
          <p:cNvSpPr txBox="1"/>
          <p:nvPr>
            <p:ph idx="1" type="body"/>
          </p:nvPr>
        </p:nvSpPr>
        <p:spPr>
          <a:xfrm>
            <a:off x="362250" y="982845"/>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6" name="Google Shape;826;p82"/>
          <p:cNvSpPr txBox="1"/>
          <p:nvPr>
            <p:ph idx="5" type="body"/>
          </p:nvPr>
        </p:nvSpPr>
        <p:spPr>
          <a:xfrm>
            <a:off x="3622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7" name="Google Shape;827;p82"/>
          <p:cNvSpPr txBox="1"/>
          <p:nvPr>
            <p:ph idx="6" type="body"/>
          </p:nvPr>
        </p:nvSpPr>
        <p:spPr>
          <a:xfrm>
            <a:off x="3622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8" name="Google Shape;828;p82"/>
          <p:cNvSpPr txBox="1"/>
          <p:nvPr>
            <p:ph idx="7" type="body"/>
          </p:nvPr>
        </p:nvSpPr>
        <p:spPr>
          <a:xfrm>
            <a:off x="328950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9" name="Google Shape;829;p82"/>
          <p:cNvSpPr txBox="1"/>
          <p:nvPr>
            <p:ph idx="8" type="body"/>
          </p:nvPr>
        </p:nvSpPr>
        <p:spPr>
          <a:xfrm>
            <a:off x="328950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0" name="Google Shape;830;p82"/>
          <p:cNvSpPr txBox="1"/>
          <p:nvPr>
            <p:ph idx="9" type="body"/>
          </p:nvPr>
        </p:nvSpPr>
        <p:spPr>
          <a:xfrm>
            <a:off x="62167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1" name="Google Shape;831;p82"/>
          <p:cNvSpPr txBox="1"/>
          <p:nvPr>
            <p:ph idx="13" type="body"/>
          </p:nvPr>
        </p:nvSpPr>
        <p:spPr>
          <a:xfrm>
            <a:off x="62167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rocess slide">
  <p:cSld name="4x process slide">
    <p:spTree>
      <p:nvGrpSpPr>
        <p:cNvPr id="832" name="Shape 832"/>
        <p:cNvGrpSpPr/>
        <p:nvPr/>
      </p:nvGrpSpPr>
      <p:grpSpPr>
        <a:xfrm>
          <a:off x="0" y="0"/>
          <a:ext cx="0" cy="0"/>
          <a:chOff x="0" y="0"/>
          <a:chExt cx="0" cy="0"/>
        </a:xfrm>
      </p:grpSpPr>
      <p:sp>
        <p:nvSpPr>
          <p:cNvPr id="833" name="Google Shape;833;p83"/>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34" name="Google Shape;834;p83"/>
          <p:cNvSpPr/>
          <p:nvPr>
            <p:ph idx="2" type="pic"/>
          </p:nvPr>
        </p:nvSpPr>
        <p:spPr>
          <a:xfrm>
            <a:off x="1062638" y="1966913"/>
            <a:ext cx="657300" cy="657300"/>
          </a:xfrm>
          <a:prstGeom prst="rect">
            <a:avLst/>
          </a:prstGeom>
          <a:noFill/>
          <a:ln>
            <a:noFill/>
          </a:ln>
        </p:spPr>
      </p:sp>
      <p:sp>
        <p:nvSpPr>
          <p:cNvPr id="835" name="Google Shape;835;p83"/>
          <p:cNvSpPr/>
          <p:nvPr>
            <p:ph idx="3" type="pic"/>
          </p:nvPr>
        </p:nvSpPr>
        <p:spPr>
          <a:xfrm>
            <a:off x="3169844" y="1966913"/>
            <a:ext cx="657300" cy="657300"/>
          </a:xfrm>
          <a:prstGeom prst="rect">
            <a:avLst/>
          </a:prstGeom>
          <a:noFill/>
          <a:ln>
            <a:noFill/>
          </a:ln>
        </p:spPr>
      </p:sp>
      <p:sp>
        <p:nvSpPr>
          <p:cNvPr id="836" name="Google Shape;836;p83"/>
          <p:cNvSpPr/>
          <p:nvPr>
            <p:ph idx="4" type="pic"/>
          </p:nvPr>
        </p:nvSpPr>
        <p:spPr>
          <a:xfrm>
            <a:off x="5279435" y="1966913"/>
            <a:ext cx="657300" cy="657300"/>
          </a:xfrm>
          <a:prstGeom prst="rect">
            <a:avLst/>
          </a:prstGeom>
          <a:noFill/>
          <a:ln>
            <a:noFill/>
          </a:ln>
        </p:spPr>
      </p:sp>
      <p:sp>
        <p:nvSpPr>
          <p:cNvPr id="837" name="Google Shape;837;p83"/>
          <p:cNvSpPr/>
          <p:nvPr>
            <p:ph idx="5" type="pic"/>
          </p:nvPr>
        </p:nvSpPr>
        <p:spPr>
          <a:xfrm>
            <a:off x="7381875" y="1966913"/>
            <a:ext cx="657300" cy="657300"/>
          </a:xfrm>
          <a:prstGeom prst="rect">
            <a:avLst/>
          </a:prstGeom>
          <a:noFill/>
          <a:ln>
            <a:noFill/>
          </a:ln>
        </p:spPr>
      </p:sp>
      <p:sp>
        <p:nvSpPr>
          <p:cNvPr id="838" name="Google Shape;838;p83"/>
          <p:cNvSpPr txBox="1"/>
          <p:nvPr>
            <p:ph idx="1" type="body"/>
          </p:nvPr>
        </p:nvSpPr>
        <p:spPr>
          <a:xfrm>
            <a:off x="31116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9" name="Google Shape;839;p83"/>
          <p:cNvSpPr txBox="1"/>
          <p:nvPr>
            <p:ph idx="6" type="body"/>
          </p:nvPr>
        </p:nvSpPr>
        <p:spPr>
          <a:xfrm>
            <a:off x="31116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0" name="Google Shape;840;p83"/>
          <p:cNvSpPr txBox="1"/>
          <p:nvPr>
            <p:ph idx="7" type="body"/>
          </p:nvPr>
        </p:nvSpPr>
        <p:spPr>
          <a:xfrm>
            <a:off x="251937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1" name="Google Shape;841;p83"/>
          <p:cNvSpPr txBox="1"/>
          <p:nvPr>
            <p:ph idx="8" type="body"/>
          </p:nvPr>
        </p:nvSpPr>
        <p:spPr>
          <a:xfrm>
            <a:off x="251937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2" name="Google Shape;842;p83"/>
          <p:cNvSpPr txBox="1"/>
          <p:nvPr>
            <p:ph idx="9" type="body"/>
          </p:nvPr>
        </p:nvSpPr>
        <p:spPr>
          <a:xfrm>
            <a:off x="472758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3" name="Google Shape;843;p83"/>
          <p:cNvSpPr txBox="1"/>
          <p:nvPr>
            <p:ph idx="13" type="body"/>
          </p:nvPr>
        </p:nvSpPr>
        <p:spPr>
          <a:xfrm>
            <a:off x="472758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4" name="Google Shape;844;p83"/>
          <p:cNvSpPr txBox="1"/>
          <p:nvPr>
            <p:ph idx="14" type="body"/>
          </p:nvPr>
        </p:nvSpPr>
        <p:spPr>
          <a:xfrm>
            <a:off x="693579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5" name="Google Shape;845;p83"/>
          <p:cNvSpPr txBox="1"/>
          <p:nvPr>
            <p:ph idx="15" type="body"/>
          </p:nvPr>
        </p:nvSpPr>
        <p:spPr>
          <a:xfrm>
            <a:off x="693579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6" name="Google Shape;846;p83"/>
          <p:cNvSpPr txBox="1"/>
          <p:nvPr>
            <p:ph idx="16" type="body"/>
          </p:nvPr>
        </p:nvSpPr>
        <p:spPr>
          <a:xfrm>
            <a:off x="361167" y="984240"/>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process slide">
  <p:cSld name="5x process slide">
    <p:spTree>
      <p:nvGrpSpPr>
        <p:cNvPr id="847" name="Shape 847"/>
        <p:cNvGrpSpPr/>
        <p:nvPr/>
      </p:nvGrpSpPr>
      <p:grpSpPr>
        <a:xfrm>
          <a:off x="0" y="0"/>
          <a:ext cx="0" cy="0"/>
          <a:chOff x="0" y="0"/>
          <a:chExt cx="0" cy="0"/>
        </a:xfrm>
      </p:grpSpPr>
      <p:sp>
        <p:nvSpPr>
          <p:cNvPr id="848" name="Google Shape;848;p84"/>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49" name="Google Shape;849;p84"/>
          <p:cNvSpPr/>
          <p:nvPr>
            <p:ph idx="2" type="pic"/>
          </p:nvPr>
        </p:nvSpPr>
        <p:spPr>
          <a:xfrm>
            <a:off x="770400" y="1966913"/>
            <a:ext cx="657300" cy="657300"/>
          </a:xfrm>
          <a:prstGeom prst="rect">
            <a:avLst/>
          </a:prstGeom>
          <a:noFill/>
          <a:ln>
            <a:noFill/>
          </a:ln>
        </p:spPr>
      </p:sp>
      <p:sp>
        <p:nvSpPr>
          <p:cNvPr id="850" name="Google Shape;850;p84"/>
          <p:cNvSpPr/>
          <p:nvPr>
            <p:ph idx="3" type="pic"/>
          </p:nvPr>
        </p:nvSpPr>
        <p:spPr>
          <a:xfrm>
            <a:off x="2492812" y="1966913"/>
            <a:ext cx="657300" cy="657300"/>
          </a:xfrm>
          <a:prstGeom prst="rect">
            <a:avLst/>
          </a:prstGeom>
          <a:noFill/>
          <a:ln>
            <a:noFill/>
          </a:ln>
        </p:spPr>
      </p:sp>
      <p:sp>
        <p:nvSpPr>
          <p:cNvPr id="851" name="Google Shape;851;p84"/>
          <p:cNvSpPr/>
          <p:nvPr>
            <p:ph idx="4" type="pic"/>
          </p:nvPr>
        </p:nvSpPr>
        <p:spPr>
          <a:xfrm>
            <a:off x="4241868" y="1966913"/>
            <a:ext cx="657300" cy="657300"/>
          </a:xfrm>
          <a:prstGeom prst="rect">
            <a:avLst/>
          </a:prstGeom>
          <a:noFill/>
          <a:ln>
            <a:noFill/>
          </a:ln>
        </p:spPr>
      </p:sp>
      <p:sp>
        <p:nvSpPr>
          <p:cNvPr id="852" name="Google Shape;852;p84"/>
          <p:cNvSpPr/>
          <p:nvPr>
            <p:ph idx="5" type="pic"/>
          </p:nvPr>
        </p:nvSpPr>
        <p:spPr>
          <a:xfrm>
            <a:off x="5964281" y="1966913"/>
            <a:ext cx="657300" cy="657300"/>
          </a:xfrm>
          <a:prstGeom prst="rect">
            <a:avLst/>
          </a:prstGeom>
          <a:noFill/>
          <a:ln>
            <a:noFill/>
          </a:ln>
        </p:spPr>
      </p:sp>
      <p:sp>
        <p:nvSpPr>
          <p:cNvPr id="853" name="Google Shape;853;p84"/>
          <p:cNvSpPr/>
          <p:nvPr>
            <p:ph idx="6" type="pic"/>
          </p:nvPr>
        </p:nvSpPr>
        <p:spPr>
          <a:xfrm>
            <a:off x="7739715" y="1966913"/>
            <a:ext cx="657300" cy="657300"/>
          </a:xfrm>
          <a:prstGeom prst="rect">
            <a:avLst/>
          </a:prstGeom>
          <a:noFill/>
          <a:ln>
            <a:noFill/>
          </a:ln>
        </p:spPr>
      </p:sp>
      <p:sp>
        <p:nvSpPr>
          <p:cNvPr id="854" name="Google Shape;854;p84"/>
          <p:cNvSpPr txBox="1"/>
          <p:nvPr>
            <p:ph idx="1" type="body"/>
          </p:nvPr>
        </p:nvSpPr>
        <p:spPr>
          <a:xfrm>
            <a:off x="25585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5" name="Google Shape;855;p84"/>
          <p:cNvSpPr txBox="1"/>
          <p:nvPr>
            <p:ph idx="7" type="body"/>
          </p:nvPr>
        </p:nvSpPr>
        <p:spPr>
          <a:xfrm>
            <a:off x="25585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6" name="Google Shape;856;p84"/>
          <p:cNvSpPr txBox="1"/>
          <p:nvPr>
            <p:ph idx="8" type="body"/>
          </p:nvPr>
        </p:nvSpPr>
        <p:spPr>
          <a:xfrm>
            <a:off x="203348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7" name="Google Shape;857;p84"/>
          <p:cNvSpPr txBox="1"/>
          <p:nvPr>
            <p:ph idx="9" type="body"/>
          </p:nvPr>
        </p:nvSpPr>
        <p:spPr>
          <a:xfrm>
            <a:off x="203348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8" name="Google Shape;858;p84"/>
          <p:cNvSpPr txBox="1"/>
          <p:nvPr>
            <p:ph idx="13" type="body"/>
          </p:nvPr>
        </p:nvSpPr>
        <p:spPr>
          <a:xfrm>
            <a:off x="381111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9" name="Google Shape;859;p84"/>
          <p:cNvSpPr txBox="1"/>
          <p:nvPr>
            <p:ph idx="14" type="body"/>
          </p:nvPr>
        </p:nvSpPr>
        <p:spPr>
          <a:xfrm>
            <a:off x="381111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0" name="Google Shape;860;p84"/>
          <p:cNvSpPr txBox="1"/>
          <p:nvPr>
            <p:ph idx="15" type="body"/>
          </p:nvPr>
        </p:nvSpPr>
        <p:spPr>
          <a:xfrm>
            <a:off x="558874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1" name="Google Shape;861;p84"/>
          <p:cNvSpPr txBox="1"/>
          <p:nvPr>
            <p:ph idx="16" type="body"/>
          </p:nvPr>
        </p:nvSpPr>
        <p:spPr>
          <a:xfrm>
            <a:off x="558874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2" name="Google Shape;862;p84"/>
          <p:cNvSpPr txBox="1"/>
          <p:nvPr>
            <p:ph idx="17" type="body"/>
          </p:nvPr>
        </p:nvSpPr>
        <p:spPr>
          <a:xfrm>
            <a:off x="736637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3" name="Google Shape;863;p84"/>
          <p:cNvSpPr txBox="1"/>
          <p:nvPr>
            <p:ph idx="18" type="body"/>
          </p:nvPr>
        </p:nvSpPr>
        <p:spPr>
          <a:xfrm>
            <a:off x="736637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4" name="Google Shape;864;p84"/>
          <p:cNvSpPr txBox="1"/>
          <p:nvPr>
            <p:ph idx="19"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x process slide">
  <p:cSld name="6x process slide">
    <p:spTree>
      <p:nvGrpSpPr>
        <p:cNvPr id="865" name="Shape 865"/>
        <p:cNvGrpSpPr/>
        <p:nvPr/>
      </p:nvGrpSpPr>
      <p:grpSpPr>
        <a:xfrm>
          <a:off x="0" y="0"/>
          <a:ext cx="0" cy="0"/>
          <a:chOff x="0" y="0"/>
          <a:chExt cx="0" cy="0"/>
        </a:xfrm>
      </p:grpSpPr>
      <p:sp>
        <p:nvSpPr>
          <p:cNvPr id="866" name="Google Shape;866;p85"/>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67" name="Google Shape;867;p85"/>
          <p:cNvSpPr/>
          <p:nvPr>
            <p:ph idx="2" type="pic"/>
          </p:nvPr>
        </p:nvSpPr>
        <p:spPr>
          <a:xfrm>
            <a:off x="631829" y="1966913"/>
            <a:ext cx="657300" cy="657300"/>
          </a:xfrm>
          <a:prstGeom prst="rect">
            <a:avLst/>
          </a:prstGeom>
          <a:noFill/>
          <a:ln>
            <a:noFill/>
          </a:ln>
        </p:spPr>
      </p:sp>
      <p:sp>
        <p:nvSpPr>
          <p:cNvPr id="868" name="Google Shape;868;p85"/>
          <p:cNvSpPr/>
          <p:nvPr>
            <p:ph idx="3" type="pic"/>
          </p:nvPr>
        </p:nvSpPr>
        <p:spPr>
          <a:xfrm>
            <a:off x="2083601" y="1966913"/>
            <a:ext cx="657300" cy="657300"/>
          </a:xfrm>
          <a:prstGeom prst="rect">
            <a:avLst/>
          </a:prstGeom>
          <a:noFill/>
          <a:ln>
            <a:noFill/>
          </a:ln>
        </p:spPr>
      </p:sp>
      <p:sp>
        <p:nvSpPr>
          <p:cNvPr id="869" name="Google Shape;869;p85"/>
          <p:cNvSpPr/>
          <p:nvPr>
            <p:ph idx="4" type="pic"/>
          </p:nvPr>
        </p:nvSpPr>
        <p:spPr>
          <a:xfrm>
            <a:off x="3537363" y="1966913"/>
            <a:ext cx="657300" cy="657300"/>
          </a:xfrm>
          <a:prstGeom prst="rect">
            <a:avLst/>
          </a:prstGeom>
          <a:noFill/>
          <a:ln>
            <a:noFill/>
          </a:ln>
        </p:spPr>
      </p:sp>
      <p:sp>
        <p:nvSpPr>
          <p:cNvPr id="870" name="Google Shape;870;p85"/>
          <p:cNvSpPr/>
          <p:nvPr>
            <p:ph idx="5" type="pic"/>
          </p:nvPr>
        </p:nvSpPr>
        <p:spPr>
          <a:xfrm>
            <a:off x="4986410" y="1969294"/>
            <a:ext cx="657300" cy="657300"/>
          </a:xfrm>
          <a:prstGeom prst="rect">
            <a:avLst/>
          </a:prstGeom>
          <a:noFill/>
          <a:ln>
            <a:noFill/>
          </a:ln>
        </p:spPr>
      </p:sp>
      <p:sp>
        <p:nvSpPr>
          <p:cNvPr id="871" name="Google Shape;871;p85"/>
          <p:cNvSpPr/>
          <p:nvPr>
            <p:ph idx="6" type="pic"/>
          </p:nvPr>
        </p:nvSpPr>
        <p:spPr>
          <a:xfrm>
            <a:off x="6435349" y="1966913"/>
            <a:ext cx="657300" cy="657300"/>
          </a:xfrm>
          <a:prstGeom prst="rect">
            <a:avLst/>
          </a:prstGeom>
          <a:noFill/>
          <a:ln>
            <a:noFill/>
          </a:ln>
        </p:spPr>
      </p:sp>
      <p:sp>
        <p:nvSpPr>
          <p:cNvPr id="872" name="Google Shape;872;p85"/>
          <p:cNvSpPr txBox="1"/>
          <p:nvPr>
            <p:ph idx="1" type="body"/>
          </p:nvPr>
        </p:nvSpPr>
        <p:spPr>
          <a:xfrm>
            <a:off x="22773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3" name="Google Shape;873;p85"/>
          <p:cNvSpPr txBox="1"/>
          <p:nvPr>
            <p:ph idx="7" type="body"/>
          </p:nvPr>
        </p:nvSpPr>
        <p:spPr>
          <a:xfrm>
            <a:off x="22773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4" name="Google Shape;874;p85"/>
          <p:cNvSpPr txBox="1"/>
          <p:nvPr>
            <p:ph idx="8" type="body"/>
          </p:nvPr>
        </p:nvSpPr>
        <p:spPr>
          <a:xfrm>
            <a:off x="1713781"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5" name="Google Shape;875;p85"/>
          <p:cNvSpPr txBox="1"/>
          <p:nvPr>
            <p:ph idx="9" type="body"/>
          </p:nvPr>
        </p:nvSpPr>
        <p:spPr>
          <a:xfrm>
            <a:off x="1713781"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6" name="Google Shape;876;p85"/>
          <p:cNvSpPr txBox="1"/>
          <p:nvPr>
            <p:ph idx="13" type="body"/>
          </p:nvPr>
        </p:nvSpPr>
        <p:spPr>
          <a:xfrm>
            <a:off x="3199825"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7" name="Google Shape;877;p85"/>
          <p:cNvSpPr txBox="1"/>
          <p:nvPr>
            <p:ph idx="14" type="body"/>
          </p:nvPr>
        </p:nvSpPr>
        <p:spPr>
          <a:xfrm>
            <a:off x="3199825"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8" name="Google Shape;878;p85"/>
          <p:cNvSpPr txBox="1"/>
          <p:nvPr>
            <p:ph idx="15" type="body"/>
          </p:nvPr>
        </p:nvSpPr>
        <p:spPr>
          <a:xfrm>
            <a:off x="4685869"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9" name="Google Shape;879;p85"/>
          <p:cNvSpPr txBox="1"/>
          <p:nvPr>
            <p:ph idx="16" type="body"/>
          </p:nvPr>
        </p:nvSpPr>
        <p:spPr>
          <a:xfrm>
            <a:off x="4685869"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0" name="Google Shape;880;p85"/>
          <p:cNvSpPr txBox="1"/>
          <p:nvPr>
            <p:ph idx="17" type="body"/>
          </p:nvPr>
        </p:nvSpPr>
        <p:spPr>
          <a:xfrm>
            <a:off x="6171913"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1" name="Google Shape;881;p85"/>
          <p:cNvSpPr txBox="1"/>
          <p:nvPr>
            <p:ph idx="18" type="body"/>
          </p:nvPr>
        </p:nvSpPr>
        <p:spPr>
          <a:xfrm>
            <a:off x="6171913"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2" name="Google Shape;882;p85"/>
          <p:cNvSpPr txBox="1"/>
          <p:nvPr>
            <p:ph idx="19" type="body"/>
          </p:nvPr>
        </p:nvSpPr>
        <p:spPr>
          <a:xfrm>
            <a:off x="765795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3" name="Google Shape;883;p85"/>
          <p:cNvSpPr txBox="1"/>
          <p:nvPr>
            <p:ph idx="20" type="body"/>
          </p:nvPr>
        </p:nvSpPr>
        <p:spPr>
          <a:xfrm>
            <a:off x="765795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4" name="Google Shape;884;p85"/>
          <p:cNvSpPr/>
          <p:nvPr>
            <p:ph idx="21" type="pic"/>
          </p:nvPr>
        </p:nvSpPr>
        <p:spPr>
          <a:xfrm>
            <a:off x="7898110" y="1966913"/>
            <a:ext cx="657300" cy="657300"/>
          </a:xfrm>
          <a:prstGeom prst="rect">
            <a:avLst/>
          </a:prstGeom>
          <a:noFill/>
          <a:ln>
            <a:noFill/>
          </a:ln>
        </p:spPr>
      </p:sp>
      <p:sp>
        <p:nvSpPr>
          <p:cNvPr id="885" name="Google Shape;885;p85"/>
          <p:cNvSpPr txBox="1"/>
          <p:nvPr>
            <p:ph idx="22"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oints icon slide">
  <p:cSld name="4x points icon slide">
    <p:spTree>
      <p:nvGrpSpPr>
        <p:cNvPr id="886" name="Shape 886"/>
        <p:cNvGrpSpPr/>
        <p:nvPr/>
      </p:nvGrpSpPr>
      <p:grpSpPr>
        <a:xfrm>
          <a:off x="0" y="0"/>
          <a:ext cx="0" cy="0"/>
          <a:chOff x="0" y="0"/>
          <a:chExt cx="0" cy="0"/>
        </a:xfrm>
      </p:grpSpPr>
      <p:sp>
        <p:nvSpPr>
          <p:cNvPr id="887" name="Google Shape;887;p86"/>
          <p:cNvSpPr txBox="1"/>
          <p:nvPr>
            <p:ph idx="1" type="body"/>
          </p:nvPr>
        </p:nvSpPr>
        <p:spPr>
          <a:xfrm>
            <a:off x="694382" y="1952625"/>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8" name="Google Shape;888;p86"/>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89" name="Google Shape;889;p86"/>
          <p:cNvSpPr txBox="1"/>
          <p:nvPr>
            <p:ph idx="2"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0" name="Google Shape;890;p86"/>
          <p:cNvSpPr/>
          <p:nvPr>
            <p:ph idx="3" type="pic"/>
          </p:nvPr>
        </p:nvSpPr>
        <p:spPr>
          <a:xfrm>
            <a:off x="3535784" y="2104532"/>
            <a:ext cx="724800" cy="724800"/>
          </a:xfrm>
          <a:prstGeom prst="rect">
            <a:avLst/>
          </a:prstGeom>
          <a:noFill/>
          <a:ln>
            <a:noFill/>
          </a:ln>
        </p:spPr>
      </p:sp>
      <p:sp>
        <p:nvSpPr>
          <p:cNvPr id="891" name="Google Shape;891;p86"/>
          <p:cNvSpPr/>
          <p:nvPr>
            <p:ph idx="4" type="pic"/>
          </p:nvPr>
        </p:nvSpPr>
        <p:spPr>
          <a:xfrm>
            <a:off x="4883320" y="2104532"/>
            <a:ext cx="724800" cy="724800"/>
          </a:xfrm>
          <a:prstGeom prst="rect">
            <a:avLst/>
          </a:prstGeom>
          <a:noFill/>
          <a:ln>
            <a:noFill/>
          </a:ln>
        </p:spPr>
      </p:sp>
      <p:sp>
        <p:nvSpPr>
          <p:cNvPr id="892" name="Google Shape;892;p86"/>
          <p:cNvSpPr/>
          <p:nvPr>
            <p:ph idx="5" type="pic"/>
          </p:nvPr>
        </p:nvSpPr>
        <p:spPr>
          <a:xfrm>
            <a:off x="3545312" y="3450056"/>
            <a:ext cx="724800" cy="724800"/>
          </a:xfrm>
          <a:prstGeom prst="rect">
            <a:avLst/>
          </a:prstGeom>
          <a:noFill/>
          <a:ln>
            <a:noFill/>
          </a:ln>
        </p:spPr>
      </p:sp>
      <p:sp>
        <p:nvSpPr>
          <p:cNvPr id="893" name="Google Shape;893;p86"/>
          <p:cNvSpPr/>
          <p:nvPr>
            <p:ph idx="6" type="pic"/>
          </p:nvPr>
        </p:nvSpPr>
        <p:spPr>
          <a:xfrm>
            <a:off x="4892848" y="3450056"/>
            <a:ext cx="724800" cy="724800"/>
          </a:xfrm>
          <a:prstGeom prst="rect">
            <a:avLst/>
          </a:prstGeom>
          <a:noFill/>
          <a:ln>
            <a:noFill/>
          </a:ln>
        </p:spPr>
      </p:sp>
      <p:sp>
        <p:nvSpPr>
          <p:cNvPr id="894" name="Google Shape;894;p86"/>
          <p:cNvSpPr txBox="1"/>
          <p:nvPr>
            <p:ph idx="7" type="body"/>
          </p:nvPr>
        </p:nvSpPr>
        <p:spPr>
          <a:xfrm>
            <a:off x="694382" y="3295648"/>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5" name="Google Shape;895;p86"/>
          <p:cNvSpPr txBox="1"/>
          <p:nvPr>
            <p:ph idx="8" type="body"/>
          </p:nvPr>
        </p:nvSpPr>
        <p:spPr>
          <a:xfrm>
            <a:off x="5924050" y="1952625"/>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6" name="Google Shape;896;p86"/>
          <p:cNvSpPr txBox="1"/>
          <p:nvPr>
            <p:ph idx="9" type="body"/>
          </p:nvPr>
        </p:nvSpPr>
        <p:spPr>
          <a:xfrm>
            <a:off x="5924050" y="3295648"/>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51">
          <p15:clr>
            <a:srgbClr val="FBAE40"/>
          </p15:clr>
        </p15:guide>
        <p15:guide id="2" orient="horz" pos="43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able">
  <p:cSld name="Text &amp; table">
    <p:spTree>
      <p:nvGrpSpPr>
        <p:cNvPr id="897" name="Shape 897"/>
        <p:cNvGrpSpPr/>
        <p:nvPr/>
      </p:nvGrpSpPr>
      <p:grpSpPr>
        <a:xfrm>
          <a:off x="0" y="0"/>
          <a:ext cx="0" cy="0"/>
          <a:chOff x="0" y="0"/>
          <a:chExt cx="0" cy="0"/>
        </a:xfrm>
      </p:grpSpPr>
      <p:sp>
        <p:nvSpPr>
          <p:cNvPr id="898" name="Google Shape;898;p87"/>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99" name="Google Shape;899;p87"/>
          <p:cNvSpPr txBox="1"/>
          <p:nvPr>
            <p:ph idx="1" type="body"/>
          </p:nvPr>
        </p:nvSpPr>
        <p:spPr>
          <a:xfrm>
            <a:off x="639019" y="974104"/>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tep pyramid">
  <p:cSld name="3-step pyramid">
    <p:spTree>
      <p:nvGrpSpPr>
        <p:cNvPr id="900" name="Shape 900"/>
        <p:cNvGrpSpPr/>
        <p:nvPr/>
      </p:nvGrpSpPr>
      <p:grpSpPr>
        <a:xfrm>
          <a:off x="0" y="0"/>
          <a:ext cx="0" cy="0"/>
          <a:chOff x="0" y="0"/>
          <a:chExt cx="0" cy="0"/>
        </a:xfrm>
      </p:grpSpPr>
      <p:sp>
        <p:nvSpPr>
          <p:cNvPr id="901" name="Google Shape;901;p88"/>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02" name="Google Shape;902;p88"/>
          <p:cNvSpPr/>
          <p:nvPr>
            <p:ph idx="2" type="pic"/>
          </p:nvPr>
        </p:nvSpPr>
        <p:spPr>
          <a:xfrm>
            <a:off x="1605268" y="1548787"/>
            <a:ext cx="516300" cy="516300"/>
          </a:xfrm>
          <a:prstGeom prst="rect">
            <a:avLst/>
          </a:prstGeom>
          <a:noFill/>
          <a:ln>
            <a:noFill/>
          </a:ln>
        </p:spPr>
      </p:sp>
      <p:sp>
        <p:nvSpPr>
          <p:cNvPr id="903" name="Google Shape;903;p88"/>
          <p:cNvSpPr/>
          <p:nvPr>
            <p:ph idx="3" type="pic"/>
          </p:nvPr>
        </p:nvSpPr>
        <p:spPr>
          <a:xfrm>
            <a:off x="1605268" y="2582873"/>
            <a:ext cx="516300" cy="516300"/>
          </a:xfrm>
          <a:prstGeom prst="rect">
            <a:avLst/>
          </a:prstGeom>
          <a:noFill/>
          <a:ln>
            <a:noFill/>
          </a:ln>
        </p:spPr>
      </p:sp>
      <p:sp>
        <p:nvSpPr>
          <p:cNvPr id="904" name="Google Shape;904;p88"/>
          <p:cNvSpPr/>
          <p:nvPr>
            <p:ph idx="4" type="pic"/>
          </p:nvPr>
        </p:nvSpPr>
        <p:spPr>
          <a:xfrm>
            <a:off x="1605268" y="3845559"/>
            <a:ext cx="516300" cy="516300"/>
          </a:xfrm>
          <a:prstGeom prst="rect">
            <a:avLst/>
          </a:prstGeom>
          <a:noFill/>
          <a:ln>
            <a:noFill/>
          </a:ln>
        </p:spPr>
      </p:sp>
      <p:sp>
        <p:nvSpPr>
          <p:cNvPr id="905" name="Google Shape;905;p88"/>
          <p:cNvSpPr txBox="1"/>
          <p:nvPr>
            <p:ph idx="1" type="body"/>
          </p:nvPr>
        </p:nvSpPr>
        <p:spPr>
          <a:xfrm>
            <a:off x="2844193" y="1348828"/>
            <a:ext cx="49353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6" name="Google Shape;906;p88"/>
          <p:cNvSpPr txBox="1"/>
          <p:nvPr>
            <p:ph idx="5" type="body"/>
          </p:nvPr>
        </p:nvSpPr>
        <p:spPr>
          <a:xfrm>
            <a:off x="2844193" y="1120267"/>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7" name="Google Shape;907;p88"/>
          <p:cNvSpPr txBox="1"/>
          <p:nvPr>
            <p:ph idx="6" type="body"/>
          </p:nvPr>
        </p:nvSpPr>
        <p:spPr>
          <a:xfrm>
            <a:off x="3319004" y="2624243"/>
            <a:ext cx="44607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8" name="Google Shape;908;p88"/>
          <p:cNvSpPr txBox="1"/>
          <p:nvPr>
            <p:ph idx="7" type="body"/>
          </p:nvPr>
        </p:nvSpPr>
        <p:spPr>
          <a:xfrm>
            <a:off x="3319004" y="239568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9" name="Google Shape;909;p88"/>
          <p:cNvSpPr txBox="1"/>
          <p:nvPr>
            <p:ph idx="8" type="body"/>
          </p:nvPr>
        </p:nvSpPr>
        <p:spPr>
          <a:xfrm>
            <a:off x="4306325" y="3900900"/>
            <a:ext cx="34734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0" name="Google Shape;910;p88"/>
          <p:cNvSpPr txBox="1"/>
          <p:nvPr>
            <p:ph idx="9" type="body"/>
          </p:nvPr>
        </p:nvSpPr>
        <p:spPr>
          <a:xfrm>
            <a:off x="4306325" y="3672339"/>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step pyramid">
  <p:cSld name="4-step pyramid">
    <p:spTree>
      <p:nvGrpSpPr>
        <p:cNvPr id="911" name="Shape 911"/>
        <p:cNvGrpSpPr/>
        <p:nvPr/>
      </p:nvGrpSpPr>
      <p:grpSpPr>
        <a:xfrm>
          <a:off x="0" y="0"/>
          <a:ext cx="0" cy="0"/>
          <a:chOff x="0" y="0"/>
          <a:chExt cx="0" cy="0"/>
        </a:xfrm>
      </p:grpSpPr>
      <p:grpSp>
        <p:nvGrpSpPr>
          <p:cNvPr id="912" name="Google Shape;912;p89"/>
          <p:cNvGrpSpPr/>
          <p:nvPr/>
        </p:nvGrpSpPr>
        <p:grpSpPr>
          <a:xfrm>
            <a:off x="489347" y="947057"/>
            <a:ext cx="7875951" cy="3787448"/>
            <a:chOff x="652463" y="1262742"/>
            <a:chExt cx="10501268" cy="5049931"/>
          </a:xfrm>
        </p:grpSpPr>
        <p:grpSp>
          <p:nvGrpSpPr>
            <p:cNvPr id="913" name="Google Shape;913;p89"/>
            <p:cNvGrpSpPr/>
            <p:nvPr/>
          </p:nvGrpSpPr>
          <p:grpSpPr>
            <a:xfrm>
              <a:off x="2987431" y="1271615"/>
              <a:ext cx="8166300" cy="5036465"/>
              <a:chOff x="3749431" y="1271583"/>
              <a:chExt cx="8166300" cy="4660804"/>
            </a:xfrm>
          </p:grpSpPr>
          <p:sp>
            <p:nvSpPr>
              <p:cNvPr id="914" name="Google Shape;914;p89"/>
              <p:cNvSpPr/>
              <p:nvPr/>
            </p:nvSpPr>
            <p:spPr>
              <a:xfrm>
                <a:off x="4248007" y="1271583"/>
                <a:ext cx="7667700" cy="1155600"/>
              </a:xfrm>
              <a:prstGeom prst="rect">
                <a:avLst/>
              </a:prstGeom>
              <a:solidFill>
                <a:schemeClr val="accent2">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sp>
            <p:nvSpPr>
              <p:cNvPr id="915" name="Google Shape;915;p89"/>
              <p:cNvSpPr/>
              <p:nvPr/>
            </p:nvSpPr>
            <p:spPr>
              <a:xfrm>
                <a:off x="3752286" y="2438401"/>
                <a:ext cx="8163300" cy="1155600"/>
              </a:xfrm>
              <a:prstGeom prst="rect">
                <a:avLst/>
              </a:prstGeom>
              <a:solidFill>
                <a:schemeClr val="accent1">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6" name="Google Shape;916;p89"/>
              <p:cNvSpPr/>
              <p:nvPr/>
            </p:nvSpPr>
            <p:spPr>
              <a:xfrm>
                <a:off x="3755484" y="3607593"/>
                <a:ext cx="8160000" cy="1155600"/>
              </a:xfrm>
              <a:prstGeom prst="rect">
                <a:avLst/>
              </a:prstGeom>
              <a:solidFill>
                <a:schemeClr val="accent3">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7" name="Google Shape;917;p89"/>
              <p:cNvSpPr/>
              <p:nvPr/>
            </p:nvSpPr>
            <p:spPr>
              <a:xfrm>
                <a:off x="3749431" y="4776787"/>
                <a:ext cx="8166300" cy="1155600"/>
              </a:xfrm>
              <a:prstGeom prst="rect">
                <a:avLst/>
              </a:prstGeom>
              <a:solidFill>
                <a:schemeClr val="dk2">
                  <a:alpha val="80000"/>
                </a:schemeClr>
              </a:solidFill>
              <a:ln>
                <a:noFill/>
              </a:ln>
            </p:spPr>
            <p:txBody>
              <a:bodyPr anchorCtr="0" anchor="ctr" bIns="34275" lIns="1188000"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grpSp>
        <p:sp>
          <p:nvSpPr>
            <p:cNvPr id="918" name="Google Shape;918;p89"/>
            <p:cNvSpPr/>
            <p:nvPr/>
          </p:nvSpPr>
          <p:spPr>
            <a:xfrm>
              <a:off x="2769227" y="1262742"/>
              <a:ext cx="1408281" cy="1261872"/>
            </a:xfrm>
            <a:custGeom>
              <a:rect b="b" l="l" r="r" t="t"/>
              <a:pathLst>
                <a:path extrusionOk="0" h="1168400" w="2788676">
                  <a:moveTo>
                    <a:pt x="0" y="1168400"/>
                  </a:moveTo>
                  <a:lnTo>
                    <a:pt x="1394334" y="0"/>
                  </a:lnTo>
                  <a:lnTo>
                    <a:pt x="1394342" y="0"/>
                  </a:lnTo>
                  <a:lnTo>
                    <a:pt x="2788676" y="1168400"/>
                  </a:lnTo>
                  <a:lnTo>
                    <a:pt x="0" y="1168400"/>
                  </a:lnTo>
                  <a:close/>
                </a:path>
              </a:pathLst>
            </a:custGeom>
            <a:solidFill>
              <a:schemeClr val="accent2"/>
            </a:solidFill>
            <a:ln cap="flat" cmpd="sng" w="12700">
              <a:solidFill>
                <a:schemeClr val="lt1"/>
              </a:solidFill>
              <a:prstDash val="solid"/>
              <a:miter lim="800000"/>
              <a:headEnd len="sm" w="sm" type="none"/>
              <a:tailEnd len="sm" w="sm" type="none"/>
            </a:ln>
          </p:spPr>
          <p:txBody>
            <a:bodyPr anchorCtr="0" anchor="ctr" bIns="61925" lIns="61925" spcFirstLastPara="1" rIns="61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dk1"/>
                </a:solidFill>
                <a:latin typeface="Arial"/>
                <a:ea typeface="Arial"/>
                <a:cs typeface="Arial"/>
                <a:sym typeface="Arial"/>
              </a:endParaRPr>
            </a:p>
          </p:txBody>
        </p:sp>
        <p:sp>
          <p:nvSpPr>
            <p:cNvPr id="919" name="Google Shape;919;p89"/>
            <p:cNvSpPr/>
            <p:nvPr/>
          </p:nvSpPr>
          <p:spPr>
            <a:xfrm>
              <a:off x="2063639" y="2525428"/>
              <a:ext cx="2816563" cy="1261872"/>
            </a:xfrm>
            <a:custGeom>
              <a:rect b="b" l="l" r="r" t="t"/>
              <a:pathLst>
                <a:path extrusionOk="0" h="1168400" w="5577353">
                  <a:moveTo>
                    <a:pt x="0" y="1168400"/>
                  </a:moveTo>
                  <a:lnTo>
                    <a:pt x="1394334" y="0"/>
                  </a:lnTo>
                  <a:lnTo>
                    <a:pt x="4183019" y="0"/>
                  </a:lnTo>
                  <a:lnTo>
                    <a:pt x="5577353" y="1168400"/>
                  </a:lnTo>
                  <a:lnTo>
                    <a:pt x="0" y="1168400"/>
                  </a:lnTo>
                  <a:close/>
                </a:path>
              </a:pathLst>
            </a:custGeom>
            <a:solidFill>
              <a:schemeClr val="accent1"/>
            </a:solidFill>
            <a:ln cap="flat" cmpd="sng" w="12700">
              <a:solidFill>
                <a:schemeClr val="lt1"/>
              </a:solidFill>
              <a:prstDash val="solid"/>
              <a:miter lim="800000"/>
              <a:headEnd len="sm" w="sm" type="none"/>
              <a:tailEnd len="sm" w="sm" type="none"/>
            </a:ln>
          </p:spPr>
          <p:txBody>
            <a:bodyPr anchorCtr="0" anchor="ctr" bIns="61925" lIns="793925" spcFirstLastPara="1" rIns="793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0" name="Google Shape;920;p89"/>
            <p:cNvSpPr/>
            <p:nvPr/>
          </p:nvSpPr>
          <p:spPr>
            <a:xfrm>
              <a:off x="1358051" y="3788115"/>
              <a:ext cx="4224845" cy="1261872"/>
            </a:xfrm>
            <a:custGeom>
              <a:rect b="b" l="l" r="r" t="t"/>
              <a:pathLst>
                <a:path extrusionOk="0" h="1168400" w="8366029">
                  <a:moveTo>
                    <a:pt x="0" y="1168400"/>
                  </a:moveTo>
                  <a:lnTo>
                    <a:pt x="1394334" y="0"/>
                  </a:lnTo>
                  <a:lnTo>
                    <a:pt x="6971695" y="0"/>
                  </a:lnTo>
                  <a:lnTo>
                    <a:pt x="8366029" y="1168400"/>
                  </a:lnTo>
                  <a:lnTo>
                    <a:pt x="0" y="1168400"/>
                  </a:lnTo>
                  <a:close/>
                </a:path>
              </a:pathLst>
            </a:custGeom>
            <a:solidFill>
              <a:schemeClr val="accent3"/>
            </a:solidFill>
            <a:ln cap="flat" cmpd="sng" w="12700">
              <a:solidFill>
                <a:schemeClr val="lt1"/>
              </a:solidFill>
              <a:prstDash val="solid"/>
              <a:miter lim="800000"/>
              <a:headEnd len="sm" w="sm" type="none"/>
              <a:tailEnd len="sm" w="sm" type="none"/>
            </a:ln>
          </p:spPr>
          <p:txBody>
            <a:bodyPr anchorCtr="0" anchor="ctr" bIns="61925" lIns="1159950" spcFirstLastPara="1" rIns="1159950"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1" name="Google Shape;921;p89"/>
            <p:cNvSpPr/>
            <p:nvPr/>
          </p:nvSpPr>
          <p:spPr>
            <a:xfrm>
              <a:off x="652463" y="5050801"/>
              <a:ext cx="5633127" cy="1261872"/>
            </a:xfrm>
            <a:custGeom>
              <a:rect b="b" l="l" r="r" t="t"/>
              <a:pathLst>
                <a:path extrusionOk="0" h="1168400" w="11154706">
                  <a:moveTo>
                    <a:pt x="0" y="1168400"/>
                  </a:moveTo>
                  <a:lnTo>
                    <a:pt x="1394334" y="0"/>
                  </a:lnTo>
                  <a:lnTo>
                    <a:pt x="9760372" y="0"/>
                  </a:lnTo>
                  <a:lnTo>
                    <a:pt x="11154706" y="1168400"/>
                  </a:lnTo>
                  <a:lnTo>
                    <a:pt x="0" y="1168400"/>
                  </a:lnTo>
                  <a:close/>
                </a:path>
              </a:pathLst>
            </a:custGeom>
            <a:solidFill>
              <a:schemeClr val="dk2"/>
            </a:solidFill>
            <a:ln cap="flat" cmpd="sng" w="12700">
              <a:solidFill>
                <a:schemeClr val="lt1"/>
              </a:solidFill>
              <a:prstDash val="solid"/>
              <a:miter lim="800000"/>
              <a:headEnd len="sm" w="sm" type="none"/>
              <a:tailEnd len="sm" w="sm" type="none"/>
            </a:ln>
          </p:spPr>
          <p:txBody>
            <a:bodyPr anchorCtr="0" anchor="ctr" bIns="61925" lIns="1525950" spcFirstLastPara="1" rIns="152597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grpSp>
      <p:sp>
        <p:nvSpPr>
          <p:cNvPr id="922" name="Google Shape;922;p89"/>
          <p:cNvSpPr txBox="1"/>
          <p:nvPr>
            <p:ph type="title"/>
          </p:nvPr>
        </p:nvSpPr>
        <p:spPr>
          <a:xfrm>
            <a:off x="481856"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23" name="Google Shape;923;p89"/>
          <p:cNvSpPr/>
          <p:nvPr>
            <p:ph idx="2" type="pic"/>
          </p:nvPr>
        </p:nvSpPr>
        <p:spPr>
          <a:xfrm>
            <a:off x="2419946" y="1408509"/>
            <a:ext cx="375000" cy="375000"/>
          </a:xfrm>
          <a:prstGeom prst="rect">
            <a:avLst/>
          </a:prstGeom>
          <a:noFill/>
          <a:ln>
            <a:noFill/>
          </a:ln>
        </p:spPr>
      </p:sp>
      <p:sp>
        <p:nvSpPr>
          <p:cNvPr id="924" name="Google Shape;924;p89"/>
          <p:cNvSpPr/>
          <p:nvPr>
            <p:ph idx="3" type="pic"/>
          </p:nvPr>
        </p:nvSpPr>
        <p:spPr>
          <a:xfrm>
            <a:off x="2418588" y="2180055"/>
            <a:ext cx="375000" cy="375000"/>
          </a:xfrm>
          <a:prstGeom prst="rect">
            <a:avLst/>
          </a:prstGeom>
          <a:noFill/>
          <a:ln>
            <a:noFill/>
          </a:ln>
        </p:spPr>
      </p:sp>
      <p:sp>
        <p:nvSpPr>
          <p:cNvPr id="925" name="Google Shape;925;p89"/>
          <p:cNvSpPr/>
          <p:nvPr>
            <p:ph idx="4" type="pic"/>
          </p:nvPr>
        </p:nvSpPr>
        <p:spPr>
          <a:xfrm>
            <a:off x="2418588" y="3127070"/>
            <a:ext cx="375000" cy="375000"/>
          </a:xfrm>
          <a:prstGeom prst="rect">
            <a:avLst/>
          </a:prstGeom>
          <a:noFill/>
          <a:ln>
            <a:noFill/>
          </a:ln>
        </p:spPr>
      </p:sp>
      <p:sp>
        <p:nvSpPr>
          <p:cNvPr id="926" name="Google Shape;926;p89"/>
          <p:cNvSpPr/>
          <p:nvPr>
            <p:ph idx="5" type="pic"/>
          </p:nvPr>
        </p:nvSpPr>
        <p:spPr>
          <a:xfrm>
            <a:off x="2418589" y="4074085"/>
            <a:ext cx="375000" cy="375000"/>
          </a:xfrm>
          <a:prstGeom prst="rect">
            <a:avLst/>
          </a:prstGeom>
          <a:noFill/>
          <a:ln>
            <a:noFill/>
          </a:ln>
        </p:spPr>
      </p:sp>
      <p:sp>
        <p:nvSpPr>
          <p:cNvPr id="927" name="Google Shape;927;p89"/>
          <p:cNvSpPr txBox="1"/>
          <p:nvPr>
            <p:ph idx="1" type="body"/>
          </p:nvPr>
        </p:nvSpPr>
        <p:spPr>
          <a:xfrm>
            <a:off x="3365687" y="1248983"/>
            <a:ext cx="49353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8" name="Google Shape;928;p89"/>
          <p:cNvSpPr txBox="1"/>
          <p:nvPr>
            <p:ph idx="6" type="body"/>
          </p:nvPr>
        </p:nvSpPr>
        <p:spPr>
          <a:xfrm>
            <a:off x="3365687" y="1020422"/>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9" name="Google Shape;929;p89"/>
          <p:cNvSpPr txBox="1"/>
          <p:nvPr>
            <p:ph idx="7" type="body"/>
          </p:nvPr>
        </p:nvSpPr>
        <p:spPr>
          <a:xfrm>
            <a:off x="3840497" y="2221263"/>
            <a:ext cx="44607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0" name="Google Shape;930;p89"/>
          <p:cNvSpPr txBox="1"/>
          <p:nvPr>
            <p:ph idx="8" type="body"/>
          </p:nvPr>
        </p:nvSpPr>
        <p:spPr>
          <a:xfrm>
            <a:off x="3840497" y="199270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1" name="Google Shape;931;p89"/>
          <p:cNvSpPr txBox="1"/>
          <p:nvPr>
            <p:ph idx="9" type="body"/>
          </p:nvPr>
        </p:nvSpPr>
        <p:spPr>
          <a:xfrm>
            <a:off x="4275162" y="3191421"/>
            <a:ext cx="40260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2" name="Google Shape;932;p89"/>
          <p:cNvSpPr txBox="1"/>
          <p:nvPr>
            <p:ph idx="13" type="body"/>
          </p:nvPr>
        </p:nvSpPr>
        <p:spPr>
          <a:xfrm>
            <a:off x="4275162" y="2962860"/>
            <a:ext cx="40260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3" name="Google Shape;933;p89"/>
          <p:cNvSpPr txBox="1"/>
          <p:nvPr>
            <p:ph idx="14" type="body"/>
          </p:nvPr>
        </p:nvSpPr>
        <p:spPr>
          <a:xfrm>
            <a:off x="4827818" y="4101075"/>
            <a:ext cx="34734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4" name="Google Shape;934;p89"/>
          <p:cNvSpPr txBox="1"/>
          <p:nvPr>
            <p:ph idx="15" type="body"/>
          </p:nvPr>
        </p:nvSpPr>
        <p:spPr>
          <a:xfrm>
            <a:off x="4827818" y="3876671"/>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935" name="Shape 935"/>
        <p:cNvGrpSpPr/>
        <p:nvPr/>
      </p:nvGrpSpPr>
      <p:grpSpPr>
        <a:xfrm>
          <a:off x="0" y="0"/>
          <a:ext cx="0" cy="0"/>
          <a:chOff x="0" y="0"/>
          <a:chExt cx="0" cy="0"/>
        </a:xfrm>
      </p:grpSpPr>
      <p:sp>
        <p:nvSpPr>
          <p:cNvPr id="936" name="Google Shape;936;p90"/>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37" name="Google Shape;937;p90"/>
          <p:cNvSpPr txBox="1"/>
          <p:nvPr>
            <p:ph idx="1" type="body"/>
          </p:nvPr>
        </p:nvSpPr>
        <p:spPr>
          <a:xfrm>
            <a:off x="637829"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8" name="Google Shape;938;p90"/>
          <p:cNvSpPr/>
          <p:nvPr>
            <p:ph idx="2" type="pic"/>
          </p:nvPr>
        </p:nvSpPr>
        <p:spPr>
          <a:xfrm>
            <a:off x="844659" y="1666196"/>
            <a:ext cx="568500" cy="568500"/>
          </a:xfrm>
          <a:prstGeom prst="rect">
            <a:avLst/>
          </a:prstGeom>
          <a:noFill/>
          <a:ln>
            <a:noFill/>
          </a:ln>
        </p:spPr>
      </p:sp>
      <p:sp>
        <p:nvSpPr>
          <p:cNvPr id="939" name="Google Shape;939;p90"/>
          <p:cNvSpPr/>
          <p:nvPr>
            <p:ph idx="3" type="pic"/>
          </p:nvPr>
        </p:nvSpPr>
        <p:spPr>
          <a:xfrm>
            <a:off x="2566443" y="1666196"/>
            <a:ext cx="568500" cy="568500"/>
          </a:xfrm>
          <a:prstGeom prst="rect">
            <a:avLst/>
          </a:prstGeom>
          <a:noFill/>
          <a:ln>
            <a:noFill/>
          </a:ln>
        </p:spPr>
      </p:sp>
      <p:sp>
        <p:nvSpPr>
          <p:cNvPr id="940" name="Google Shape;940;p90"/>
          <p:cNvSpPr/>
          <p:nvPr>
            <p:ph idx="4" type="pic"/>
          </p:nvPr>
        </p:nvSpPr>
        <p:spPr>
          <a:xfrm>
            <a:off x="4288227" y="1666196"/>
            <a:ext cx="568500" cy="568500"/>
          </a:xfrm>
          <a:prstGeom prst="rect">
            <a:avLst/>
          </a:prstGeom>
          <a:noFill/>
          <a:ln>
            <a:noFill/>
          </a:ln>
        </p:spPr>
      </p:sp>
      <p:sp>
        <p:nvSpPr>
          <p:cNvPr id="941" name="Google Shape;941;p90"/>
          <p:cNvSpPr/>
          <p:nvPr>
            <p:ph idx="5" type="pic"/>
          </p:nvPr>
        </p:nvSpPr>
        <p:spPr>
          <a:xfrm>
            <a:off x="6009589" y="1666196"/>
            <a:ext cx="568500" cy="568500"/>
          </a:xfrm>
          <a:prstGeom prst="rect">
            <a:avLst/>
          </a:prstGeom>
          <a:noFill/>
          <a:ln>
            <a:noFill/>
          </a:ln>
        </p:spPr>
      </p:sp>
      <p:sp>
        <p:nvSpPr>
          <p:cNvPr id="942" name="Google Shape;942;p90"/>
          <p:cNvSpPr/>
          <p:nvPr>
            <p:ph idx="6" type="pic"/>
          </p:nvPr>
        </p:nvSpPr>
        <p:spPr>
          <a:xfrm>
            <a:off x="7731233" y="2516471"/>
            <a:ext cx="568500" cy="568500"/>
          </a:xfrm>
          <a:prstGeom prst="rect">
            <a:avLst/>
          </a:prstGeom>
          <a:noFill/>
          <a:ln>
            <a:noFill/>
          </a:ln>
        </p:spPr>
      </p:sp>
      <p:sp>
        <p:nvSpPr>
          <p:cNvPr id="943" name="Google Shape;943;p90"/>
          <p:cNvSpPr/>
          <p:nvPr>
            <p:ph idx="7" type="pic"/>
          </p:nvPr>
        </p:nvSpPr>
        <p:spPr>
          <a:xfrm>
            <a:off x="6009588" y="3366748"/>
            <a:ext cx="568500" cy="568500"/>
          </a:xfrm>
          <a:prstGeom prst="rect">
            <a:avLst/>
          </a:prstGeom>
          <a:noFill/>
          <a:ln>
            <a:noFill/>
          </a:ln>
        </p:spPr>
      </p:sp>
      <p:sp>
        <p:nvSpPr>
          <p:cNvPr id="944" name="Google Shape;944;p90"/>
          <p:cNvSpPr/>
          <p:nvPr>
            <p:ph idx="8" type="pic"/>
          </p:nvPr>
        </p:nvSpPr>
        <p:spPr>
          <a:xfrm>
            <a:off x="4287945" y="3364195"/>
            <a:ext cx="568500" cy="568500"/>
          </a:xfrm>
          <a:prstGeom prst="rect">
            <a:avLst/>
          </a:prstGeom>
          <a:noFill/>
          <a:ln>
            <a:noFill/>
          </a:ln>
        </p:spPr>
      </p:sp>
      <p:sp>
        <p:nvSpPr>
          <p:cNvPr id="945" name="Google Shape;945;p90"/>
          <p:cNvSpPr/>
          <p:nvPr>
            <p:ph idx="9" type="pic"/>
          </p:nvPr>
        </p:nvSpPr>
        <p:spPr>
          <a:xfrm>
            <a:off x="2566302" y="3361642"/>
            <a:ext cx="568500" cy="568500"/>
          </a:xfrm>
          <a:prstGeom prst="rect">
            <a:avLst/>
          </a:prstGeom>
          <a:noFill/>
          <a:ln>
            <a:noFill/>
          </a:ln>
        </p:spPr>
      </p:sp>
      <p:sp>
        <p:nvSpPr>
          <p:cNvPr id="946" name="Google Shape;946;p90"/>
          <p:cNvSpPr/>
          <p:nvPr>
            <p:ph idx="13" type="pic"/>
          </p:nvPr>
        </p:nvSpPr>
        <p:spPr>
          <a:xfrm>
            <a:off x="844659" y="3359089"/>
            <a:ext cx="568500" cy="568500"/>
          </a:xfrm>
          <a:prstGeom prst="rect">
            <a:avLst/>
          </a:prstGeom>
          <a:noFill/>
          <a:ln>
            <a:noFill/>
          </a:ln>
        </p:spPr>
      </p:sp>
      <p:sp>
        <p:nvSpPr>
          <p:cNvPr id="947" name="Google Shape;947;p90"/>
          <p:cNvSpPr txBox="1"/>
          <p:nvPr>
            <p:ph idx="14" type="body"/>
          </p:nvPr>
        </p:nvSpPr>
        <p:spPr>
          <a:xfrm>
            <a:off x="637829"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8" name="Google Shape;948;p90"/>
          <p:cNvSpPr txBox="1"/>
          <p:nvPr>
            <p:ph idx="15" type="body"/>
          </p:nvPr>
        </p:nvSpPr>
        <p:spPr>
          <a:xfrm>
            <a:off x="637829"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9" name="Google Shape;949;p90"/>
          <p:cNvSpPr txBox="1"/>
          <p:nvPr>
            <p:ph idx="16" type="body"/>
          </p:nvPr>
        </p:nvSpPr>
        <p:spPr>
          <a:xfrm>
            <a:off x="2359472"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0" name="Google Shape;950;p90"/>
          <p:cNvSpPr txBox="1"/>
          <p:nvPr>
            <p:ph idx="17" type="body"/>
          </p:nvPr>
        </p:nvSpPr>
        <p:spPr>
          <a:xfrm>
            <a:off x="2359472"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1" name="Google Shape;951;p90"/>
          <p:cNvSpPr txBox="1"/>
          <p:nvPr>
            <p:ph idx="18" type="body"/>
          </p:nvPr>
        </p:nvSpPr>
        <p:spPr>
          <a:xfrm>
            <a:off x="4081116"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2" name="Google Shape;952;p90"/>
          <p:cNvSpPr txBox="1"/>
          <p:nvPr>
            <p:ph idx="19" type="body"/>
          </p:nvPr>
        </p:nvSpPr>
        <p:spPr>
          <a:xfrm>
            <a:off x="4081116"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3" name="Google Shape;953;p90"/>
          <p:cNvSpPr txBox="1"/>
          <p:nvPr>
            <p:ph idx="20" type="body"/>
          </p:nvPr>
        </p:nvSpPr>
        <p:spPr>
          <a:xfrm>
            <a:off x="5802760"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4" name="Google Shape;954;p90"/>
          <p:cNvSpPr txBox="1"/>
          <p:nvPr>
            <p:ph idx="21" type="body"/>
          </p:nvPr>
        </p:nvSpPr>
        <p:spPr>
          <a:xfrm>
            <a:off x="5802760"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5" name="Google Shape;955;p90"/>
          <p:cNvSpPr txBox="1"/>
          <p:nvPr>
            <p:ph idx="22" type="body"/>
          </p:nvPr>
        </p:nvSpPr>
        <p:spPr>
          <a:xfrm>
            <a:off x="6984892" y="3322193"/>
            <a:ext cx="1521600" cy="195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6" name="Google Shape;956;p90"/>
          <p:cNvSpPr txBox="1"/>
          <p:nvPr>
            <p:ph idx="23" type="body"/>
          </p:nvPr>
        </p:nvSpPr>
        <p:spPr>
          <a:xfrm>
            <a:off x="6984892" y="3543380"/>
            <a:ext cx="1521600" cy="264900"/>
          </a:xfrm>
          <a:prstGeom prst="rect">
            <a:avLst/>
          </a:prstGeom>
          <a:noFill/>
          <a:ln>
            <a:noFill/>
          </a:ln>
        </p:spPr>
        <p:txBody>
          <a:bodyPr anchorCtr="0" anchor="t"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7" name="Google Shape;957;p90"/>
          <p:cNvSpPr txBox="1"/>
          <p:nvPr>
            <p:ph idx="24" type="body"/>
          </p:nvPr>
        </p:nvSpPr>
        <p:spPr>
          <a:xfrm>
            <a:off x="580276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8" name="Google Shape;958;p90"/>
          <p:cNvSpPr txBox="1"/>
          <p:nvPr>
            <p:ph idx="25" type="body"/>
          </p:nvPr>
        </p:nvSpPr>
        <p:spPr>
          <a:xfrm>
            <a:off x="580276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9" name="Google Shape;959;p90"/>
          <p:cNvSpPr txBox="1"/>
          <p:nvPr>
            <p:ph idx="26" type="body"/>
          </p:nvPr>
        </p:nvSpPr>
        <p:spPr>
          <a:xfrm>
            <a:off x="407585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0" name="Google Shape;960;p90"/>
          <p:cNvSpPr txBox="1"/>
          <p:nvPr>
            <p:ph idx="27" type="body"/>
          </p:nvPr>
        </p:nvSpPr>
        <p:spPr>
          <a:xfrm>
            <a:off x="407585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1" name="Google Shape;961;p90"/>
          <p:cNvSpPr txBox="1"/>
          <p:nvPr>
            <p:ph idx="28" type="body"/>
          </p:nvPr>
        </p:nvSpPr>
        <p:spPr>
          <a:xfrm>
            <a:off x="234895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2" name="Google Shape;962;p90"/>
          <p:cNvSpPr txBox="1"/>
          <p:nvPr>
            <p:ph idx="29" type="body"/>
          </p:nvPr>
        </p:nvSpPr>
        <p:spPr>
          <a:xfrm>
            <a:off x="234895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3" name="Google Shape;963;p90"/>
          <p:cNvSpPr txBox="1"/>
          <p:nvPr>
            <p:ph idx="30" type="body"/>
          </p:nvPr>
        </p:nvSpPr>
        <p:spPr>
          <a:xfrm>
            <a:off x="62204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4" name="Google Shape;964;p90"/>
          <p:cNvSpPr txBox="1"/>
          <p:nvPr>
            <p:ph idx="31" type="body"/>
          </p:nvPr>
        </p:nvSpPr>
        <p:spPr>
          <a:xfrm>
            <a:off x="62204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step process">
  <p:cSld name="6 step process">
    <p:spTree>
      <p:nvGrpSpPr>
        <p:cNvPr id="965" name="Shape 965"/>
        <p:cNvGrpSpPr/>
        <p:nvPr/>
      </p:nvGrpSpPr>
      <p:grpSpPr>
        <a:xfrm>
          <a:off x="0" y="0"/>
          <a:ext cx="0" cy="0"/>
          <a:chOff x="0" y="0"/>
          <a:chExt cx="0" cy="0"/>
        </a:xfrm>
      </p:grpSpPr>
      <p:sp>
        <p:nvSpPr>
          <p:cNvPr id="966" name="Google Shape;966;p91"/>
          <p:cNvSpPr txBox="1"/>
          <p:nvPr>
            <p:ph type="title"/>
          </p:nvPr>
        </p:nvSpPr>
        <p:spPr>
          <a:xfrm>
            <a:off x="646163"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67" name="Google Shape;967;p91"/>
          <p:cNvSpPr txBox="1"/>
          <p:nvPr>
            <p:ph idx="1" type="body"/>
          </p:nvPr>
        </p:nvSpPr>
        <p:spPr>
          <a:xfrm>
            <a:off x="644972"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8" name="Google Shape;968;p91"/>
          <p:cNvSpPr txBox="1"/>
          <p:nvPr>
            <p:ph idx="2" type="body"/>
          </p:nvPr>
        </p:nvSpPr>
        <p:spPr>
          <a:xfrm>
            <a:off x="1270050" y="4021166"/>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9" name="Google Shape;969;p91"/>
          <p:cNvSpPr/>
          <p:nvPr>
            <p:ph idx="3" type="pic"/>
          </p:nvPr>
        </p:nvSpPr>
        <p:spPr>
          <a:xfrm>
            <a:off x="1603347" y="4357222"/>
            <a:ext cx="577500" cy="577500"/>
          </a:xfrm>
          <a:prstGeom prst="rect">
            <a:avLst/>
          </a:prstGeom>
          <a:noFill/>
          <a:ln>
            <a:noFill/>
          </a:ln>
        </p:spPr>
      </p:sp>
      <p:sp>
        <p:nvSpPr>
          <p:cNvPr id="970" name="Google Shape;970;p91"/>
          <p:cNvSpPr txBox="1"/>
          <p:nvPr>
            <p:ph idx="4" type="body"/>
          </p:nvPr>
        </p:nvSpPr>
        <p:spPr>
          <a:xfrm>
            <a:off x="2524384" y="3807884"/>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1" name="Google Shape;971;p91"/>
          <p:cNvSpPr/>
          <p:nvPr>
            <p:ph idx="5" type="pic"/>
          </p:nvPr>
        </p:nvSpPr>
        <p:spPr>
          <a:xfrm>
            <a:off x="2857681" y="4143939"/>
            <a:ext cx="577500" cy="577500"/>
          </a:xfrm>
          <a:prstGeom prst="rect">
            <a:avLst/>
          </a:prstGeom>
          <a:noFill/>
          <a:ln>
            <a:noFill/>
          </a:ln>
        </p:spPr>
      </p:sp>
      <p:sp>
        <p:nvSpPr>
          <p:cNvPr id="972" name="Google Shape;972;p91"/>
          <p:cNvSpPr txBox="1"/>
          <p:nvPr>
            <p:ph idx="6" type="body"/>
          </p:nvPr>
        </p:nvSpPr>
        <p:spPr>
          <a:xfrm>
            <a:off x="3778718" y="3594601"/>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3" name="Google Shape;973;p91"/>
          <p:cNvSpPr/>
          <p:nvPr>
            <p:ph idx="7" type="pic"/>
          </p:nvPr>
        </p:nvSpPr>
        <p:spPr>
          <a:xfrm>
            <a:off x="4112015" y="3930656"/>
            <a:ext cx="577500" cy="577500"/>
          </a:xfrm>
          <a:prstGeom prst="rect">
            <a:avLst/>
          </a:prstGeom>
          <a:noFill/>
          <a:ln>
            <a:noFill/>
          </a:ln>
        </p:spPr>
      </p:sp>
      <p:sp>
        <p:nvSpPr>
          <p:cNvPr id="974" name="Google Shape;974;p91"/>
          <p:cNvSpPr txBox="1"/>
          <p:nvPr>
            <p:ph idx="8" type="body"/>
          </p:nvPr>
        </p:nvSpPr>
        <p:spPr>
          <a:xfrm>
            <a:off x="5033051" y="3381318"/>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5" name="Google Shape;975;p91"/>
          <p:cNvSpPr/>
          <p:nvPr>
            <p:ph idx="9" type="pic"/>
          </p:nvPr>
        </p:nvSpPr>
        <p:spPr>
          <a:xfrm>
            <a:off x="5366348" y="3717374"/>
            <a:ext cx="577500" cy="577500"/>
          </a:xfrm>
          <a:prstGeom prst="rect">
            <a:avLst/>
          </a:prstGeom>
          <a:noFill/>
          <a:ln>
            <a:noFill/>
          </a:ln>
        </p:spPr>
      </p:sp>
      <p:sp>
        <p:nvSpPr>
          <p:cNvPr id="976" name="Google Shape;976;p91"/>
          <p:cNvSpPr txBox="1"/>
          <p:nvPr>
            <p:ph idx="13" type="body"/>
          </p:nvPr>
        </p:nvSpPr>
        <p:spPr>
          <a:xfrm>
            <a:off x="6287385" y="3168035"/>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7" name="Google Shape;977;p91"/>
          <p:cNvSpPr/>
          <p:nvPr>
            <p:ph idx="14" type="pic"/>
          </p:nvPr>
        </p:nvSpPr>
        <p:spPr>
          <a:xfrm>
            <a:off x="6620682" y="3504091"/>
            <a:ext cx="577500" cy="577500"/>
          </a:xfrm>
          <a:prstGeom prst="rect">
            <a:avLst/>
          </a:prstGeom>
          <a:noFill/>
          <a:ln>
            <a:noFill/>
          </a:ln>
        </p:spPr>
      </p:sp>
      <p:sp>
        <p:nvSpPr>
          <p:cNvPr id="978" name="Google Shape;978;p91"/>
          <p:cNvSpPr txBox="1"/>
          <p:nvPr>
            <p:ph idx="15" type="body"/>
          </p:nvPr>
        </p:nvSpPr>
        <p:spPr>
          <a:xfrm>
            <a:off x="7541719" y="2954753"/>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9" name="Google Shape;979;p91"/>
          <p:cNvSpPr/>
          <p:nvPr>
            <p:ph idx="16" type="pic"/>
          </p:nvPr>
        </p:nvSpPr>
        <p:spPr>
          <a:xfrm>
            <a:off x="7875016" y="3290808"/>
            <a:ext cx="577500" cy="577500"/>
          </a:xfrm>
          <a:prstGeom prst="rect">
            <a:avLst/>
          </a:prstGeom>
          <a:noFill/>
          <a:ln>
            <a:noFill/>
          </a:ln>
        </p:spPr>
      </p:sp>
      <p:sp>
        <p:nvSpPr>
          <p:cNvPr id="980" name="Google Shape;980;p91"/>
          <p:cNvSpPr txBox="1"/>
          <p:nvPr>
            <p:ph idx="17" type="body"/>
          </p:nvPr>
        </p:nvSpPr>
        <p:spPr>
          <a:xfrm>
            <a:off x="1256794" y="1800320"/>
            <a:ext cx="1167000" cy="21324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1" name="Google Shape;981;p91"/>
          <p:cNvSpPr txBox="1"/>
          <p:nvPr>
            <p:ph idx="18" type="body"/>
          </p:nvPr>
        </p:nvSpPr>
        <p:spPr>
          <a:xfrm>
            <a:off x="2575766" y="1720881"/>
            <a:ext cx="1167000" cy="19191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2" name="Google Shape;982;p91"/>
          <p:cNvSpPr txBox="1"/>
          <p:nvPr>
            <p:ph idx="19" type="body"/>
          </p:nvPr>
        </p:nvSpPr>
        <p:spPr>
          <a:xfrm>
            <a:off x="3850710" y="1675595"/>
            <a:ext cx="1167000" cy="17058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3" name="Google Shape;983;p91"/>
          <p:cNvSpPr txBox="1"/>
          <p:nvPr>
            <p:ph idx="20" type="body"/>
          </p:nvPr>
        </p:nvSpPr>
        <p:spPr>
          <a:xfrm>
            <a:off x="5120357" y="1606943"/>
            <a:ext cx="1167000" cy="14925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4" name="Google Shape;984;p91"/>
          <p:cNvSpPr txBox="1"/>
          <p:nvPr>
            <p:ph idx="21" type="body"/>
          </p:nvPr>
        </p:nvSpPr>
        <p:spPr>
          <a:xfrm>
            <a:off x="6459116" y="1569681"/>
            <a:ext cx="1167000" cy="12780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5" name="Google Shape;985;p91"/>
          <p:cNvSpPr txBox="1"/>
          <p:nvPr>
            <p:ph idx="22" type="body"/>
          </p:nvPr>
        </p:nvSpPr>
        <p:spPr>
          <a:xfrm>
            <a:off x="7749124" y="1474088"/>
            <a:ext cx="1167000" cy="10806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oint ecosystem">
  <p:cSld name="4-point ecosystem">
    <p:spTree>
      <p:nvGrpSpPr>
        <p:cNvPr id="986" name="Shape 986"/>
        <p:cNvGrpSpPr/>
        <p:nvPr/>
      </p:nvGrpSpPr>
      <p:grpSpPr>
        <a:xfrm>
          <a:off x="0" y="0"/>
          <a:ext cx="0" cy="0"/>
          <a:chOff x="0" y="0"/>
          <a:chExt cx="0" cy="0"/>
        </a:xfrm>
      </p:grpSpPr>
      <p:sp>
        <p:nvSpPr>
          <p:cNvPr id="987" name="Google Shape;987;p92"/>
          <p:cNvSpPr/>
          <p:nvPr/>
        </p:nvSpPr>
        <p:spPr>
          <a:xfrm>
            <a:off x="4355231"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988" name="Google Shape;988;p92"/>
          <p:cNvSpPr/>
          <p:nvPr>
            <p:ph idx="2" type="pic"/>
          </p:nvPr>
        </p:nvSpPr>
        <p:spPr>
          <a:xfrm>
            <a:off x="4343384" y="1755596"/>
            <a:ext cx="342900" cy="342900"/>
          </a:xfrm>
          <a:prstGeom prst="rect">
            <a:avLst/>
          </a:prstGeom>
          <a:noFill/>
          <a:ln>
            <a:noFill/>
          </a:ln>
        </p:spPr>
      </p:sp>
      <p:sp>
        <p:nvSpPr>
          <p:cNvPr id="989" name="Google Shape;989;p92"/>
          <p:cNvSpPr/>
          <p:nvPr>
            <p:ph idx="3" type="pic"/>
          </p:nvPr>
        </p:nvSpPr>
        <p:spPr>
          <a:xfrm>
            <a:off x="5547106" y="2827097"/>
            <a:ext cx="342900" cy="342900"/>
          </a:xfrm>
          <a:prstGeom prst="rect">
            <a:avLst/>
          </a:prstGeom>
          <a:noFill/>
          <a:ln>
            <a:noFill/>
          </a:ln>
        </p:spPr>
      </p:sp>
      <p:sp>
        <p:nvSpPr>
          <p:cNvPr id="990" name="Google Shape;990;p92"/>
          <p:cNvSpPr/>
          <p:nvPr>
            <p:ph idx="4" type="pic"/>
          </p:nvPr>
        </p:nvSpPr>
        <p:spPr>
          <a:xfrm>
            <a:off x="4468167" y="4076311"/>
            <a:ext cx="342900" cy="342900"/>
          </a:xfrm>
          <a:prstGeom prst="rect">
            <a:avLst/>
          </a:prstGeom>
          <a:noFill/>
          <a:ln>
            <a:noFill/>
          </a:ln>
        </p:spPr>
      </p:sp>
      <p:sp>
        <p:nvSpPr>
          <p:cNvPr id="991" name="Google Shape;991;p92"/>
          <p:cNvSpPr/>
          <p:nvPr>
            <p:ph idx="5" type="pic"/>
          </p:nvPr>
        </p:nvSpPr>
        <p:spPr>
          <a:xfrm>
            <a:off x="3245504" y="3124836"/>
            <a:ext cx="342900" cy="342900"/>
          </a:xfrm>
          <a:prstGeom prst="rect">
            <a:avLst/>
          </a:prstGeom>
          <a:noFill/>
          <a:ln>
            <a:noFill/>
          </a:ln>
        </p:spPr>
      </p:sp>
      <p:sp>
        <p:nvSpPr>
          <p:cNvPr id="992" name="Google Shape;992;p92"/>
          <p:cNvSpPr txBox="1"/>
          <p:nvPr>
            <p:ph type="title"/>
          </p:nvPr>
        </p:nvSpPr>
        <p:spPr>
          <a:xfrm>
            <a:off x="694382"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3" name="Google Shape;993;p92"/>
          <p:cNvSpPr txBox="1"/>
          <p:nvPr>
            <p:ph idx="1" type="body"/>
          </p:nvPr>
        </p:nvSpPr>
        <p:spPr>
          <a:xfrm>
            <a:off x="693192"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4" name="Google Shape;994;p92"/>
          <p:cNvSpPr txBox="1"/>
          <p:nvPr>
            <p:ph idx="6" type="body"/>
          </p:nvPr>
        </p:nvSpPr>
        <p:spPr>
          <a:xfrm>
            <a:off x="702717" y="1843088"/>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5" name="Google Shape;995;p92"/>
          <p:cNvSpPr txBox="1"/>
          <p:nvPr>
            <p:ph idx="7" type="body"/>
          </p:nvPr>
        </p:nvSpPr>
        <p:spPr>
          <a:xfrm>
            <a:off x="702717" y="3395663"/>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6" name="Google Shape;996;p92"/>
          <p:cNvSpPr txBox="1"/>
          <p:nvPr>
            <p:ph idx="8" type="body"/>
          </p:nvPr>
        </p:nvSpPr>
        <p:spPr>
          <a:xfrm>
            <a:off x="6083128" y="1843088"/>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7" name="Google Shape;997;p92"/>
          <p:cNvSpPr txBox="1"/>
          <p:nvPr>
            <p:ph idx="9" type="body"/>
          </p:nvPr>
        </p:nvSpPr>
        <p:spPr>
          <a:xfrm>
            <a:off x="6073600" y="3395663"/>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8" name="Google Shape;998;p92"/>
          <p:cNvSpPr/>
          <p:nvPr>
            <p:ph idx="13" type="pic"/>
          </p:nvPr>
        </p:nvSpPr>
        <p:spPr>
          <a:xfrm>
            <a:off x="4089548" y="2619002"/>
            <a:ext cx="962700" cy="962700"/>
          </a:xfrm>
          <a:prstGeom prst="rect">
            <a:avLst/>
          </a:prstGeom>
          <a:noFill/>
          <a:ln>
            <a:noFill/>
          </a:ln>
        </p:spPr>
      </p:sp>
      <p:sp>
        <p:nvSpPr>
          <p:cNvPr id="999" name="Google Shape;999;p92"/>
          <p:cNvSpPr/>
          <p:nvPr/>
        </p:nvSpPr>
        <p:spPr>
          <a:xfrm rot="-3103781">
            <a:off x="3224447" y="2112827"/>
            <a:ext cx="1788839" cy="1034754"/>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0" name="Google Shape;1000;p92"/>
          <p:cNvSpPr/>
          <p:nvPr/>
        </p:nvSpPr>
        <p:spPr>
          <a:xfrm rot="2803173">
            <a:off x="4184372" y="2175920"/>
            <a:ext cx="1788841"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1" name="Google Shape;1001;p92"/>
          <p:cNvSpPr/>
          <p:nvPr/>
        </p:nvSpPr>
        <p:spPr>
          <a:xfrm rot="-2744097">
            <a:off x="4128487" y="3156721"/>
            <a:ext cx="1788843"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2" name="Google Shape;1002;p92"/>
          <p:cNvSpPr/>
          <p:nvPr/>
        </p:nvSpPr>
        <p:spPr>
          <a:xfrm rot="2918373">
            <a:off x="3263986" y="3172824"/>
            <a:ext cx="1788835" cy="1018480"/>
          </a:xfrm>
          <a:prstGeom prst="rect">
            <a:avLst/>
          </a:prstGeom>
        </p:spPr>
        <p:txBody>
          <a:bodyPr>
            <a:prstTxWarp prst="textPlain"/>
          </a:bodyPr>
          <a:lstStyle/>
          <a:p>
            <a:pPr lvl="0" algn="ctr"/>
            <a:r>
              <a:rPr b="0" i="0">
                <a:ln>
                  <a:noFill/>
                </a:ln>
                <a:solidFill>
                  <a:schemeClr val="lt1"/>
                </a:solidFill>
                <a:latin typeface="Arial"/>
              </a:rPr>
              <a:t>Subtitle</a:t>
            </a: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point radial diagram">
  <p:cSld name="6-point radial diagram">
    <p:spTree>
      <p:nvGrpSpPr>
        <p:cNvPr id="1003" name="Shape 1003"/>
        <p:cNvGrpSpPr/>
        <p:nvPr/>
      </p:nvGrpSpPr>
      <p:grpSpPr>
        <a:xfrm>
          <a:off x="0" y="0"/>
          <a:ext cx="0" cy="0"/>
          <a:chOff x="0" y="0"/>
          <a:chExt cx="0" cy="0"/>
        </a:xfrm>
      </p:grpSpPr>
      <p:sp>
        <p:nvSpPr>
          <p:cNvPr id="1004" name="Google Shape;1004;p93"/>
          <p:cNvSpPr/>
          <p:nvPr/>
        </p:nvSpPr>
        <p:spPr>
          <a:xfrm>
            <a:off x="4362374"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005" name="Google Shape;1005;p93"/>
          <p:cNvSpPr txBox="1"/>
          <p:nvPr>
            <p:ph type="title"/>
          </p:nvPr>
        </p:nvSpPr>
        <p:spPr>
          <a:xfrm>
            <a:off x="701526"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06" name="Google Shape;1006;p93"/>
          <p:cNvSpPr txBox="1"/>
          <p:nvPr>
            <p:ph idx="1" type="body"/>
          </p:nvPr>
        </p:nvSpPr>
        <p:spPr>
          <a:xfrm>
            <a:off x="700336"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7" name="Google Shape;1007;p93"/>
          <p:cNvSpPr txBox="1"/>
          <p:nvPr>
            <p:ph idx="2" type="body"/>
          </p:nvPr>
        </p:nvSpPr>
        <p:spPr>
          <a:xfrm>
            <a:off x="709861" y="1684895"/>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8" name="Google Shape;1008;p93"/>
          <p:cNvSpPr/>
          <p:nvPr>
            <p:ph idx="3" type="pic"/>
          </p:nvPr>
        </p:nvSpPr>
        <p:spPr>
          <a:xfrm>
            <a:off x="4377803" y="2900112"/>
            <a:ext cx="400200" cy="400200"/>
          </a:xfrm>
          <a:prstGeom prst="rect">
            <a:avLst/>
          </a:prstGeom>
          <a:noFill/>
          <a:ln>
            <a:noFill/>
          </a:ln>
        </p:spPr>
      </p:sp>
      <p:sp>
        <p:nvSpPr>
          <p:cNvPr id="1009" name="Google Shape;1009;p93"/>
          <p:cNvSpPr txBox="1"/>
          <p:nvPr>
            <p:ph idx="4" type="body"/>
          </p:nvPr>
        </p:nvSpPr>
        <p:spPr>
          <a:xfrm>
            <a:off x="709861" y="2706841"/>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0" name="Google Shape;1010;p93"/>
          <p:cNvSpPr txBox="1"/>
          <p:nvPr>
            <p:ph idx="5" type="body"/>
          </p:nvPr>
        </p:nvSpPr>
        <p:spPr>
          <a:xfrm>
            <a:off x="709861" y="3728786"/>
            <a:ext cx="2365200" cy="786900"/>
          </a:xfrm>
          <a:prstGeom prst="rect">
            <a:avLst/>
          </a:prstGeom>
          <a:noFill/>
          <a:ln>
            <a:noFill/>
          </a:ln>
        </p:spPr>
        <p:txBody>
          <a:bodyPr anchorCtr="0" anchor="ctr" bIns="0" lIns="0" spcFirstLastPara="1" rIns="0" wrap="square" tIns="0">
            <a:noAutofit/>
          </a:bodyPr>
          <a:lstStyle>
            <a:lvl1pPr indent="-228600" lvl="0" marL="457200" marR="0" algn="r">
              <a:lnSpc>
                <a:spcPct val="90000"/>
              </a:lnSpc>
              <a:spcBef>
                <a:spcPts val="800"/>
              </a:spcBef>
              <a:spcAft>
                <a:spcPts val="0"/>
              </a:spcAft>
              <a:buClr>
                <a:schemeClr val="dk1"/>
              </a:buClr>
              <a:buSzPts val="1400"/>
              <a:buFont typeface="Arial"/>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1" name="Google Shape;1011;p93"/>
          <p:cNvSpPr txBox="1"/>
          <p:nvPr>
            <p:ph idx="6" type="body"/>
          </p:nvPr>
        </p:nvSpPr>
        <p:spPr>
          <a:xfrm>
            <a:off x="6080742" y="1684895"/>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2" name="Google Shape;1012;p93"/>
          <p:cNvSpPr txBox="1"/>
          <p:nvPr>
            <p:ph idx="7" type="body"/>
          </p:nvPr>
        </p:nvSpPr>
        <p:spPr>
          <a:xfrm>
            <a:off x="6080742" y="2706841"/>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3" name="Google Shape;1013;p93"/>
          <p:cNvSpPr txBox="1"/>
          <p:nvPr>
            <p:ph idx="8" type="body"/>
          </p:nvPr>
        </p:nvSpPr>
        <p:spPr>
          <a:xfrm>
            <a:off x="6080742" y="3728786"/>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4" name="Google Shape;1014;p93"/>
          <p:cNvSpPr/>
          <p:nvPr/>
        </p:nvSpPr>
        <p:spPr>
          <a:xfrm rot="-1997134">
            <a:off x="3481433" y="1975221"/>
            <a:ext cx="1191811"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5" name="Google Shape;1015;p93"/>
          <p:cNvSpPr/>
          <p:nvPr/>
        </p:nvSpPr>
        <p:spPr>
          <a:xfrm rot="1699148">
            <a:off x="4450885" y="1974903"/>
            <a:ext cx="1191813"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6" name="Google Shape;1016;p93"/>
          <p:cNvSpPr/>
          <p:nvPr/>
        </p:nvSpPr>
        <p:spPr>
          <a:xfrm rot="5400000">
            <a:off x="4964673" y="2830337"/>
            <a:ext cx="1191806"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7" name="Google Shape;1017;p93"/>
          <p:cNvSpPr/>
          <p:nvPr/>
        </p:nvSpPr>
        <p:spPr>
          <a:xfrm rot="-5400000">
            <a:off x="3011122" y="2820082"/>
            <a:ext cx="1191806"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8" name="Google Shape;1018;p93"/>
          <p:cNvSpPr/>
          <p:nvPr/>
        </p:nvSpPr>
        <p:spPr>
          <a:xfrm rot="2030482">
            <a:off x="3488985" y="3668716"/>
            <a:ext cx="1191811"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9" name="Google Shape;1019;p93"/>
          <p:cNvSpPr/>
          <p:nvPr/>
        </p:nvSpPr>
        <p:spPr>
          <a:xfrm rot="-1751933">
            <a:off x="4462707" y="3681452"/>
            <a:ext cx="1191812"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20" name="Google Shape;1020;p93"/>
          <p:cNvSpPr/>
          <p:nvPr>
            <p:ph idx="9" type="pic"/>
          </p:nvPr>
        </p:nvSpPr>
        <p:spPr>
          <a:xfrm>
            <a:off x="4051392" y="2306707"/>
            <a:ext cx="295800" cy="295800"/>
          </a:xfrm>
          <a:prstGeom prst="rect">
            <a:avLst/>
          </a:prstGeom>
          <a:noFill/>
          <a:ln>
            <a:noFill/>
          </a:ln>
        </p:spPr>
      </p:sp>
      <p:sp>
        <p:nvSpPr>
          <p:cNvPr id="1021" name="Google Shape;1021;p93"/>
          <p:cNvSpPr/>
          <p:nvPr>
            <p:ph idx="13" type="pic"/>
          </p:nvPr>
        </p:nvSpPr>
        <p:spPr>
          <a:xfrm>
            <a:off x="4806220" y="2306707"/>
            <a:ext cx="295800" cy="295800"/>
          </a:xfrm>
          <a:prstGeom prst="rect">
            <a:avLst/>
          </a:prstGeom>
          <a:noFill/>
          <a:ln>
            <a:noFill/>
          </a:ln>
        </p:spPr>
      </p:sp>
      <p:sp>
        <p:nvSpPr>
          <p:cNvPr id="1022" name="Google Shape;1022;p93"/>
          <p:cNvSpPr/>
          <p:nvPr>
            <p:ph idx="14" type="pic"/>
          </p:nvPr>
        </p:nvSpPr>
        <p:spPr>
          <a:xfrm>
            <a:off x="5175551" y="2952377"/>
            <a:ext cx="295800" cy="295800"/>
          </a:xfrm>
          <a:prstGeom prst="rect">
            <a:avLst/>
          </a:prstGeom>
          <a:noFill/>
          <a:ln>
            <a:noFill/>
          </a:ln>
        </p:spPr>
      </p:sp>
      <p:sp>
        <p:nvSpPr>
          <p:cNvPr id="1023" name="Google Shape;1023;p93"/>
          <p:cNvSpPr/>
          <p:nvPr>
            <p:ph idx="15" type="pic"/>
          </p:nvPr>
        </p:nvSpPr>
        <p:spPr>
          <a:xfrm>
            <a:off x="3674025" y="2952377"/>
            <a:ext cx="295800" cy="295800"/>
          </a:xfrm>
          <a:prstGeom prst="rect">
            <a:avLst/>
          </a:prstGeom>
          <a:noFill/>
          <a:ln>
            <a:noFill/>
          </a:ln>
        </p:spPr>
      </p:sp>
      <p:sp>
        <p:nvSpPr>
          <p:cNvPr id="1024" name="Google Shape;1024;p93"/>
          <p:cNvSpPr/>
          <p:nvPr>
            <p:ph idx="16" type="pic"/>
          </p:nvPr>
        </p:nvSpPr>
        <p:spPr>
          <a:xfrm>
            <a:off x="4051929" y="3634007"/>
            <a:ext cx="295800" cy="295800"/>
          </a:xfrm>
          <a:prstGeom prst="rect">
            <a:avLst/>
          </a:prstGeom>
          <a:noFill/>
          <a:ln>
            <a:noFill/>
          </a:ln>
        </p:spPr>
      </p:sp>
      <p:sp>
        <p:nvSpPr>
          <p:cNvPr id="1025" name="Google Shape;1025;p93"/>
          <p:cNvSpPr/>
          <p:nvPr>
            <p:ph idx="17" type="pic"/>
          </p:nvPr>
        </p:nvSpPr>
        <p:spPr>
          <a:xfrm>
            <a:off x="4806757" y="3634007"/>
            <a:ext cx="295800" cy="2958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irarchy">
  <p:cSld name="Heirarchy">
    <p:spTree>
      <p:nvGrpSpPr>
        <p:cNvPr id="1026" name="Shape 1026"/>
        <p:cNvGrpSpPr/>
        <p:nvPr/>
      </p:nvGrpSpPr>
      <p:grpSpPr>
        <a:xfrm>
          <a:off x="0" y="0"/>
          <a:ext cx="0" cy="0"/>
          <a:chOff x="0" y="0"/>
          <a:chExt cx="0" cy="0"/>
        </a:xfrm>
      </p:grpSpPr>
      <p:sp>
        <p:nvSpPr>
          <p:cNvPr id="1027" name="Google Shape;1027;p94"/>
          <p:cNvSpPr txBox="1"/>
          <p:nvPr>
            <p:ph idx="1" type="body"/>
          </p:nvPr>
        </p:nvSpPr>
        <p:spPr>
          <a:xfrm>
            <a:off x="3561408" y="1528763"/>
            <a:ext cx="2022600" cy="325200"/>
          </a:xfrm>
          <a:prstGeom prst="rect">
            <a:avLst/>
          </a:prstGeom>
          <a:solidFill>
            <a:schemeClr val="accen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8" name="Google Shape;1028;p94"/>
          <p:cNvSpPr txBox="1"/>
          <p:nvPr>
            <p:ph idx="2" type="body"/>
          </p:nvPr>
        </p:nvSpPr>
        <p:spPr>
          <a:xfrm>
            <a:off x="3561407" y="1853380"/>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9" name="Google Shape;1029;p94"/>
          <p:cNvSpPr txBox="1"/>
          <p:nvPr>
            <p:ph idx="3" type="body"/>
          </p:nvPr>
        </p:nvSpPr>
        <p:spPr>
          <a:xfrm>
            <a:off x="2128006"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0" name="Google Shape;1030;p94"/>
          <p:cNvSpPr txBox="1"/>
          <p:nvPr>
            <p:ph idx="4" type="body"/>
          </p:nvPr>
        </p:nvSpPr>
        <p:spPr>
          <a:xfrm>
            <a:off x="2128006"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1" name="Google Shape;1031;p94"/>
          <p:cNvSpPr txBox="1"/>
          <p:nvPr>
            <p:ph idx="5" type="body"/>
          </p:nvPr>
        </p:nvSpPr>
        <p:spPr>
          <a:xfrm>
            <a:off x="694605"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2" name="Google Shape;1032;p94"/>
          <p:cNvSpPr txBox="1"/>
          <p:nvPr>
            <p:ph idx="6" type="body"/>
          </p:nvPr>
        </p:nvSpPr>
        <p:spPr>
          <a:xfrm>
            <a:off x="69460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3" name="Google Shape;1033;p94"/>
          <p:cNvSpPr txBox="1"/>
          <p:nvPr>
            <p:ph idx="7" type="body"/>
          </p:nvPr>
        </p:nvSpPr>
        <p:spPr>
          <a:xfrm>
            <a:off x="4985982"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4" name="Google Shape;1034;p94"/>
          <p:cNvSpPr txBox="1"/>
          <p:nvPr>
            <p:ph idx="8" type="body"/>
          </p:nvPr>
        </p:nvSpPr>
        <p:spPr>
          <a:xfrm>
            <a:off x="4985981"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5" name="Google Shape;1035;p94"/>
          <p:cNvSpPr txBox="1"/>
          <p:nvPr>
            <p:ph idx="9" type="body"/>
          </p:nvPr>
        </p:nvSpPr>
        <p:spPr>
          <a:xfrm>
            <a:off x="3552581" y="375247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6" name="Google Shape;1036;p94"/>
          <p:cNvSpPr txBox="1"/>
          <p:nvPr>
            <p:ph idx="13" type="body"/>
          </p:nvPr>
        </p:nvSpPr>
        <p:spPr>
          <a:xfrm>
            <a:off x="3552580" y="407709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7" name="Google Shape;1037;p94"/>
          <p:cNvSpPr txBox="1"/>
          <p:nvPr>
            <p:ph idx="14" type="body"/>
          </p:nvPr>
        </p:nvSpPr>
        <p:spPr>
          <a:xfrm>
            <a:off x="6421036"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8" name="Google Shape;1038;p94"/>
          <p:cNvSpPr txBox="1"/>
          <p:nvPr>
            <p:ph idx="15" type="body"/>
          </p:nvPr>
        </p:nvSpPr>
        <p:spPr>
          <a:xfrm>
            <a:off x="643318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cxnSp>
        <p:nvCxnSpPr>
          <p:cNvPr id="1039" name="Google Shape;1039;p94"/>
          <p:cNvCxnSpPr>
            <a:endCxn id="1030" idx="2"/>
          </p:cNvCxnSpPr>
          <p:nvPr/>
        </p:nvCxnSpPr>
        <p:spPr>
          <a:xfrm rot="10800000">
            <a:off x="3139156" y="3454316"/>
            <a:ext cx="0" cy="113700"/>
          </a:xfrm>
          <a:prstGeom prst="straightConnector1">
            <a:avLst/>
          </a:prstGeom>
          <a:noFill/>
          <a:ln cap="rnd" cmpd="sng" w="25400">
            <a:solidFill>
              <a:srgbClr val="D2D4D6"/>
            </a:solidFill>
            <a:prstDash val="dot"/>
            <a:miter lim="800000"/>
            <a:headEnd len="sm" w="sm" type="none"/>
            <a:tailEnd len="sm" w="sm" type="none"/>
          </a:ln>
        </p:spPr>
      </p:cxnSp>
      <p:cxnSp>
        <p:nvCxnSpPr>
          <p:cNvPr id="1040" name="Google Shape;1040;p94"/>
          <p:cNvCxnSpPr>
            <a:endCxn id="1034" idx="2"/>
          </p:cNvCxnSpPr>
          <p:nvPr/>
        </p:nvCxnSpPr>
        <p:spPr>
          <a:xfrm rot="10800000">
            <a:off x="5997131" y="3454316"/>
            <a:ext cx="0" cy="113700"/>
          </a:xfrm>
          <a:prstGeom prst="straightConnector1">
            <a:avLst/>
          </a:prstGeom>
          <a:noFill/>
          <a:ln cap="rnd" cmpd="sng" w="25400">
            <a:solidFill>
              <a:srgbClr val="D2D4D6"/>
            </a:solidFill>
            <a:prstDash val="dot"/>
            <a:miter lim="800000"/>
            <a:headEnd len="sm" w="sm" type="none"/>
            <a:tailEnd len="sm" w="sm" type="none"/>
          </a:ln>
        </p:spPr>
      </p:cxnSp>
      <p:sp>
        <p:nvSpPr>
          <p:cNvPr id="1041" name="Google Shape;1041;p94"/>
          <p:cNvSpPr txBox="1"/>
          <p:nvPr>
            <p:ph type="title"/>
          </p:nvPr>
        </p:nvSpPr>
        <p:spPr>
          <a:xfrm>
            <a:off x="701526" y="2881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42" name="Google Shape;1042;p94"/>
          <p:cNvSpPr txBox="1"/>
          <p:nvPr>
            <p:ph idx="16" type="body"/>
          </p:nvPr>
        </p:nvSpPr>
        <p:spPr>
          <a:xfrm>
            <a:off x="700336" y="988391"/>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ourney slide">
  <p:cSld name="Journey slide">
    <p:spTree>
      <p:nvGrpSpPr>
        <p:cNvPr id="1043" name="Shape 1043"/>
        <p:cNvGrpSpPr/>
        <p:nvPr/>
      </p:nvGrpSpPr>
      <p:grpSpPr>
        <a:xfrm>
          <a:off x="0" y="0"/>
          <a:ext cx="0" cy="0"/>
          <a:chOff x="0" y="0"/>
          <a:chExt cx="0" cy="0"/>
        </a:xfrm>
      </p:grpSpPr>
      <p:sp>
        <p:nvSpPr>
          <p:cNvPr id="1044" name="Google Shape;1044;p95"/>
          <p:cNvSpPr txBox="1"/>
          <p:nvPr>
            <p:ph idx="1" type="body"/>
          </p:nvPr>
        </p:nvSpPr>
        <p:spPr>
          <a:xfrm>
            <a:off x="707480"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5" name="Google Shape;1045;p95"/>
          <p:cNvSpPr/>
          <p:nvPr>
            <p:ph idx="2" type="pic"/>
          </p:nvPr>
        </p:nvSpPr>
        <p:spPr>
          <a:xfrm>
            <a:off x="1271836" y="2291443"/>
            <a:ext cx="448800" cy="448800"/>
          </a:xfrm>
          <a:prstGeom prst="rect">
            <a:avLst/>
          </a:prstGeom>
          <a:noFill/>
          <a:ln>
            <a:noFill/>
          </a:ln>
        </p:spPr>
      </p:sp>
      <p:sp>
        <p:nvSpPr>
          <p:cNvPr id="1046" name="Google Shape;1046;p95"/>
          <p:cNvSpPr txBox="1"/>
          <p:nvPr>
            <p:ph idx="3" type="body"/>
          </p:nvPr>
        </p:nvSpPr>
        <p:spPr>
          <a:xfrm>
            <a:off x="707480"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7" name="Google Shape;1047;p95"/>
          <p:cNvSpPr txBox="1"/>
          <p:nvPr>
            <p:ph idx="4" type="body"/>
          </p:nvPr>
        </p:nvSpPr>
        <p:spPr>
          <a:xfrm>
            <a:off x="2710343"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8" name="Google Shape;1048;p95"/>
          <p:cNvSpPr/>
          <p:nvPr>
            <p:ph idx="5" type="pic"/>
          </p:nvPr>
        </p:nvSpPr>
        <p:spPr>
          <a:xfrm>
            <a:off x="3278271" y="3154304"/>
            <a:ext cx="448800" cy="448800"/>
          </a:xfrm>
          <a:prstGeom prst="rect">
            <a:avLst/>
          </a:prstGeom>
          <a:noFill/>
          <a:ln>
            <a:noFill/>
          </a:ln>
        </p:spPr>
      </p:sp>
      <p:sp>
        <p:nvSpPr>
          <p:cNvPr id="1049" name="Google Shape;1049;p95"/>
          <p:cNvSpPr txBox="1"/>
          <p:nvPr>
            <p:ph idx="6" type="body"/>
          </p:nvPr>
        </p:nvSpPr>
        <p:spPr>
          <a:xfrm>
            <a:off x="2710343"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0" name="Google Shape;1050;p95"/>
          <p:cNvSpPr txBox="1"/>
          <p:nvPr>
            <p:ph idx="7" type="body"/>
          </p:nvPr>
        </p:nvSpPr>
        <p:spPr>
          <a:xfrm>
            <a:off x="2289322"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1" name="Google Shape;1051;p95"/>
          <p:cNvSpPr txBox="1"/>
          <p:nvPr>
            <p:ph idx="8" type="body"/>
          </p:nvPr>
        </p:nvSpPr>
        <p:spPr>
          <a:xfrm>
            <a:off x="4292185" y="4399850"/>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2" name="Google Shape;1052;p95"/>
          <p:cNvSpPr txBox="1"/>
          <p:nvPr>
            <p:ph idx="9" type="body"/>
          </p:nvPr>
        </p:nvSpPr>
        <p:spPr>
          <a:xfrm>
            <a:off x="4713206"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3" name="Google Shape;1053;p95"/>
          <p:cNvSpPr txBox="1"/>
          <p:nvPr>
            <p:ph idx="13" type="body"/>
          </p:nvPr>
        </p:nvSpPr>
        <p:spPr>
          <a:xfrm>
            <a:off x="4713206"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4" name="Google Shape;1054;p95"/>
          <p:cNvSpPr/>
          <p:nvPr>
            <p:ph idx="14" type="pic"/>
          </p:nvPr>
        </p:nvSpPr>
        <p:spPr>
          <a:xfrm>
            <a:off x="5281134" y="2291443"/>
            <a:ext cx="448800" cy="448800"/>
          </a:xfrm>
          <a:prstGeom prst="rect">
            <a:avLst/>
          </a:prstGeom>
          <a:noFill/>
          <a:ln>
            <a:noFill/>
          </a:ln>
        </p:spPr>
      </p:sp>
      <p:sp>
        <p:nvSpPr>
          <p:cNvPr id="1055" name="Google Shape;1055;p95"/>
          <p:cNvSpPr txBox="1"/>
          <p:nvPr>
            <p:ph idx="15" type="body"/>
          </p:nvPr>
        </p:nvSpPr>
        <p:spPr>
          <a:xfrm>
            <a:off x="6716070"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6" name="Google Shape;1056;p95"/>
          <p:cNvSpPr/>
          <p:nvPr>
            <p:ph idx="16" type="pic"/>
          </p:nvPr>
        </p:nvSpPr>
        <p:spPr>
          <a:xfrm>
            <a:off x="7280426" y="3154304"/>
            <a:ext cx="448800" cy="448800"/>
          </a:xfrm>
          <a:prstGeom prst="rect">
            <a:avLst/>
          </a:prstGeom>
          <a:noFill/>
          <a:ln>
            <a:noFill/>
          </a:ln>
        </p:spPr>
      </p:sp>
      <p:sp>
        <p:nvSpPr>
          <p:cNvPr id="1057" name="Google Shape;1057;p95"/>
          <p:cNvSpPr txBox="1"/>
          <p:nvPr>
            <p:ph idx="17" type="body"/>
          </p:nvPr>
        </p:nvSpPr>
        <p:spPr>
          <a:xfrm>
            <a:off x="6716070"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8" name="Google Shape;1058;p95"/>
          <p:cNvSpPr txBox="1"/>
          <p:nvPr>
            <p:ph idx="18" type="body"/>
          </p:nvPr>
        </p:nvSpPr>
        <p:spPr>
          <a:xfrm>
            <a:off x="6295048"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9" name="Google Shape;1059;p95"/>
          <p:cNvSpPr txBox="1"/>
          <p:nvPr>
            <p:ph type="title"/>
          </p:nvPr>
        </p:nvSpPr>
        <p:spPr>
          <a:xfrm>
            <a:off x="708670" y="180975"/>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0" name="Google Shape;1060;p95"/>
          <p:cNvSpPr txBox="1"/>
          <p:nvPr>
            <p:ph idx="19" type="body"/>
          </p:nvPr>
        </p:nvSpPr>
        <p:spPr>
          <a:xfrm>
            <a:off x="707479" y="881235"/>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1">
  <p:cSld name="Laptop 1">
    <p:spTree>
      <p:nvGrpSpPr>
        <p:cNvPr id="1061" name="Shape 1061"/>
        <p:cNvGrpSpPr/>
        <p:nvPr/>
      </p:nvGrpSpPr>
      <p:grpSpPr>
        <a:xfrm>
          <a:off x="0" y="0"/>
          <a:ext cx="0" cy="0"/>
          <a:chOff x="0" y="0"/>
          <a:chExt cx="0" cy="0"/>
        </a:xfrm>
      </p:grpSpPr>
      <p:sp>
        <p:nvSpPr>
          <p:cNvPr id="1062" name="Google Shape;1062;p96"/>
          <p:cNvSpPr txBox="1"/>
          <p:nvPr>
            <p:ph type="title"/>
          </p:nvPr>
        </p:nvSpPr>
        <p:spPr>
          <a:xfrm>
            <a:off x="5679125" y="862940"/>
            <a:ext cx="7327200" cy="5073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3" name="Google Shape;1063;p96"/>
          <p:cNvSpPr txBox="1"/>
          <p:nvPr>
            <p:ph idx="1" type="body"/>
          </p:nvPr>
        </p:nvSpPr>
        <p:spPr>
          <a:xfrm>
            <a:off x="5679125" y="1507595"/>
            <a:ext cx="2811900" cy="27729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4" name="Google Shape;1064;p96"/>
          <p:cNvSpPr/>
          <p:nvPr>
            <p:ph idx="2" type="pic"/>
          </p:nvPr>
        </p:nvSpPr>
        <p:spPr>
          <a:xfrm>
            <a:off x="652959" y="1116926"/>
            <a:ext cx="3876900" cy="243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1">
  <p:cSld name="iPad 1">
    <p:spTree>
      <p:nvGrpSpPr>
        <p:cNvPr id="1065" name="Shape 1065"/>
        <p:cNvGrpSpPr/>
        <p:nvPr/>
      </p:nvGrpSpPr>
      <p:grpSpPr>
        <a:xfrm>
          <a:off x="0" y="0"/>
          <a:ext cx="0" cy="0"/>
          <a:chOff x="0" y="0"/>
          <a:chExt cx="0" cy="0"/>
        </a:xfrm>
      </p:grpSpPr>
      <p:sp>
        <p:nvSpPr>
          <p:cNvPr id="1066" name="Google Shape;1066;p97"/>
          <p:cNvSpPr txBox="1"/>
          <p:nvPr>
            <p:ph idx="1" type="body"/>
          </p:nvPr>
        </p:nvSpPr>
        <p:spPr>
          <a:xfrm>
            <a:off x="4674329" y="2392808"/>
            <a:ext cx="41418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7" name="Google Shape;1067;p97"/>
          <p:cNvSpPr txBox="1"/>
          <p:nvPr>
            <p:ph type="title"/>
          </p:nvPr>
        </p:nvSpPr>
        <p:spPr>
          <a:xfrm>
            <a:off x="4674329" y="1303170"/>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8" name="Google Shape;1068;p97"/>
          <p:cNvSpPr/>
          <p:nvPr>
            <p:ph idx="2" type="pic"/>
          </p:nvPr>
        </p:nvSpPr>
        <p:spPr>
          <a:xfrm>
            <a:off x="620878" y="371475"/>
            <a:ext cx="3139500" cy="42006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1">
  <p:cSld name="iPhone 1">
    <p:spTree>
      <p:nvGrpSpPr>
        <p:cNvPr id="1069" name="Shape 1069"/>
        <p:cNvGrpSpPr/>
        <p:nvPr/>
      </p:nvGrpSpPr>
      <p:grpSpPr>
        <a:xfrm>
          <a:off x="0" y="0"/>
          <a:ext cx="0" cy="0"/>
          <a:chOff x="0" y="0"/>
          <a:chExt cx="0" cy="0"/>
        </a:xfrm>
      </p:grpSpPr>
      <p:sp>
        <p:nvSpPr>
          <p:cNvPr id="1070" name="Google Shape;1070;p98"/>
          <p:cNvSpPr txBox="1"/>
          <p:nvPr>
            <p:ph idx="1" type="body"/>
          </p:nvPr>
        </p:nvSpPr>
        <p:spPr>
          <a:xfrm>
            <a:off x="3270563" y="2571750"/>
            <a:ext cx="51960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1" name="Google Shape;1071;p98"/>
          <p:cNvSpPr txBox="1"/>
          <p:nvPr>
            <p:ph type="title"/>
          </p:nvPr>
        </p:nvSpPr>
        <p:spPr>
          <a:xfrm>
            <a:off x="3270563" y="1466287"/>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2" name="Google Shape;1072;p98"/>
          <p:cNvSpPr/>
          <p:nvPr>
            <p:ph idx="2" type="pic"/>
          </p:nvPr>
        </p:nvSpPr>
        <p:spPr>
          <a:xfrm>
            <a:off x="677549"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2">
  <p:cSld name="Laptop 2">
    <p:spTree>
      <p:nvGrpSpPr>
        <p:cNvPr id="1073" name="Shape 1073"/>
        <p:cNvGrpSpPr/>
        <p:nvPr/>
      </p:nvGrpSpPr>
      <p:grpSpPr>
        <a:xfrm>
          <a:off x="0" y="0"/>
          <a:ext cx="0" cy="0"/>
          <a:chOff x="0" y="0"/>
          <a:chExt cx="0" cy="0"/>
        </a:xfrm>
      </p:grpSpPr>
      <p:sp>
        <p:nvSpPr>
          <p:cNvPr id="1074" name="Google Shape;1074;p99"/>
          <p:cNvSpPr/>
          <p:nvPr>
            <p:ph idx="2" type="pic"/>
          </p:nvPr>
        </p:nvSpPr>
        <p:spPr>
          <a:xfrm>
            <a:off x="5445159" y="956382"/>
            <a:ext cx="701700" cy="700800"/>
          </a:xfrm>
          <a:prstGeom prst="rect">
            <a:avLst/>
          </a:prstGeom>
          <a:noFill/>
          <a:ln>
            <a:noFill/>
          </a:ln>
        </p:spPr>
      </p:sp>
      <p:sp>
        <p:nvSpPr>
          <p:cNvPr id="1075" name="Google Shape;1075;p99"/>
          <p:cNvSpPr txBox="1"/>
          <p:nvPr>
            <p:ph idx="1" type="body"/>
          </p:nvPr>
        </p:nvSpPr>
        <p:spPr>
          <a:xfrm>
            <a:off x="6266063" y="101925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6" name="Google Shape;1076;p99"/>
          <p:cNvSpPr/>
          <p:nvPr>
            <p:ph idx="3" type="pic"/>
          </p:nvPr>
        </p:nvSpPr>
        <p:spPr>
          <a:xfrm>
            <a:off x="669152" y="1306860"/>
            <a:ext cx="3819600" cy="2394600"/>
          </a:xfrm>
          <a:prstGeom prst="rect">
            <a:avLst/>
          </a:prstGeom>
          <a:noFill/>
          <a:ln>
            <a:noFill/>
          </a:ln>
        </p:spPr>
      </p:sp>
      <p:sp>
        <p:nvSpPr>
          <p:cNvPr id="1077" name="Google Shape;1077;p99"/>
          <p:cNvSpPr txBox="1"/>
          <p:nvPr>
            <p:ph type="title"/>
          </p:nvPr>
        </p:nvSpPr>
        <p:spPr>
          <a:xfrm>
            <a:off x="186334" y="17326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8" name="Google Shape;1078;p99"/>
          <p:cNvSpPr/>
          <p:nvPr>
            <p:ph idx="4" type="pic"/>
          </p:nvPr>
        </p:nvSpPr>
        <p:spPr>
          <a:xfrm>
            <a:off x="5445159" y="1838846"/>
            <a:ext cx="701700" cy="700800"/>
          </a:xfrm>
          <a:prstGeom prst="rect">
            <a:avLst/>
          </a:prstGeom>
          <a:noFill/>
          <a:ln>
            <a:noFill/>
          </a:ln>
        </p:spPr>
      </p:sp>
      <p:sp>
        <p:nvSpPr>
          <p:cNvPr id="1079" name="Google Shape;1079;p99"/>
          <p:cNvSpPr txBox="1"/>
          <p:nvPr>
            <p:ph idx="5" type="body"/>
          </p:nvPr>
        </p:nvSpPr>
        <p:spPr>
          <a:xfrm>
            <a:off x="6266063" y="1901717"/>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0" name="Google Shape;1080;p99"/>
          <p:cNvSpPr/>
          <p:nvPr>
            <p:ph idx="6" type="pic"/>
          </p:nvPr>
        </p:nvSpPr>
        <p:spPr>
          <a:xfrm>
            <a:off x="5445159" y="2721309"/>
            <a:ext cx="701700" cy="700800"/>
          </a:xfrm>
          <a:prstGeom prst="rect">
            <a:avLst/>
          </a:prstGeom>
          <a:noFill/>
          <a:ln>
            <a:noFill/>
          </a:ln>
        </p:spPr>
      </p:sp>
      <p:sp>
        <p:nvSpPr>
          <p:cNvPr id="1081" name="Google Shape;1081;p99"/>
          <p:cNvSpPr txBox="1"/>
          <p:nvPr>
            <p:ph idx="7" type="body"/>
          </p:nvPr>
        </p:nvSpPr>
        <p:spPr>
          <a:xfrm>
            <a:off x="6264375" y="2784180"/>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2" name="Google Shape;1082;p99"/>
          <p:cNvSpPr/>
          <p:nvPr>
            <p:ph idx="8" type="pic"/>
          </p:nvPr>
        </p:nvSpPr>
        <p:spPr>
          <a:xfrm>
            <a:off x="5445159" y="3603773"/>
            <a:ext cx="701700" cy="700800"/>
          </a:xfrm>
          <a:prstGeom prst="rect">
            <a:avLst/>
          </a:prstGeom>
          <a:noFill/>
          <a:ln>
            <a:noFill/>
          </a:ln>
        </p:spPr>
      </p:sp>
      <p:sp>
        <p:nvSpPr>
          <p:cNvPr id="1083" name="Google Shape;1083;p99"/>
          <p:cNvSpPr txBox="1"/>
          <p:nvPr>
            <p:ph idx="9" type="body"/>
          </p:nvPr>
        </p:nvSpPr>
        <p:spPr>
          <a:xfrm>
            <a:off x="6262688" y="366664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2">
  <p:cSld name="iPad 2">
    <p:spTree>
      <p:nvGrpSpPr>
        <p:cNvPr id="1084" name="Shape 1084"/>
        <p:cNvGrpSpPr/>
        <p:nvPr/>
      </p:nvGrpSpPr>
      <p:grpSpPr>
        <a:xfrm>
          <a:off x="0" y="0"/>
          <a:ext cx="0" cy="0"/>
          <a:chOff x="0" y="0"/>
          <a:chExt cx="0" cy="0"/>
        </a:xfrm>
      </p:grpSpPr>
      <p:sp>
        <p:nvSpPr>
          <p:cNvPr id="1085" name="Google Shape;1085;p100"/>
          <p:cNvSpPr/>
          <p:nvPr>
            <p:ph idx="2" type="pic"/>
          </p:nvPr>
        </p:nvSpPr>
        <p:spPr>
          <a:xfrm>
            <a:off x="4367708" y="1189092"/>
            <a:ext cx="755100" cy="753900"/>
          </a:xfrm>
          <a:prstGeom prst="rect">
            <a:avLst/>
          </a:prstGeom>
          <a:noFill/>
          <a:ln>
            <a:noFill/>
          </a:ln>
        </p:spPr>
      </p:sp>
      <p:sp>
        <p:nvSpPr>
          <p:cNvPr id="1086" name="Google Shape;1086;p100"/>
          <p:cNvSpPr/>
          <p:nvPr>
            <p:ph idx="3" type="pic"/>
          </p:nvPr>
        </p:nvSpPr>
        <p:spPr>
          <a:xfrm>
            <a:off x="6528523" y="1189092"/>
            <a:ext cx="755100" cy="753900"/>
          </a:xfrm>
          <a:prstGeom prst="rect">
            <a:avLst/>
          </a:prstGeom>
          <a:noFill/>
          <a:ln>
            <a:noFill/>
          </a:ln>
        </p:spPr>
      </p:sp>
      <p:sp>
        <p:nvSpPr>
          <p:cNvPr id="1087" name="Google Shape;1087;p100"/>
          <p:cNvSpPr txBox="1"/>
          <p:nvPr>
            <p:ph idx="1" type="body"/>
          </p:nvPr>
        </p:nvSpPr>
        <p:spPr>
          <a:xfrm>
            <a:off x="4367147"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8" name="Google Shape;1088;p100"/>
          <p:cNvSpPr txBox="1"/>
          <p:nvPr>
            <p:ph idx="4" type="body"/>
          </p:nvPr>
        </p:nvSpPr>
        <p:spPr>
          <a:xfrm>
            <a:off x="6527962"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9" name="Google Shape;1089;p100"/>
          <p:cNvSpPr/>
          <p:nvPr>
            <p:ph idx="5" type="pic"/>
          </p:nvPr>
        </p:nvSpPr>
        <p:spPr>
          <a:xfrm>
            <a:off x="4367708" y="2874664"/>
            <a:ext cx="755100" cy="753900"/>
          </a:xfrm>
          <a:prstGeom prst="rect">
            <a:avLst/>
          </a:prstGeom>
          <a:noFill/>
          <a:ln>
            <a:noFill/>
          </a:ln>
        </p:spPr>
      </p:sp>
      <p:sp>
        <p:nvSpPr>
          <p:cNvPr id="1090" name="Google Shape;1090;p100"/>
          <p:cNvSpPr/>
          <p:nvPr>
            <p:ph idx="6" type="pic"/>
          </p:nvPr>
        </p:nvSpPr>
        <p:spPr>
          <a:xfrm>
            <a:off x="6528523" y="2874664"/>
            <a:ext cx="755100" cy="753900"/>
          </a:xfrm>
          <a:prstGeom prst="rect">
            <a:avLst/>
          </a:prstGeom>
          <a:noFill/>
          <a:ln>
            <a:noFill/>
          </a:ln>
        </p:spPr>
      </p:sp>
      <p:sp>
        <p:nvSpPr>
          <p:cNvPr id="1091" name="Google Shape;1091;p100"/>
          <p:cNvSpPr txBox="1"/>
          <p:nvPr>
            <p:ph idx="7" type="body"/>
          </p:nvPr>
        </p:nvSpPr>
        <p:spPr>
          <a:xfrm>
            <a:off x="4367147"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2" name="Google Shape;1092;p100"/>
          <p:cNvSpPr txBox="1"/>
          <p:nvPr>
            <p:ph idx="8" type="body"/>
          </p:nvPr>
        </p:nvSpPr>
        <p:spPr>
          <a:xfrm>
            <a:off x="6527962"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3" name="Google Shape;1093;p100"/>
          <p:cNvSpPr/>
          <p:nvPr>
            <p:ph idx="9" type="pic"/>
          </p:nvPr>
        </p:nvSpPr>
        <p:spPr>
          <a:xfrm>
            <a:off x="717438" y="361856"/>
            <a:ext cx="3139500" cy="4200600"/>
          </a:xfrm>
          <a:prstGeom prst="roundRect">
            <a:avLst>
              <a:gd fmla="val 1612" name="adj"/>
            </a:avLst>
          </a:prstGeom>
          <a:noFill/>
          <a:ln>
            <a:noFill/>
          </a:ln>
        </p:spPr>
      </p:sp>
      <p:sp>
        <p:nvSpPr>
          <p:cNvPr id="1094" name="Google Shape;1094;p100"/>
          <p:cNvSpPr txBox="1"/>
          <p:nvPr>
            <p:ph type="title"/>
          </p:nvPr>
        </p:nvSpPr>
        <p:spPr>
          <a:xfrm>
            <a:off x="4332450" y="-22409"/>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2">
  <p:cSld name="iPhone 2">
    <p:spTree>
      <p:nvGrpSpPr>
        <p:cNvPr id="1095" name="Shape 1095"/>
        <p:cNvGrpSpPr/>
        <p:nvPr/>
      </p:nvGrpSpPr>
      <p:grpSpPr>
        <a:xfrm>
          <a:off x="0" y="0"/>
          <a:ext cx="0" cy="0"/>
          <a:chOff x="0" y="0"/>
          <a:chExt cx="0" cy="0"/>
        </a:xfrm>
      </p:grpSpPr>
      <p:sp>
        <p:nvSpPr>
          <p:cNvPr id="1096" name="Google Shape;1096;p101"/>
          <p:cNvSpPr txBox="1"/>
          <p:nvPr>
            <p:ph type="title"/>
          </p:nvPr>
        </p:nvSpPr>
        <p:spPr>
          <a:xfrm>
            <a:off x="3270564" y="414338"/>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97" name="Google Shape;1097;p101"/>
          <p:cNvSpPr/>
          <p:nvPr>
            <p:ph idx="2" type="pic"/>
          </p:nvPr>
        </p:nvSpPr>
        <p:spPr>
          <a:xfrm>
            <a:off x="3270565" y="1634738"/>
            <a:ext cx="755100" cy="753900"/>
          </a:xfrm>
          <a:prstGeom prst="rect">
            <a:avLst/>
          </a:prstGeom>
          <a:noFill/>
          <a:ln>
            <a:noFill/>
          </a:ln>
        </p:spPr>
      </p:sp>
      <p:sp>
        <p:nvSpPr>
          <p:cNvPr id="1098" name="Google Shape;1098;p101"/>
          <p:cNvSpPr/>
          <p:nvPr>
            <p:ph idx="3" type="pic"/>
          </p:nvPr>
        </p:nvSpPr>
        <p:spPr>
          <a:xfrm>
            <a:off x="6061601" y="1634738"/>
            <a:ext cx="755100" cy="753900"/>
          </a:xfrm>
          <a:prstGeom prst="rect">
            <a:avLst/>
          </a:prstGeom>
          <a:noFill/>
          <a:ln>
            <a:noFill/>
          </a:ln>
        </p:spPr>
      </p:sp>
      <p:sp>
        <p:nvSpPr>
          <p:cNvPr id="1099" name="Google Shape;1099;p101"/>
          <p:cNvSpPr txBox="1"/>
          <p:nvPr>
            <p:ph idx="1" type="body"/>
          </p:nvPr>
        </p:nvSpPr>
        <p:spPr>
          <a:xfrm>
            <a:off x="3270564"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0" name="Google Shape;1100;p101"/>
          <p:cNvSpPr txBox="1"/>
          <p:nvPr>
            <p:ph idx="4" type="body"/>
          </p:nvPr>
        </p:nvSpPr>
        <p:spPr>
          <a:xfrm>
            <a:off x="6061039"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1" name="Google Shape;1101;p101"/>
          <p:cNvSpPr/>
          <p:nvPr>
            <p:ph idx="5" type="pic"/>
          </p:nvPr>
        </p:nvSpPr>
        <p:spPr>
          <a:xfrm>
            <a:off x="3270565" y="3320311"/>
            <a:ext cx="755100" cy="753900"/>
          </a:xfrm>
          <a:prstGeom prst="rect">
            <a:avLst/>
          </a:prstGeom>
          <a:noFill/>
          <a:ln>
            <a:noFill/>
          </a:ln>
        </p:spPr>
      </p:sp>
      <p:sp>
        <p:nvSpPr>
          <p:cNvPr id="1102" name="Google Shape;1102;p101"/>
          <p:cNvSpPr/>
          <p:nvPr>
            <p:ph idx="6" type="pic"/>
          </p:nvPr>
        </p:nvSpPr>
        <p:spPr>
          <a:xfrm>
            <a:off x="6061601" y="3320311"/>
            <a:ext cx="755100" cy="753900"/>
          </a:xfrm>
          <a:prstGeom prst="rect">
            <a:avLst/>
          </a:prstGeom>
          <a:noFill/>
          <a:ln>
            <a:noFill/>
          </a:ln>
        </p:spPr>
      </p:sp>
      <p:sp>
        <p:nvSpPr>
          <p:cNvPr id="1103" name="Google Shape;1103;p101"/>
          <p:cNvSpPr txBox="1"/>
          <p:nvPr>
            <p:ph idx="7" type="body"/>
          </p:nvPr>
        </p:nvSpPr>
        <p:spPr>
          <a:xfrm>
            <a:off x="3270564"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4" name="Google Shape;1104;p101"/>
          <p:cNvSpPr txBox="1"/>
          <p:nvPr>
            <p:ph idx="8" type="body"/>
          </p:nvPr>
        </p:nvSpPr>
        <p:spPr>
          <a:xfrm>
            <a:off x="6061039"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5" name="Google Shape;1105;p101"/>
          <p:cNvSpPr/>
          <p:nvPr>
            <p:ph idx="9" type="pic"/>
          </p:nvPr>
        </p:nvSpPr>
        <p:spPr>
          <a:xfrm>
            <a:off x="734700"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3">
  <p:cSld name="Laptop 3">
    <p:spTree>
      <p:nvGrpSpPr>
        <p:cNvPr id="1106" name="Shape 1106"/>
        <p:cNvGrpSpPr/>
        <p:nvPr/>
      </p:nvGrpSpPr>
      <p:grpSpPr>
        <a:xfrm>
          <a:off x="0" y="0"/>
          <a:ext cx="0" cy="0"/>
          <a:chOff x="0" y="0"/>
          <a:chExt cx="0" cy="0"/>
        </a:xfrm>
      </p:grpSpPr>
      <p:sp>
        <p:nvSpPr>
          <p:cNvPr id="1107" name="Google Shape;1107;p102"/>
          <p:cNvSpPr txBox="1"/>
          <p:nvPr>
            <p:ph type="title"/>
          </p:nvPr>
        </p:nvSpPr>
        <p:spPr>
          <a:xfrm>
            <a:off x="647700" y="274864"/>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08" name="Google Shape;1108;p102"/>
          <p:cNvSpPr/>
          <p:nvPr>
            <p:ph idx="2" type="pic"/>
          </p:nvPr>
        </p:nvSpPr>
        <p:spPr>
          <a:xfrm>
            <a:off x="7091242" y="1027727"/>
            <a:ext cx="755100" cy="753900"/>
          </a:xfrm>
          <a:prstGeom prst="rect">
            <a:avLst/>
          </a:prstGeom>
          <a:noFill/>
          <a:ln>
            <a:noFill/>
          </a:ln>
        </p:spPr>
      </p:sp>
      <p:sp>
        <p:nvSpPr>
          <p:cNvPr id="1109" name="Google Shape;1109;p102"/>
          <p:cNvSpPr txBox="1"/>
          <p:nvPr>
            <p:ph idx="1" type="body"/>
          </p:nvPr>
        </p:nvSpPr>
        <p:spPr>
          <a:xfrm>
            <a:off x="7090681" y="1861363"/>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0" name="Google Shape;1110;p102"/>
          <p:cNvSpPr/>
          <p:nvPr>
            <p:ph idx="3" type="pic"/>
          </p:nvPr>
        </p:nvSpPr>
        <p:spPr>
          <a:xfrm>
            <a:off x="7091242" y="2903799"/>
            <a:ext cx="755100" cy="753900"/>
          </a:xfrm>
          <a:prstGeom prst="rect">
            <a:avLst/>
          </a:prstGeom>
          <a:noFill/>
          <a:ln>
            <a:noFill/>
          </a:ln>
        </p:spPr>
      </p:sp>
      <p:sp>
        <p:nvSpPr>
          <p:cNvPr id="1111" name="Google Shape;1111;p102"/>
          <p:cNvSpPr txBox="1"/>
          <p:nvPr>
            <p:ph idx="4" type="body"/>
          </p:nvPr>
        </p:nvSpPr>
        <p:spPr>
          <a:xfrm>
            <a:off x="7090681" y="3737436"/>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2" name="Google Shape;1112;p102"/>
          <p:cNvSpPr/>
          <p:nvPr>
            <p:ph idx="5" type="pic"/>
          </p:nvPr>
        </p:nvSpPr>
        <p:spPr>
          <a:xfrm>
            <a:off x="1358555" y="1031445"/>
            <a:ext cx="755100" cy="753900"/>
          </a:xfrm>
          <a:prstGeom prst="rect">
            <a:avLst/>
          </a:prstGeom>
          <a:noFill/>
          <a:ln>
            <a:noFill/>
          </a:ln>
        </p:spPr>
      </p:sp>
      <p:sp>
        <p:nvSpPr>
          <p:cNvPr id="1113" name="Google Shape;1113;p102"/>
          <p:cNvSpPr txBox="1"/>
          <p:nvPr>
            <p:ph idx="6" type="body"/>
          </p:nvPr>
        </p:nvSpPr>
        <p:spPr>
          <a:xfrm>
            <a:off x="457064" y="1865082"/>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4" name="Google Shape;1114;p102"/>
          <p:cNvSpPr/>
          <p:nvPr>
            <p:ph idx="7" type="pic"/>
          </p:nvPr>
        </p:nvSpPr>
        <p:spPr>
          <a:xfrm>
            <a:off x="1358555" y="2907518"/>
            <a:ext cx="755100" cy="753900"/>
          </a:xfrm>
          <a:prstGeom prst="rect">
            <a:avLst/>
          </a:prstGeom>
          <a:noFill/>
          <a:ln>
            <a:noFill/>
          </a:ln>
        </p:spPr>
      </p:sp>
      <p:sp>
        <p:nvSpPr>
          <p:cNvPr id="1115" name="Google Shape;1115;p102"/>
          <p:cNvSpPr txBox="1"/>
          <p:nvPr>
            <p:ph idx="8" type="body"/>
          </p:nvPr>
        </p:nvSpPr>
        <p:spPr>
          <a:xfrm>
            <a:off x="457064" y="3741155"/>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6" name="Google Shape;1116;p102"/>
          <p:cNvSpPr/>
          <p:nvPr>
            <p:ph idx="9" type="pic"/>
          </p:nvPr>
        </p:nvSpPr>
        <p:spPr>
          <a:xfrm>
            <a:off x="2870002" y="1511261"/>
            <a:ext cx="3417600" cy="2148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3">
  <p:cSld name="iPad 3">
    <p:spTree>
      <p:nvGrpSpPr>
        <p:cNvPr id="1117" name="Shape 1117"/>
        <p:cNvGrpSpPr/>
        <p:nvPr/>
      </p:nvGrpSpPr>
      <p:grpSpPr>
        <a:xfrm>
          <a:off x="0" y="0"/>
          <a:ext cx="0" cy="0"/>
          <a:chOff x="0" y="0"/>
          <a:chExt cx="0" cy="0"/>
        </a:xfrm>
      </p:grpSpPr>
      <p:sp>
        <p:nvSpPr>
          <p:cNvPr id="1118" name="Google Shape;1118;p103"/>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19" name="Google Shape;1119;p103"/>
          <p:cNvSpPr/>
          <p:nvPr>
            <p:ph idx="2" type="pic"/>
          </p:nvPr>
        </p:nvSpPr>
        <p:spPr>
          <a:xfrm>
            <a:off x="3236709" y="1103361"/>
            <a:ext cx="2670600" cy="3573000"/>
          </a:xfrm>
          <a:prstGeom prst="roundRect">
            <a:avLst>
              <a:gd fmla="val 1612" name="adj"/>
            </a:avLst>
          </a:prstGeom>
          <a:noFill/>
          <a:ln>
            <a:noFill/>
          </a:ln>
        </p:spPr>
      </p:sp>
      <p:sp>
        <p:nvSpPr>
          <p:cNvPr id="1120" name="Google Shape;1120;p103"/>
          <p:cNvSpPr/>
          <p:nvPr>
            <p:ph idx="3" type="pic"/>
          </p:nvPr>
        </p:nvSpPr>
        <p:spPr>
          <a:xfrm>
            <a:off x="6570867" y="1152889"/>
            <a:ext cx="755100" cy="753900"/>
          </a:xfrm>
          <a:prstGeom prst="rect">
            <a:avLst/>
          </a:prstGeom>
          <a:noFill/>
          <a:ln>
            <a:noFill/>
          </a:ln>
        </p:spPr>
      </p:sp>
      <p:sp>
        <p:nvSpPr>
          <p:cNvPr id="1121" name="Google Shape;1121;p103"/>
          <p:cNvSpPr txBox="1"/>
          <p:nvPr>
            <p:ph idx="1" type="body"/>
          </p:nvPr>
        </p:nvSpPr>
        <p:spPr>
          <a:xfrm>
            <a:off x="6570306" y="1986526"/>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2" name="Google Shape;1122;p103"/>
          <p:cNvSpPr/>
          <p:nvPr>
            <p:ph idx="4" type="pic"/>
          </p:nvPr>
        </p:nvSpPr>
        <p:spPr>
          <a:xfrm>
            <a:off x="6570867" y="3186124"/>
            <a:ext cx="755100" cy="753900"/>
          </a:xfrm>
          <a:prstGeom prst="rect">
            <a:avLst/>
          </a:prstGeom>
          <a:noFill/>
          <a:ln>
            <a:noFill/>
          </a:ln>
        </p:spPr>
      </p:sp>
      <p:sp>
        <p:nvSpPr>
          <p:cNvPr id="1123" name="Google Shape;1123;p103"/>
          <p:cNvSpPr txBox="1"/>
          <p:nvPr>
            <p:ph idx="5" type="body"/>
          </p:nvPr>
        </p:nvSpPr>
        <p:spPr>
          <a:xfrm>
            <a:off x="6570306" y="4019761"/>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4" name="Google Shape;1124;p103"/>
          <p:cNvSpPr/>
          <p:nvPr>
            <p:ph idx="6" type="pic"/>
          </p:nvPr>
        </p:nvSpPr>
        <p:spPr>
          <a:xfrm>
            <a:off x="1800438" y="1152889"/>
            <a:ext cx="755100" cy="753900"/>
          </a:xfrm>
          <a:prstGeom prst="rect">
            <a:avLst/>
          </a:prstGeom>
          <a:noFill/>
          <a:ln>
            <a:noFill/>
          </a:ln>
        </p:spPr>
      </p:sp>
      <p:sp>
        <p:nvSpPr>
          <p:cNvPr id="1125" name="Google Shape;1125;p103"/>
          <p:cNvSpPr txBox="1"/>
          <p:nvPr>
            <p:ph idx="7" type="body"/>
          </p:nvPr>
        </p:nvSpPr>
        <p:spPr>
          <a:xfrm>
            <a:off x="392217" y="1986526"/>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6" name="Google Shape;1126;p103"/>
          <p:cNvSpPr/>
          <p:nvPr>
            <p:ph idx="8" type="pic"/>
          </p:nvPr>
        </p:nvSpPr>
        <p:spPr>
          <a:xfrm>
            <a:off x="1800438" y="3186124"/>
            <a:ext cx="755100" cy="753900"/>
          </a:xfrm>
          <a:prstGeom prst="rect">
            <a:avLst/>
          </a:prstGeom>
          <a:noFill/>
          <a:ln>
            <a:noFill/>
          </a:ln>
        </p:spPr>
      </p:sp>
      <p:sp>
        <p:nvSpPr>
          <p:cNvPr id="1127" name="Google Shape;1127;p103"/>
          <p:cNvSpPr txBox="1"/>
          <p:nvPr>
            <p:ph idx="9" type="body"/>
          </p:nvPr>
        </p:nvSpPr>
        <p:spPr>
          <a:xfrm>
            <a:off x="392217" y="4019761"/>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3">
  <p:cSld name="iPhone 3">
    <p:spTree>
      <p:nvGrpSpPr>
        <p:cNvPr id="1128" name="Shape 1128"/>
        <p:cNvGrpSpPr/>
        <p:nvPr/>
      </p:nvGrpSpPr>
      <p:grpSpPr>
        <a:xfrm>
          <a:off x="0" y="0"/>
          <a:ext cx="0" cy="0"/>
          <a:chOff x="0" y="0"/>
          <a:chExt cx="0" cy="0"/>
        </a:xfrm>
      </p:grpSpPr>
      <p:sp>
        <p:nvSpPr>
          <p:cNvPr id="1129" name="Google Shape;1129;p104"/>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30" name="Google Shape;1130;p104"/>
          <p:cNvSpPr/>
          <p:nvPr>
            <p:ph idx="2" type="pic"/>
          </p:nvPr>
        </p:nvSpPr>
        <p:spPr>
          <a:xfrm>
            <a:off x="3752255" y="1084064"/>
            <a:ext cx="1653900" cy="3575400"/>
          </a:xfrm>
          <a:prstGeom prst="rect">
            <a:avLst/>
          </a:prstGeom>
          <a:noFill/>
          <a:ln>
            <a:noFill/>
          </a:ln>
        </p:spPr>
      </p:sp>
      <p:sp>
        <p:nvSpPr>
          <p:cNvPr id="1131" name="Google Shape;1131;p104"/>
          <p:cNvSpPr/>
          <p:nvPr>
            <p:ph idx="3" type="pic"/>
          </p:nvPr>
        </p:nvSpPr>
        <p:spPr>
          <a:xfrm>
            <a:off x="5999096" y="1288620"/>
            <a:ext cx="755100" cy="753900"/>
          </a:xfrm>
          <a:prstGeom prst="rect">
            <a:avLst/>
          </a:prstGeom>
          <a:noFill/>
          <a:ln>
            <a:noFill/>
          </a:ln>
        </p:spPr>
      </p:sp>
      <p:sp>
        <p:nvSpPr>
          <p:cNvPr id="1132" name="Google Shape;1132;p104"/>
          <p:cNvSpPr txBox="1"/>
          <p:nvPr>
            <p:ph idx="1" type="body"/>
          </p:nvPr>
        </p:nvSpPr>
        <p:spPr>
          <a:xfrm>
            <a:off x="5994963" y="2122257"/>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3" name="Google Shape;1133;p104"/>
          <p:cNvSpPr/>
          <p:nvPr>
            <p:ph idx="4" type="pic"/>
          </p:nvPr>
        </p:nvSpPr>
        <p:spPr>
          <a:xfrm>
            <a:off x="5999096" y="3164693"/>
            <a:ext cx="755100" cy="753900"/>
          </a:xfrm>
          <a:prstGeom prst="rect">
            <a:avLst/>
          </a:prstGeom>
          <a:noFill/>
          <a:ln>
            <a:noFill/>
          </a:ln>
        </p:spPr>
      </p:sp>
      <p:sp>
        <p:nvSpPr>
          <p:cNvPr id="1134" name="Google Shape;1134;p104"/>
          <p:cNvSpPr txBox="1"/>
          <p:nvPr>
            <p:ph idx="5" type="body"/>
          </p:nvPr>
        </p:nvSpPr>
        <p:spPr>
          <a:xfrm>
            <a:off x="5998535" y="3998330"/>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5" name="Google Shape;1135;p104"/>
          <p:cNvSpPr/>
          <p:nvPr>
            <p:ph idx="6" type="pic"/>
          </p:nvPr>
        </p:nvSpPr>
        <p:spPr>
          <a:xfrm>
            <a:off x="2415257" y="1288620"/>
            <a:ext cx="755100" cy="753900"/>
          </a:xfrm>
          <a:prstGeom prst="rect">
            <a:avLst/>
          </a:prstGeom>
          <a:noFill/>
          <a:ln>
            <a:noFill/>
          </a:ln>
        </p:spPr>
      </p:sp>
      <p:sp>
        <p:nvSpPr>
          <p:cNvPr id="1136" name="Google Shape;1136;p104"/>
          <p:cNvSpPr txBox="1"/>
          <p:nvPr>
            <p:ph idx="7" type="body"/>
          </p:nvPr>
        </p:nvSpPr>
        <p:spPr>
          <a:xfrm>
            <a:off x="508992" y="2122257"/>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7" name="Google Shape;1137;p104"/>
          <p:cNvSpPr/>
          <p:nvPr>
            <p:ph idx="8" type="pic"/>
          </p:nvPr>
        </p:nvSpPr>
        <p:spPr>
          <a:xfrm>
            <a:off x="2415257" y="3164693"/>
            <a:ext cx="755100" cy="753900"/>
          </a:xfrm>
          <a:prstGeom prst="rect">
            <a:avLst/>
          </a:prstGeom>
          <a:noFill/>
          <a:ln>
            <a:noFill/>
          </a:ln>
        </p:spPr>
      </p:sp>
      <p:sp>
        <p:nvSpPr>
          <p:cNvPr id="1138" name="Google Shape;1138;p104"/>
          <p:cNvSpPr txBox="1"/>
          <p:nvPr>
            <p:ph idx="9" type="body"/>
          </p:nvPr>
        </p:nvSpPr>
        <p:spPr>
          <a:xfrm>
            <a:off x="508992" y="3998330"/>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4">
  <p:cSld name="Laptop 4">
    <p:spTree>
      <p:nvGrpSpPr>
        <p:cNvPr id="1139" name="Shape 1139"/>
        <p:cNvGrpSpPr/>
        <p:nvPr/>
      </p:nvGrpSpPr>
      <p:grpSpPr>
        <a:xfrm>
          <a:off x="0" y="0"/>
          <a:ext cx="0" cy="0"/>
          <a:chOff x="0" y="0"/>
          <a:chExt cx="0" cy="0"/>
        </a:xfrm>
      </p:grpSpPr>
      <p:sp>
        <p:nvSpPr>
          <p:cNvPr id="1140" name="Google Shape;1140;p105"/>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1" name="Google Shape;1141;p105"/>
          <p:cNvSpPr txBox="1"/>
          <p:nvPr>
            <p:ph idx="1" type="body"/>
          </p:nvPr>
        </p:nvSpPr>
        <p:spPr>
          <a:xfrm>
            <a:off x="5394684" y="2555925"/>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2" name="Google Shape;1142;p105"/>
          <p:cNvSpPr txBox="1"/>
          <p:nvPr>
            <p:ph type="title"/>
          </p:nvPr>
        </p:nvSpPr>
        <p:spPr>
          <a:xfrm>
            <a:off x="5394685" y="1466287"/>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3" name="Google Shape;1143;p105"/>
          <p:cNvSpPr/>
          <p:nvPr>
            <p:ph idx="2" type="pic"/>
          </p:nvPr>
        </p:nvSpPr>
        <p:spPr>
          <a:xfrm>
            <a:off x="582253" y="1175179"/>
            <a:ext cx="4230300" cy="264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4">
  <p:cSld name="iPad 4">
    <p:spTree>
      <p:nvGrpSpPr>
        <p:cNvPr id="1144" name="Shape 1144"/>
        <p:cNvGrpSpPr/>
        <p:nvPr/>
      </p:nvGrpSpPr>
      <p:grpSpPr>
        <a:xfrm>
          <a:off x="0" y="0"/>
          <a:ext cx="0" cy="0"/>
          <a:chOff x="0" y="0"/>
          <a:chExt cx="0" cy="0"/>
        </a:xfrm>
      </p:grpSpPr>
      <p:sp>
        <p:nvSpPr>
          <p:cNvPr id="1145" name="Google Shape;1145;p106"/>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6" name="Google Shape;1146;p106"/>
          <p:cNvSpPr txBox="1"/>
          <p:nvPr>
            <p:ph idx="1" type="body"/>
          </p:nvPr>
        </p:nvSpPr>
        <p:spPr>
          <a:xfrm>
            <a:off x="5329233" y="2480006"/>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7" name="Google Shape;1147;p106"/>
          <p:cNvSpPr txBox="1"/>
          <p:nvPr>
            <p:ph type="title"/>
          </p:nvPr>
        </p:nvSpPr>
        <p:spPr>
          <a:xfrm>
            <a:off x="5329234" y="1390368"/>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8" name="Google Shape;1148;p106"/>
          <p:cNvSpPr/>
          <p:nvPr>
            <p:ph idx="2" type="pic"/>
          </p:nvPr>
        </p:nvSpPr>
        <p:spPr>
          <a:xfrm>
            <a:off x="561974" y="876018"/>
            <a:ext cx="4205400" cy="31440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4">
  <p:cSld name="iPhone 4">
    <p:spTree>
      <p:nvGrpSpPr>
        <p:cNvPr id="1149" name="Shape 1149"/>
        <p:cNvGrpSpPr/>
        <p:nvPr/>
      </p:nvGrpSpPr>
      <p:grpSpPr>
        <a:xfrm>
          <a:off x="0" y="0"/>
          <a:ext cx="0" cy="0"/>
          <a:chOff x="0" y="0"/>
          <a:chExt cx="0" cy="0"/>
        </a:xfrm>
      </p:grpSpPr>
      <p:sp>
        <p:nvSpPr>
          <p:cNvPr id="1150" name="Google Shape;1150;p107"/>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1" name="Google Shape;1151;p107"/>
          <p:cNvSpPr txBox="1"/>
          <p:nvPr>
            <p:ph idx="1" type="body"/>
          </p:nvPr>
        </p:nvSpPr>
        <p:spPr>
          <a:xfrm>
            <a:off x="3139934" y="2555925"/>
            <a:ext cx="53919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2" name="Google Shape;1152;p107"/>
          <p:cNvSpPr txBox="1"/>
          <p:nvPr>
            <p:ph type="title"/>
          </p:nvPr>
        </p:nvSpPr>
        <p:spPr>
          <a:xfrm>
            <a:off x="3139935" y="1466287"/>
            <a:ext cx="53919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3" name="Google Shape;1153;p107"/>
          <p:cNvSpPr/>
          <p:nvPr>
            <p:ph idx="2" type="pic"/>
          </p:nvPr>
        </p:nvSpPr>
        <p:spPr>
          <a:xfrm>
            <a:off x="612236"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Phone">
  <p:cSld name="3x iPhone">
    <p:spTree>
      <p:nvGrpSpPr>
        <p:cNvPr id="1154" name="Shape 1154"/>
        <p:cNvGrpSpPr/>
        <p:nvPr/>
      </p:nvGrpSpPr>
      <p:grpSpPr>
        <a:xfrm>
          <a:off x="0" y="0"/>
          <a:ext cx="0" cy="0"/>
          <a:chOff x="0" y="0"/>
          <a:chExt cx="0" cy="0"/>
        </a:xfrm>
      </p:grpSpPr>
      <p:sp>
        <p:nvSpPr>
          <p:cNvPr id="1155" name="Google Shape;1155;p108"/>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6" name="Google Shape;1156;p108"/>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7" name="Google Shape;1157;p108"/>
          <p:cNvSpPr/>
          <p:nvPr>
            <p:ph idx="2" type="pic"/>
          </p:nvPr>
        </p:nvSpPr>
        <p:spPr>
          <a:xfrm>
            <a:off x="3850220" y="2196596"/>
            <a:ext cx="1443600" cy="3114600"/>
          </a:xfrm>
          <a:prstGeom prst="rect">
            <a:avLst/>
          </a:prstGeom>
          <a:noFill/>
          <a:ln>
            <a:noFill/>
          </a:ln>
        </p:spPr>
      </p:sp>
      <p:sp>
        <p:nvSpPr>
          <p:cNvPr id="1158" name="Google Shape;1158;p108"/>
          <p:cNvSpPr/>
          <p:nvPr>
            <p:ph idx="3" type="pic"/>
          </p:nvPr>
        </p:nvSpPr>
        <p:spPr>
          <a:xfrm>
            <a:off x="6498634" y="2196596"/>
            <a:ext cx="1440600" cy="3114600"/>
          </a:xfrm>
          <a:prstGeom prst="rect">
            <a:avLst/>
          </a:prstGeom>
          <a:noFill/>
          <a:ln>
            <a:noFill/>
          </a:ln>
        </p:spPr>
      </p:sp>
      <p:sp>
        <p:nvSpPr>
          <p:cNvPr id="1159" name="Google Shape;1159;p108"/>
          <p:cNvSpPr/>
          <p:nvPr>
            <p:ph idx="4" type="pic"/>
          </p:nvPr>
        </p:nvSpPr>
        <p:spPr>
          <a:xfrm>
            <a:off x="1204855" y="2196596"/>
            <a:ext cx="1440600" cy="3114600"/>
          </a:xfrm>
          <a:prstGeom prst="rect">
            <a:avLst/>
          </a:prstGeom>
          <a:noFill/>
          <a:ln>
            <a:noFill/>
          </a:ln>
        </p:spPr>
      </p:sp>
      <p:sp>
        <p:nvSpPr>
          <p:cNvPr id="1160" name="Google Shape;1160;p108"/>
          <p:cNvSpPr txBox="1"/>
          <p:nvPr>
            <p:ph idx="1"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161" name="Shape 1161"/>
        <p:cNvGrpSpPr/>
        <p:nvPr/>
      </p:nvGrpSpPr>
      <p:grpSpPr>
        <a:xfrm>
          <a:off x="0" y="0"/>
          <a:ext cx="0" cy="0"/>
          <a:chOff x="0" y="0"/>
          <a:chExt cx="0" cy="0"/>
        </a:xfrm>
      </p:grpSpPr>
      <p:sp>
        <p:nvSpPr>
          <p:cNvPr id="1162" name="Google Shape;1162;p109"/>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3" name="Google Shape;1163;p109"/>
          <p:cNvSpPr txBox="1"/>
          <p:nvPr>
            <p:ph type="title"/>
          </p:nvPr>
        </p:nvSpPr>
        <p:spPr>
          <a:xfrm>
            <a:off x="1888543" y="1673396"/>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64" name="Google Shape;1164;p10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5" name="Google Shape;1165;p10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grpSp>
        <p:nvGrpSpPr>
          <p:cNvPr id="1166" name="Google Shape;1166;p109"/>
          <p:cNvGrpSpPr/>
          <p:nvPr/>
        </p:nvGrpSpPr>
        <p:grpSpPr>
          <a:xfrm>
            <a:off x="931271" y="171471"/>
            <a:ext cx="1605054" cy="1501596"/>
            <a:chOff x="1140012" y="376076"/>
            <a:chExt cx="2337685" cy="2187003"/>
          </a:xfrm>
        </p:grpSpPr>
        <p:sp>
          <p:nvSpPr>
            <p:cNvPr id="1167" name="Google Shape;1167;p109"/>
            <p:cNvSpPr/>
            <p:nvPr/>
          </p:nvSpPr>
          <p:spPr>
            <a:xfrm>
              <a:off x="2375377"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10"/>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168" name="Google Shape;1168;p109"/>
            <p:cNvSpPr/>
            <p:nvPr/>
          </p:nvSpPr>
          <p:spPr>
            <a:xfrm>
              <a:off x="1140012"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10"/>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grpSp>
      <p:sp>
        <p:nvSpPr>
          <p:cNvPr id="1169" name="Google Shape;1169;p109"/>
          <p:cNvSpPr txBox="1"/>
          <p:nvPr>
            <p:ph idx="1" type="body"/>
          </p:nvPr>
        </p:nvSpPr>
        <p:spPr>
          <a:xfrm>
            <a:off x="1888543" y="3640817"/>
            <a:ext cx="6427800" cy="721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2300"/>
              <a:buNone/>
              <a:defRPr sz="23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70" name="Google Shape;1170;p10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ssage">
  <p:cSld name="Message">
    <p:spTree>
      <p:nvGrpSpPr>
        <p:cNvPr id="1171" name="Shape 1171"/>
        <p:cNvGrpSpPr/>
        <p:nvPr/>
      </p:nvGrpSpPr>
      <p:grpSpPr>
        <a:xfrm>
          <a:off x="0" y="0"/>
          <a:ext cx="0" cy="0"/>
          <a:chOff x="0" y="0"/>
          <a:chExt cx="0" cy="0"/>
        </a:xfrm>
      </p:grpSpPr>
      <p:sp>
        <p:nvSpPr>
          <p:cNvPr id="1172" name="Google Shape;1172;p110"/>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3" name="Google Shape;1173;p110"/>
          <p:cNvSpPr txBox="1"/>
          <p:nvPr>
            <p:ph type="title"/>
          </p:nvPr>
        </p:nvSpPr>
        <p:spPr>
          <a:xfrm>
            <a:off x="1888543" y="1858737"/>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74" name="Google Shape;1174;p110"/>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5" name="Google Shape;1175;p110"/>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1176" name="Google Shape;1176;p11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p:cSld name="Contact">
    <p:spTree>
      <p:nvGrpSpPr>
        <p:cNvPr id="1177" name="Shape 1177"/>
        <p:cNvGrpSpPr/>
        <p:nvPr/>
      </p:nvGrpSpPr>
      <p:grpSpPr>
        <a:xfrm>
          <a:off x="0" y="0"/>
          <a:ext cx="0" cy="0"/>
          <a:chOff x="0" y="0"/>
          <a:chExt cx="0" cy="0"/>
        </a:xfrm>
      </p:grpSpPr>
      <p:sp>
        <p:nvSpPr>
          <p:cNvPr id="1178" name="Google Shape;1178;p111"/>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9" name="Google Shape;1179;p111"/>
          <p:cNvSpPr txBox="1"/>
          <p:nvPr>
            <p:ph type="title"/>
          </p:nvPr>
        </p:nvSpPr>
        <p:spPr>
          <a:xfrm>
            <a:off x="1888330" y="1014418"/>
            <a:ext cx="6427200" cy="10287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80" name="Google Shape;1180;p111"/>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1" name="Google Shape;1181;p111"/>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2" name="Google Shape;1182;p111"/>
          <p:cNvSpPr txBox="1"/>
          <p:nvPr>
            <p:ph idx="1" type="body"/>
          </p:nvPr>
        </p:nvSpPr>
        <p:spPr>
          <a:xfrm>
            <a:off x="1889137" y="2164562"/>
            <a:ext cx="6427800" cy="550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3" name="Google Shape;1183;p111"/>
          <p:cNvSpPr/>
          <p:nvPr>
            <p:ph idx="2" type="pic"/>
          </p:nvPr>
        </p:nvSpPr>
        <p:spPr>
          <a:xfrm>
            <a:off x="2125265" y="3214703"/>
            <a:ext cx="721500" cy="721500"/>
          </a:xfrm>
          <a:prstGeom prst="rect">
            <a:avLst/>
          </a:prstGeom>
          <a:noFill/>
          <a:ln>
            <a:noFill/>
          </a:ln>
        </p:spPr>
      </p:sp>
      <p:sp>
        <p:nvSpPr>
          <p:cNvPr id="1184" name="Google Shape;1184;p111"/>
          <p:cNvSpPr/>
          <p:nvPr>
            <p:ph idx="3" type="pic"/>
          </p:nvPr>
        </p:nvSpPr>
        <p:spPr>
          <a:xfrm>
            <a:off x="4741664" y="3214703"/>
            <a:ext cx="721500" cy="721500"/>
          </a:xfrm>
          <a:prstGeom prst="rect">
            <a:avLst/>
          </a:prstGeom>
          <a:noFill/>
          <a:ln>
            <a:noFill/>
          </a:ln>
        </p:spPr>
      </p:sp>
      <p:sp>
        <p:nvSpPr>
          <p:cNvPr id="1185" name="Google Shape;1185;p111"/>
          <p:cNvSpPr/>
          <p:nvPr>
            <p:ph idx="4" type="pic"/>
          </p:nvPr>
        </p:nvSpPr>
        <p:spPr>
          <a:xfrm>
            <a:off x="7358062" y="3214703"/>
            <a:ext cx="721500" cy="721500"/>
          </a:xfrm>
          <a:prstGeom prst="rect">
            <a:avLst/>
          </a:prstGeom>
          <a:noFill/>
          <a:ln>
            <a:noFill/>
          </a:ln>
        </p:spPr>
      </p:sp>
      <p:sp>
        <p:nvSpPr>
          <p:cNvPr id="1186" name="Google Shape;1186;p111"/>
          <p:cNvSpPr txBox="1"/>
          <p:nvPr>
            <p:ph idx="5" type="body"/>
          </p:nvPr>
        </p:nvSpPr>
        <p:spPr>
          <a:xfrm>
            <a:off x="1307643"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87" name="Google Shape;1187;p11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1188" name="Google Shape;1188;p111"/>
          <p:cNvSpPr txBox="1"/>
          <p:nvPr>
            <p:ph idx="6" type="body"/>
          </p:nvPr>
        </p:nvSpPr>
        <p:spPr>
          <a:xfrm>
            <a:off x="3924041"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9" name="Google Shape;1189;p111"/>
          <p:cNvSpPr txBox="1"/>
          <p:nvPr>
            <p:ph idx="7" type="body"/>
          </p:nvPr>
        </p:nvSpPr>
        <p:spPr>
          <a:xfrm>
            <a:off x="6540439"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1" showMasterSp="0">
  <p:cSld name="Thank you 1">
    <p:spTree>
      <p:nvGrpSpPr>
        <p:cNvPr id="1190" name="Shape 1190"/>
        <p:cNvGrpSpPr/>
        <p:nvPr/>
      </p:nvGrpSpPr>
      <p:grpSpPr>
        <a:xfrm>
          <a:off x="0" y="0"/>
          <a:ext cx="0" cy="0"/>
          <a:chOff x="0" y="0"/>
          <a:chExt cx="0" cy="0"/>
        </a:xfrm>
      </p:grpSpPr>
      <p:sp>
        <p:nvSpPr>
          <p:cNvPr id="1191" name="Google Shape;1191;p112"/>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2" name="Google Shape;1192;p112"/>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8600"/>
              <a:buFont typeface="Arial"/>
              <a:buNone/>
              <a:defRPr b="0" sz="86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2" showMasterSp="0">
  <p:cSld name="Thank you 2">
    <p:spTree>
      <p:nvGrpSpPr>
        <p:cNvPr id="1193" name="Shape 1193"/>
        <p:cNvGrpSpPr/>
        <p:nvPr/>
      </p:nvGrpSpPr>
      <p:grpSpPr>
        <a:xfrm>
          <a:off x="0" y="0"/>
          <a:ext cx="0" cy="0"/>
          <a:chOff x="0" y="0"/>
          <a:chExt cx="0" cy="0"/>
        </a:xfrm>
      </p:grpSpPr>
      <p:sp>
        <p:nvSpPr>
          <p:cNvPr id="1194" name="Google Shape;1194;p113"/>
          <p:cNvSpPr/>
          <p:nvPr/>
        </p:nvSpPr>
        <p:spPr>
          <a:xfrm>
            <a:off x="0" y="0"/>
            <a:ext cx="9144000" cy="5143500"/>
          </a:xfrm>
          <a:prstGeom prst="rect">
            <a:avLst/>
          </a:prstGeom>
          <a:solidFill>
            <a:schemeClr val="l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5" name="Google Shape;1195;p113"/>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8600"/>
              <a:buFont typeface="Arial"/>
              <a:buNone/>
              <a:defRPr b="0" sz="86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196" name="Shape 1196"/>
        <p:cNvGrpSpPr/>
        <p:nvPr/>
      </p:nvGrpSpPr>
      <p:grpSpPr>
        <a:xfrm>
          <a:off x="0" y="0"/>
          <a:ext cx="0" cy="0"/>
          <a:chOff x="0" y="0"/>
          <a:chExt cx="0" cy="0"/>
        </a:xfrm>
      </p:grpSpPr>
      <p:sp>
        <p:nvSpPr>
          <p:cNvPr id="1197" name="Google Shape;1197;p114"/>
          <p:cNvSpPr txBox="1"/>
          <p:nvPr>
            <p:ph type="title"/>
          </p:nvPr>
        </p:nvSpPr>
        <p:spPr>
          <a:xfrm>
            <a:off x="197644" y="17313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showMasterSp="0">
  <p:cSld name="Title slide 2">
    <p:spTree>
      <p:nvGrpSpPr>
        <p:cNvPr id="1198" name="Shape 1198"/>
        <p:cNvGrpSpPr/>
        <p:nvPr/>
      </p:nvGrpSpPr>
      <p:grpSpPr>
        <a:xfrm>
          <a:off x="0" y="0"/>
          <a:ext cx="0" cy="0"/>
          <a:chOff x="0" y="0"/>
          <a:chExt cx="0" cy="0"/>
        </a:xfrm>
      </p:grpSpPr>
      <p:sp>
        <p:nvSpPr>
          <p:cNvPr id="1199" name="Google Shape;1199;p115"/>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200" name="Google Shape;1200;p115"/>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01" name="Google Shape;1201;p115"/>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2100"/>
              <a:buNone/>
              <a:defRPr sz="21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02" name="Google Shape;1202;p115"/>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03" name="Shape 1203"/>
        <p:cNvGrpSpPr/>
        <p:nvPr/>
      </p:nvGrpSpPr>
      <p:grpSpPr>
        <a:xfrm>
          <a:off x="0" y="0"/>
          <a:ext cx="0" cy="0"/>
          <a:chOff x="0" y="0"/>
          <a:chExt cx="0" cy="0"/>
        </a:xfrm>
      </p:grpSpPr>
      <p:sp>
        <p:nvSpPr>
          <p:cNvPr id="1204" name="Google Shape;1204;p116"/>
          <p:cNvSpPr txBox="1"/>
          <p:nvPr>
            <p:ph type="title"/>
          </p:nvPr>
        </p:nvSpPr>
        <p:spPr>
          <a:xfrm>
            <a:off x="278606" y="251222"/>
            <a:ext cx="8586600" cy="348900"/>
          </a:xfrm>
          <a:prstGeom prst="rect">
            <a:avLst/>
          </a:prstGeom>
          <a:noFill/>
          <a:ln>
            <a:noFill/>
          </a:ln>
        </p:spPr>
        <p:txBody>
          <a:bodyPr anchorCtr="0" anchor="ctr" bIns="0" lIns="0" spcFirstLastPara="1" rIns="0" wrap="square" tIns="108000">
            <a:noAutofit/>
          </a:bodyPr>
          <a:lstStyle>
            <a:lvl1pPr lvl="0" algn="l">
              <a:lnSpc>
                <a:spcPct val="100000"/>
              </a:lnSpc>
              <a:spcBef>
                <a:spcPts val="0"/>
              </a:spcBef>
              <a:spcAft>
                <a:spcPts val="0"/>
              </a:spcAft>
              <a:buClr>
                <a:schemeClr val="accent1"/>
              </a:buClr>
              <a:buSzPts val="2400"/>
              <a:buFont typeface="Arial"/>
              <a:buNone/>
              <a:defRPr b="1" sz="2400">
                <a:solidFill>
                  <a:schemeClr val="accent1"/>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05" name="Google Shape;1205;p11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206" name="Google Shape;1206;p11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rmAutofit/>
          </a:bodyPr>
          <a:lstStyle>
            <a:lvl1pPr indent="0" lvl="0"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nl"/>
              <a:t>‹#›</a:t>
            </a:fld>
            <a:endParaRPr/>
          </a:p>
        </p:txBody>
      </p:sp>
      <p:sp>
        <p:nvSpPr>
          <p:cNvPr id="1207" name="Google Shape;1207;p116"/>
          <p:cNvSpPr txBox="1"/>
          <p:nvPr>
            <p:ph idx="1" type="body"/>
          </p:nvPr>
        </p:nvSpPr>
        <p:spPr>
          <a:xfrm>
            <a:off x="278606" y="600076"/>
            <a:ext cx="8586900" cy="351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accent1"/>
              </a:buClr>
              <a:buSzPts val="1500"/>
              <a:buFont typeface="Arial"/>
              <a:buNone/>
              <a:defRPr b="0" sz="1500">
                <a:solidFill>
                  <a:schemeClr val="accent1"/>
                </a:solidFill>
                <a:latin typeface="Arial"/>
                <a:ea typeface="Arial"/>
                <a:cs typeface="Arial"/>
                <a:sym typeface="Arial"/>
              </a:defRPr>
            </a:lvl1pPr>
            <a:lvl2pPr indent="-323850" lvl="1" marL="914400" algn="l">
              <a:lnSpc>
                <a:spcPct val="90000"/>
              </a:lnSpc>
              <a:spcBef>
                <a:spcPts val="1200"/>
              </a:spcBef>
              <a:spcAft>
                <a:spcPts val="0"/>
              </a:spcAft>
              <a:buClr>
                <a:schemeClr val="dk1"/>
              </a:buClr>
              <a:buSzPts val="1500"/>
              <a:buChar char="○"/>
              <a:defRPr/>
            </a:lvl2pPr>
            <a:lvl3pPr indent="-323850" lvl="2" marL="1371600" algn="l">
              <a:lnSpc>
                <a:spcPct val="90000"/>
              </a:lnSpc>
              <a:spcBef>
                <a:spcPts val="1200"/>
              </a:spcBef>
              <a:spcAft>
                <a:spcPts val="0"/>
              </a:spcAft>
              <a:buClr>
                <a:schemeClr val="dk1"/>
              </a:buClr>
              <a:buSzPts val="1500"/>
              <a:buChar char="■"/>
              <a:defRPr/>
            </a:lvl3pPr>
            <a:lvl4pPr indent="-323850" lvl="3" marL="1828800" algn="l">
              <a:lnSpc>
                <a:spcPct val="90000"/>
              </a:lnSpc>
              <a:spcBef>
                <a:spcPts val="1200"/>
              </a:spcBef>
              <a:spcAft>
                <a:spcPts val="0"/>
              </a:spcAft>
              <a:buClr>
                <a:schemeClr val="dk1"/>
              </a:buClr>
              <a:buSzPts val="1500"/>
              <a:buChar char="●"/>
              <a:defRPr/>
            </a:lvl4pPr>
            <a:lvl5pPr indent="-323850" lvl="4" marL="2286000" algn="l">
              <a:lnSpc>
                <a:spcPct val="90000"/>
              </a:lnSpc>
              <a:spcBef>
                <a:spcPts val="1200"/>
              </a:spcBef>
              <a:spcAft>
                <a:spcPts val="0"/>
              </a:spcAft>
              <a:buClr>
                <a:schemeClr val="dk1"/>
              </a:buClr>
              <a:buSzPts val="1500"/>
              <a:buChar char="○"/>
              <a:defRPr/>
            </a:lvl5pPr>
            <a:lvl6pPr indent="-342900" lvl="5" marL="2743200" algn="l">
              <a:lnSpc>
                <a:spcPct val="90000"/>
              </a:lnSpc>
              <a:spcBef>
                <a:spcPts val="1200"/>
              </a:spcBef>
              <a:spcAft>
                <a:spcPts val="0"/>
              </a:spcAft>
              <a:buClr>
                <a:schemeClr val="dk1"/>
              </a:buClr>
              <a:buSzPts val="1800"/>
              <a:buChar char="■"/>
              <a:defRPr/>
            </a:lvl6pPr>
            <a:lvl7pPr indent="-342900" lvl="6" marL="3200400" algn="l">
              <a:lnSpc>
                <a:spcPct val="90000"/>
              </a:lnSpc>
              <a:spcBef>
                <a:spcPts val="1200"/>
              </a:spcBef>
              <a:spcAft>
                <a:spcPts val="0"/>
              </a:spcAft>
              <a:buClr>
                <a:schemeClr val="dk1"/>
              </a:buClr>
              <a:buSzPts val="1800"/>
              <a:buChar char="●"/>
              <a:defRPr/>
            </a:lvl7pPr>
            <a:lvl8pPr indent="-342900" lvl="7" marL="3657600" algn="l">
              <a:lnSpc>
                <a:spcPct val="90000"/>
              </a:lnSpc>
              <a:spcBef>
                <a:spcPts val="1200"/>
              </a:spcBef>
              <a:spcAft>
                <a:spcPts val="0"/>
              </a:spcAft>
              <a:buClr>
                <a:schemeClr val="dk1"/>
              </a:buClr>
              <a:buSzPts val="1800"/>
              <a:buChar char="○"/>
              <a:defRPr/>
            </a:lvl8pPr>
            <a:lvl9pPr indent="-342900" lvl="8" marL="4114800" algn="l">
              <a:lnSpc>
                <a:spcPct val="90000"/>
              </a:lnSpc>
              <a:spcBef>
                <a:spcPts val="1200"/>
              </a:spcBef>
              <a:spcAft>
                <a:spcPts val="120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07" Type="http://schemas.openxmlformats.org/officeDocument/2006/relationships/slideLayout" Target="../slideLayouts/slideLayout107.xml"/><Relationship Id="rId106" Type="http://schemas.openxmlformats.org/officeDocument/2006/relationships/slideLayout" Target="../slideLayouts/slideLayout106.xml"/><Relationship Id="rId105" Type="http://schemas.openxmlformats.org/officeDocument/2006/relationships/slideLayout" Target="../slideLayouts/slideLayout105.xml"/><Relationship Id="rId104" Type="http://schemas.openxmlformats.org/officeDocument/2006/relationships/slideLayout" Target="../slideLayouts/slideLayout104.xml"/><Relationship Id="rId109" Type="http://schemas.openxmlformats.org/officeDocument/2006/relationships/slideLayout" Target="../slideLayouts/slideLayout109.xml"/><Relationship Id="rId108" Type="http://schemas.openxmlformats.org/officeDocument/2006/relationships/slideLayout" Target="../slideLayouts/slideLayout108.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103" Type="http://schemas.openxmlformats.org/officeDocument/2006/relationships/slideLayout" Target="../slideLayouts/slideLayout103.xml"/><Relationship Id="rId102" Type="http://schemas.openxmlformats.org/officeDocument/2006/relationships/slideLayout" Target="../slideLayouts/slideLayout102.xml"/><Relationship Id="rId101" Type="http://schemas.openxmlformats.org/officeDocument/2006/relationships/slideLayout" Target="../slideLayouts/slideLayout101.xml"/><Relationship Id="rId100" Type="http://schemas.openxmlformats.org/officeDocument/2006/relationships/slideLayout" Target="../slideLayouts/slideLayout100.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95" Type="http://schemas.openxmlformats.org/officeDocument/2006/relationships/slideLayout" Target="../slideLayouts/slideLayout95.xml"/><Relationship Id="rId94" Type="http://schemas.openxmlformats.org/officeDocument/2006/relationships/slideLayout" Target="../slideLayouts/slideLayout94.xml"/><Relationship Id="rId97" Type="http://schemas.openxmlformats.org/officeDocument/2006/relationships/slideLayout" Target="../slideLayouts/slideLayout97.xml"/><Relationship Id="rId96" Type="http://schemas.openxmlformats.org/officeDocument/2006/relationships/slideLayout" Target="../slideLayouts/slideLayout96.xml"/><Relationship Id="rId11" Type="http://schemas.openxmlformats.org/officeDocument/2006/relationships/slideLayout" Target="../slideLayouts/slideLayout11.xml"/><Relationship Id="rId99" Type="http://schemas.openxmlformats.org/officeDocument/2006/relationships/slideLayout" Target="../slideLayouts/slideLayout99.xml"/><Relationship Id="rId10" Type="http://schemas.openxmlformats.org/officeDocument/2006/relationships/slideLayout" Target="../slideLayouts/slideLayout10.xml"/><Relationship Id="rId98" Type="http://schemas.openxmlformats.org/officeDocument/2006/relationships/slideLayout" Target="../slideLayouts/slideLayout98.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91" Type="http://schemas.openxmlformats.org/officeDocument/2006/relationships/slideLayout" Target="../slideLayouts/slideLayout91.xml"/><Relationship Id="rId90" Type="http://schemas.openxmlformats.org/officeDocument/2006/relationships/slideLayout" Target="../slideLayouts/slideLayout90.xml"/><Relationship Id="rId93" Type="http://schemas.openxmlformats.org/officeDocument/2006/relationships/slideLayout" Target="../slideLayouts/slideLayout93.xml"/><Relationship Id="rId92" Type="http://schemas.openxmlformats.org/officeDocument/2006/relationships/slideLayout" Target="../slideLayouts/slideLayout92.xml"/><Relationship Id="rId116" Type="http://schemas.openxmlformats.org/officeDocument/2006/relationships/theme" Target="../theme/theme2.xml"/><Relationship Id="rId115" Type="http://schemas.openxmlformats.org/officeDocument/2006/relationships/slideLayout" Target="../slideLayouts/slideLayout115.xml"/><Relationship Id="rId15" Type="http://schemas.openxmlformats.org/officeDocument/2006/relationships/slideLayout" Target="../slideLayouts/slideLayout15.xml"/><Relationship Id="rId110" Type="http://schemas.openxmlformats.org/officeDocument/2006/relationships/slideLayout" Target="../slideLayouts/slideLayout110.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14" Type="http://schemas.openxmlformats.org/officeDocument/2006/relationships/slideLayout" Target="../slideLayouts/slideLayout114.xml"/><Relationship Id="rId18" Type="http://schemas.openxmlformats.org/officeDocument/2006/relationships/slideLayout" Target="../slideLayouts/slideLayout18.xml"/><Relationship Id="rId113" Type="http://schemas.openxmlformats.org/officeDocument/2006/relationships/slideLayout" Target="../slideLayouts/slideLayout113.xml"/><Relationship Id="rId112" Type="http://schemas.openxmlformats.org/officeDocument/2006/relationships/slideLayout" Target="../slideLayouts/slideLayout112.xml"/><Relationship Id="rId111" Type="http://schemas.openxmlformats.org/officeDocument/2006/relationships/slideLayout" Target="../slideLayouts/slideLayout111.xml"/><Relationship Id="rId84" Type="http://schemas.openxmlformats.org/officeDocument/2006/relationships/slideLayout" Target="../slideLayouts/slideLayout84.xml"/><Relationship Id="rId83" Type="http://schemas.openxmlformats.org/officeDocument/2006/relationships/slideLayout" Target="../slideLayouts/slideLayout83.xml"/><Relationship Id="rId86" Type="http://schemas.openxmlformats.org/officeDocument/2006/relationships/slideLayout" Target="../slideLayouts/slideLayout86.xml"/><Relationship Id="rId85" Type="http://schemas.openxmlformats.org/officeDocument/2006/relationships/slideLayout" Target="../slideLayouts/slideLayout85.xml"/><Relationship Id="rId88" Type="http://schemas.openxmlformats.org/officeDocument/2006/relationships/slideLayout" Target="../slideLayouts/slideLayout88.xml"/><Relationship Id="rId87" Type="http://schemas.openxmlformats.org/officeDocument/2006/relationships/slideLayout" Target="../slideLayouts/slideLayout87.xml"/><Relationship Id="rId89" Type="http://schemas.openxmlformats.org/officeDocument/2006/relationships/slideLayout" Target="../slideLayouts/slideLayout89.xml"/><Relationship Id="rId80" Type="http://schemas.openxmlformats.org/officeDocument/2006/relationships/slideLayout" Target="../slideLayouts/slideLayout80.xml"/><Relationship Id="rId82" Type="http://schemas.openxmlformats.org/officeDocument/2006/relationships/slideLayout" Target="../slideLayouts/slideLayout82.xml"/><Relationship Id="rId81" Type="http://schemas.openxmlformats.org/officeDocument/2006/relationships/slideLayout" Target="../slideLayouts/slideLayout8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75" Type="http://schemas.openxmlformats.org/officeDocument/2006/relationships/slideLayout" Target="../slideLayouts/slideLayout75.xml"/><Relationship Id="rId74" Type="http://schemas.openxmlformats.org/officeDocument/2006/relationships/slideLayout" Target="../slideLayouts/slideLayout74.xml"/><Relationship Id="rId77" Type="http://schemas.openxmlformats.org/officeDocument/2006/relationships/slideLayout" Target="../slideLayouts/slideLayout77.xml"/><Relationship Id="rId76" Type="http://schemas.openxmlformats.org/officeDocument/2006/relationships/slideLayout" Target="../slideLayouts/slideLayout76.xml"/><Relationship Id="rId79" Type="http://schemas.openxmlformats.org/officeDocument/2006/relationships/slideLayout" Target="../slideLayouts/slideLayout79.xml"/><Relationship Id="rId78" Type="http://schemas.openxmlformats.org/officeDocument/2006/relationships/slideLayout" Target="../slideLayouts/slideLayout78.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66" Type="http://schemas.openxmlformats.org/officeDocument/2006/relationships/slideLayout" Target="../slideLayouts/slideLayout66.xml"/><Relationship Id="rId65" Type="http://schemas.openxmlformats.org/officeDocument/2006/relationships/slideLayout" Target="../slideLayouts/slideLayout65.xml"/><Relationship Id="rId68" Type="http://schemas.openxmlformats.org/officeDocument/2006/relationships/slideLayout" Target="../slideLayouts/slideLayout68.xml"/><Relationship Id="rId67" Type="http://schemas.openxmlformats.org/officeDocument/2006/relationships/slideLayout" Target="../slideLayouts/slideLayout67.xml"/><Relationship Id="rId60" Type="http://schemas.openxmlformats.org/officeDocument/2006/relationships/slideLayout" Target="../slideLayouts/slideLayout60.xml"/><Relationship Id="rId69" Type="http://schemas.openxmlformats.org/officeDocument/2006/relationships/slideLayout" Target="../slideLayouts/slideLayout6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9" Type="http://schemas.openxmlformats.org/officeDocument/2006/relationships/slideLayout" Target="../slideLayouts/slideLayout59.xml"/><Relationship Id="rId58"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 id="2147483743" r:id="rId96"/>
    <p:sldLayoutId id="2147483744" r:id="rId97"/>
    <p:sldLayoutId id="2147483745" r:id="rId98"/>
    <p:sldLayoutId id="2147483746" r:id="rId99"/>
    <p:sldLayoutId id="2147483747" r:id="rId100"/>
    <p:sldLayoutId id="2147483748" r:id="rId101"/>
    <p:sldLayoutId id="2147483749" r:id="rId102"/>
    <p:sldLayoutId id="2147483750" r:id="rId103"/>
    <p:sldLayoutId id="2147483751" r:id="rId104"/>
    <p:sldLayoutId id="2147483752" r:id="rId105"/>
    <p:sldLayoutId id="2147483753" r:id="rId106"/>
    <p:sldLayoutId id="2147483754" r:id="rId107"/>
    <p:sldLayoutId id="2147483755" r:id="rId108"/>
    <p:sldLayoutId id="2147483756" r:id="rId109"/>
    <p:sldLayoutId id="2147483757" r:id="rId110"/>
    <p:sldLayoutId id="2147483758" r:id="rId111"/>
    <p:sldLayoutId id="2147483759" r:id="rId112"/>
    <p:sldLayoutId id="2147483760" r:id="rId113"/>
    <p:sldLayoutId id="2147483761" r:id="rId114"/>
    <p:sldLayoutId id="2147483762" r:id="rId1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10.png"/><Relationship Id="rId5"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0" Type="http://schemas.openxmlformats.org/officeDocument/2006/relationships/image" Target="../media/image21.png"/><Relationship Id="rId1" Type="http://schemas.openxmlformats.org/officeDocument/2006/relationships/slideLayout" Target="../slideLayouts/slideLayout97.xml"/><Relationship Id="rId2" Type="http://schemas.openxmlformats.org/officeDocument/2006/relationships/notesSlide" Target="../notesSlides/notesSlide6.xml"/><Relationship Id="rId3" Type="http://schemas.openxmlformats.org/officeDocument/2006/relationships/image" Target="../media/image24.png"/><Relationship Id="rId4" Type="http://schemas.openxmlformats.org/officeDocument/2006/relationships/image" Target="../media/image4.png"/><Relationship Id="rId9"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hyperlink" Target="http://1.we" TargetMode="External"/><Relationship Id="rId7" Type="http://schemas.openxmlformats.org/officeDocument/2006/relationships/hyperlink" Target="http://1.we" TargetMode="External"/><Relationship Id="rId8"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image" Target="../media/image4.png"/><Relationship Id="rId9" Type="http://schemas.openxmlformats.org/officeDocument/2006/relationships/image" Target="../media/image21.png"/><Relationship Id="rId5" Type="http://schemas.openxmlformats.org/officeDocument/2006/relationships/image" Target="../media/image8.png"/><Relationship Id="rId6" Type="http://schemas.openxmlformats.org/officeDocument/2006/relationships/hyperlink" Target="http://1.we" TargetMode="External"/><Relationship Id="rId7" Type="http://schemas.openxmlformats.org/officeDocument/2006/relationships/image" Target="../media/image6.png"/><Relationship Id="rId8" Type="http://schemas.openxmlformats.org/officeDocument/2006/relationships/image" Target="../media/image7.png"/></Relationships>
</file>

<file path=ppt/slides/_rels/slide8.xml.rels><?xml version="1.0" encoding="UTF-8" standalone="yes"?><Relationships xmlns="http://schemas.openxmlformats.org/package/2006/relationships"><Relationship Id="rId10" Type="http://schemas.openxmlformats.org/officeDocument/2006/relationships/image" Target="../media/image21.png"/><Relationship Id="rId1" Type="http://schemas.openxmlformats.org/officeDocument/2006/relationships/slideLayout" Target="../slideLayouts/slideLayout97.xml"/><Relationship Id="rId2" Type="http://schemas.openxmlformats.org/officeDocument/2006/relationships/notesSlide" Target="../notesSlides/notesSlide8.xml"/><Relationship Id="rId3" Type="http://schemas.openxmlformats.org/officeDocument/2006/relationships/image" Target="../media/image24.png"/><Relationship Id="rId4" Type="http://schemas.openxmlformats.org/officeDocument/2006/relationships/image" Target="../media/image4.png"/><Relationship Id="rId9"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hyperlink" Target="http://1.we" TargetMode="External"/><Relationship Id="rId7" Type="http://schemas.openxmlformats.org/officeDocument/2006/relationships/hyperlink" Target="http://kinto-mobility.eu" TargetMode="External"/><Relationship Id="rId8" Type="http://schemas.openxmlformats.org/officeDocument/2006/relationships/image" Target="../media/image6.png"/></Relationships>
</file>

<file path=ppt/slides/_rels/slide9.xml.rels><?xml version="1.0" encoding="UTF-8" standalone="yes"?><Relationships xmlns="http://schemas.openxmlformats.org/package/2006/relationships"><Relationship Id="rId11" Type="http://schemas.openxmlformats.org/officeDocument/2006/relationships/image" Target="../media/image23.png"/><Relationship Id="rId10" Type="http://schemas.openxmlformats.org/officeDocument/2006/relationships/image" Target="../media/image16.png"/><Relationship Id="rId1" Type="http://schemas.openxmlformats.org/officeDocument/2006/relationships/slideLayout" Target="../slideLayouts/slideLayout97.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13.png"/><Relationship Id="rId5" Type="http://schemas.openxmlformats.org/officeDocument/2006/relationships/image" Target="../media/image8.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17.png"/></Relationships>
</file>

<file path=ppt/slides/_rels/slide10.xml.rels><?xml version="1.0" encoding="UTF-8" standalone="yes"?><Relationships xmlns="http://schemas.openxmlformats.org/package/2006/relationships"><Relationship Id="rId11" Type="http://schemas.openxmlformats.org/officeDocument/2006/relationships/image" Target="../media/image23.png"/><Relationship Id="rId10" Type="http://schemas.openxmlformats.org/officeDocument/2006/relationships/image" Target="../media/image16.png"/><Relationship Id="rId1" Type="http://schemas.openxmlformats.org/officeDocument/2006/relationships/slideLayout" Target="../slideLayouts/slideLayout97.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13.png"/><Relationship Id="rId5" Type="http://schemas.openxmlformats.org/officeDocument/2006/relationships/image" Target="../media/image8.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17.png"/></Relationships>
</file>

<file path=ppt/slides/_rels/slide11.xml.rels><?xml version="1.0" encoding="UTF-8" standalone="yes"?><Relationships xmlns="http://schemas.openxmlformats.org/package/2006/relationships"><Relationship Id="rId11" Type="http://schemas.openxmlformats.org/officeDocument/2006/relationships/image" Target="../media/image16.png"/><Relationship Id="rId10" Type="http://schemas.openxmlformats.org/officeDocument/2006/relationships/image" Target="../media/image13.png"/><Relationship Id="rId12" Type="http://schemas.openxmlformats.org/officeDocument/2006/relationships/image" Target="../media/image23.png"/><Relationship Id="rId1" Type="http://schemas.openxmlformats.org/officeDocument/2006/relationships/slideLayout" Target="../slideLayouts/slideLayout97.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17.png"/><Relationship Id="rId5" Type="http://schemas.openxmlformats.org/officeDocument/2006/relationships/image" Target="../media/image8.png"/><Relationship Id="rId6" Type="http://schemas.openxmlformats.org/officeDocument/2006/relationships/hyperlink" Target="http://kinto-mobility.eu" TargetMode="External"/><Relationship Id="rId7" Type="http://schemas.openxmlformats.org/officeDocument/2006/relationships/image" Target="../media/image6.png"/><Relationship Id="rId8"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4.xml"/><Relationship Id="rId3" Type="http://schemas.openxmlformats.org/officeDocument/2006/relationships/comments" Target="../comments/comment1.xml"/><Relationship Id="rId4" Type="http://schemas.openxmlformats.org/officeDocument/2006/relationships/image" Target="../media/image4.png"/><Relationship Id="rId9" Type="http://schemas.openxmlformats.org/officeDocument/2006/relationships/image" Target="../media/image22.png"/><Relationship Id="rId5" Type="http://schemas.openxmlformats.org/officeDocument/2006/relationships/image" Target="../media/image8.png"/><Relationship Id="rId6" Type="http://schemas.openxmlformats.org/officeDocument/2006/relationships/image" Target="../media/image6.png"/><Relationship Id="rId7" Type="http://schemas.openxmlformats.org/officeDocument/2006/relationships/image" Target="../media/image18.png"/><Relationship Id="rId8"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18.png"/><Relationship Id="rId7" Type="http://schemas.openxmlformats.org/officeDocument/2006/relationships/image" Target="../media/image25.png"/><Relationship Id="rId8"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18.png"/><Relationship Id="rId7" Type="http://schemas.openxmlformats.org/officeDocument/2006/relationships/image" Target="../media/image25.png"/><Relationship Id="rId8"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18.png"/><Relationship Id="rId7" Type="http://schemas.openxmlformats.org/officeDocument/2006/relationships/image" Target="../media/image25.png"/><Relationship Id="rId8" Type="http://schemas.openxmlformats.org/officeDocument/2006/relationships/image" Target="../media/image22.png"/></Relationships>
</file>

<file path=ppt/slides/_rels/slide18.xml.rels><?xml version="1.0" encoding="UTF-8" standalone="yes"?><Relationships xmlns="http://schemas.openxmlformats.org/package/2006/relationships"><Relationship Id="rId10" Type="http://schemas.openxmlformats.org/officeDocument/2006/relationships/image" Target="../media/image22.png"/><Relationship Id="rId1" Type="http://schemas.openxmlformats.org/officeDocument/2006/relationships/slideLayout" Target="../slideLayouts/slideLayout97.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8.png"/><Relationship Id="rId9" Type="http://schemas.openxmlformats.org/officeDocument/2006/relationships/image" Target="../media/image25.png"/><Relationship Id="rId5" Type="http://schemas.openxmlformats.org/officeDocument/2006/relationships/hyperlink" Target="http://kintojoin.io" TargetMode="External"/><Relationship Id="rId6" Type="http://schemas.openxmlformats.org/officeDocument/2006/relationships/hyperlink" Target="http://kintojoin.io" TargetMode="External"/><Relationship Id="rId7" Type="http://schemas.openxmlformats.org/officeDocument/2006/relationships/image" Target="../media/image6.png"/><Relationship Id="rId8"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8.png"/><Relationship Id="rId9" Type="http://schemas.openxmlformats.org/officeDocument/2006/relationships/image" Target="../media/image22.png"/><Relationship Id="rId5" Type="http://schemas.openxmlformats.org/officeDocument/2006/relationships/hyperlink" Target="http://kintojoin.io" TargetMode="External"/><Relationship Id="rId6" Type="http://schemas.openxmlformats.org/officeDocument/2006/relationships/image" Target="../media/image6.png"/><Relationship Id="rId7" Type="http://schemas.openxmlformats.org/officeDocument/2006/relationships/image" Target="../media/image18.png"/><Relationship Id="rId8" Type="http://schemas.openxmlformats.org/officeDocument/2006/relationships/image" Target="../media/image25.png"/></Relationships>
</file>

<file path=ppt/slides/_rels/slide20.xml.rels><?xml version="1.0" encoding="UTF-8" standalone="yes"?><Relationships xmlns="http://schemas.openxmlformats.org/package/2006/relationships"><Relationship Id="rId11" Type="http://schemas.openxmlformats.org/officeDocument/2006/relationships/image" Target="../media/image26.png"/><Relationship Id="rId10" Type="http://schemas.openxmlformats.org/officeDocument/2006/relationships/image" Target="../media/image28.png"/><Relationship Id="rId13" Type="http://schemas.openxmlformats.org/officeDocument/2006/relationships/image" Target="../media/image29.png"/><Relationship Id="rId12" Type="http://schemas.openxmlformats.org/officeDocument/2006/relationships/image" Target="../media/image27.png"/><Relationship Id="rId1" Type="http://schemas.openxmlformats.org/officeDocument/2006/relationships/slideLayout" Target="../slideLayouts/slideLayout97.xml"/><Relationship Id="rId2" Type="http://schemas.openxmlformats.org/officeDocument/2006/relationships/notesSlide" Target="../notesSlides/notesSlide20.xml"/><Relationship Id="rId3"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37.png"/><Relationship Id="rId5" Type="http://schemas.openxmlformats.org/officeDocument/2006/relationships/image" Target="../media/image8.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30.png"/></Relationships>
</file>

<file path=ppt/slides/_rels/slide21.xml.rels><?xml version="1.0" encoding="UTF-8" standalone="yes"?><Relationships xmlns="http://schemas.openxmlformats.org/package/2006/relationships"><Relationship Id="rId11" Type="http://schemas.openxmlformats.org/officeDocument/2006/relationships/image" Target="../media/image27.png"/><Relationship Id="rId10" Type="http://schemas.openxmlformats.org/officeDocument/2006/relationships/image" Target="../media/image26.png"/><Relationship Id="rId12" Type="http://schemas.openxmlformats.org/officeDocument/2006/relationships/image" Target="../media/image29.png"/><Relationship Id="rId1" Type="http://schemas.openxmlformats.org/officeDocument/2006/relationships/slideLayout" Target="../slideLayouts/slideLayout97.xml"/><Relationship Id="rId2" Type="http://schemas.openxmlformats.org/officeDocument/2006/relationships/notesSlide" Target="../notesSlides/notesSlide21.xml"/><Relationship Id="rId3"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28.png"/><Relationship Id="rId5" Type="http://schemas.openxmlformats.org/officeDocument/2006/relationships/image" Target="../media/image8.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37.png"/></Relationships>
</file>

<file path=ppt/slides/_rels/slide22.xml.rels><?xml version="1.0" encoding="UTF-8" standalone="yes"?><Relationships xmlns="http://schemas.openxmlformats.org/package/2006/relationships"><Relationship Id="rId11" Type="http://schemas.openxmlformats.org/officeDocument/2006/relationships/image" Target="../media/image28.png"/><Relationship Id="rId10" Type="http://schemas.openxmlformats.org/officeDocument/2006/relationships/image" Target="../media/image37.png"/><Relationship Id="rId13" Type="http://schemas.openxmlformats.org/officeDocument/2006/relationships/image" Target="../media/image27.png"/><Relationship Id="rId12" Type="http://schemas.openxmlformats.org/officeDocument/2006/relationships/image" Target="../media/image26.png"/><Relationship Id="rId14" Type="http://schemas.openxmlformats.org/officeDocument/2006/relationships/image" Target="../media/image29.png"/><Relationship Id="rId1" Type="http://schemas.openxmlformats.org/officeDocument/2006/relationships/slideLayout" Target="../slideLayouts/slideLayout97.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35.png"/><Relationship Id="rId5" Type="http://schemas.openxmlformats.org/officeDocument/2006/relationships/image" Target="../media/image8.png"/><Relationship Id="rId6" Type="http://schemas.openxmlformats.org/officeDocument/2006/relationships/hyperlink" Target="http://kinto-mobility.eu" TargetMode="External"/><Relationship Id="rId7" Type="http://schemas.openxmlformats.org/officeDocument/2006/relationships/image" Target="../media/image6.png"/><Relationship Id="rId8"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8.png"/><Relationship Id="rId9" Type="http://schemas.openxmlformats.org/officeDocument/2006/relationships/image" Target="../media/image39.png"/><Relationship Id="rId5" Type="http://schemas.openxmlformats.org/officeDocument/2006/relationships/image" Target="../media/image6.png"/><Relationship Id="rId6" Type="http://schemas.openxmlformats.org/officeDocument/2006/relationships/image" Target="../media/image18.png"/><Relationship Id="rId7" Type="http://schemas.openxmlformats.org/officeDocument/2006/relationships/image" Target="../media/image25.png"/><Relationship Id="rId8"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4.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18.png"/><Relationship Id="rId7" Type="http://schemas.openxmlformats.org/officeDocument/2006/relationships/image" Target="../media/image40.png"/><Relationship Id="rId8"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5.xml"/><Relationship Id="rId3" Type="http://schemas.openxmlformats.org/officeDocument/2006/relationships/image" Target="../media/image4.png"/><Relationship Id="rId4" Type="http://schemas.openxmlformats.org/officeDocument/2006/relationships/image" Target="../media/image8.png"/><Relationship Id="rId9" Type="http://schemas.openxmlformats.org/officeDocument/2006/relationships/image" Target="../media/image39.png"/><Relationship Id="rId5" Type="http://schemas.openxmlformats.org/officeDocument/2006/relationships/hyperlink" Target="http://kinto-mobility.eu" TargetMode="External"/><Relationship Id="rId6" Type="http://schemas.openxmlformats.org/officeDocument/2006/relationships/image" Target="../media/image6.png"/><Relationship Id="rId7" Type="http://schemas.openxmlformats.org/officeDocument/2006/relationships/image" Target="../media/image18.png"/><Relationship Id="rId8"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png"/></Relationships>
</file>

<file path=ppt/slides/_rels/slide27.xml.rels><?xml version="1.0" encoding="UTF-8" standalone="yes"?><Relationships xmlns="http://schemas.openxmlformats.org/package/2006/relationships"><Relationship Id="rId11" Type="http://schemas.openxmlformats.org/officeDocument/2006/relationships/image" Target="../media/image33.png"/><Relationship Id="rId10" Type="http://schemas.openxmlformats.org/officeDocument/2006/relationships/image" Target="../media/image34.png"/><Relationship Id="rId12" Type="http://schemas.openxmlformats.org/officeDocument/2006/relationships/image" Target="../media/image31.png"/><Relationship Id="rId1" Type="http://schemas.openxmlformats.org/officeDocument/2006/relationships/slideLayout" Target="../slideLayouts/slideLayout97.xml"/><Relationship Id="rId2" Type="http://schemas.openxmlformats.org/officeDocument/2006/relationships/notesSlide" Target="../notesSlides/notesSlide27.xml"/><Relationship Id="rId3"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32.png"/><Relationship Id="rId5" Type="http://schemas.openxmlformats.org/officeDocument/2006/relationships/image" Target="../media/image8.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36.png"/></Relationships>
</file>

<file path=ppt/slides/_rels/slide28.xml.rels><?xml version="1.0" encoding="UTF-8" standalone="yes"?><Relationships xmlns="http://schemas.openxmlformats.org/package/2006/relationships"><Relationship Id="rId11" Type="http://schemas.openxmlformats.org/officeDocument/2006/relationships/image" Target="../media/image33.png"/><Relationship Id="rId10" Type="http://schemas.openxmlformats.org/officeDocument/2006/relationships/image" Target="../media/image34.png"/><Relationship Id="rId12" Type="http://schemas.openxmlformats.org/officeDocument/2006/relationships/image" Target="../media/image31.png"/><Relationship Id="rId1" Type="http://schemas.openxmlformats.org/officeDocument/2006/relationships/slideLayout" Target="../slideLayouts/slideLayout97.xml"/><Relationship Id="rId2" Type="http://schemas.openxmlformats.org/officeDocument/2006/relationships/notesSlide" Target="../notesSlides/notesSlide28.xml"/><Relationship Id="rId3"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32.png"/><Relationship Id="rId5" Type="http://schemas.openxmlformats.org/officeDocument/2006/relationships/image" Target="../media/image8.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36.png"/></Relationships>
</file>

<file path=ppt/slides/_rels/slide29.xml.rels><?xml version="1.0" encoding="UTF-8" standalone="yes"?><Relationships xmlns="http://schemas.openxmlformats.org/package/2006/relationships"><Relationship Id="rId11" Type="http://schemas.openxmlformats.org/officeDocument/2006/relationships/image" Target="../media/image34.png"/><Relationship Id="rId10" Type="http://schemas.openxmlformats.org/officeDocument/2006/relationships/image" Target="../media/image32.png"/><Relationship Id="rId13" Type="http://schemas.openxmlformats.org/officeDocument/2006/relationships/image" Target="../media/image31.png"/><Relationship Id="rId12" Type="http://schemas.openxmlformats.org/officeDocument/2006/relationships/image" Target="../media/image33.png"/><Relationship Id="rId1" Type="http://schemas.openxmlformats.org/officeDocument/2006/relationships/slideLayout" Target="../slideLayouts/slideLayout97.xml"/><Relationship Id="rId2" Type="http://schemas.openxmlformats.org/officeDocument/2006/relationships/notesSlide" Target="../notesSlides/notesSlide29.xml"/><Relationship Id="rId3"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36.png"/><Relationship Id="rId5" Type="http://schemas.openxmlformats.org/officeDocument/2006/relationships/image" Target="../media/image8.png"/><Relationship Id="rId6" Type="http://schemas.openxmlformats.org/officeDocument/2006/relationships/hyperlink" Target="http://kinto-mobility.eu" TargetMode="External"/><Relationship Id="rId7" Type="http://schemas.openxmlformats.org/officeDocument/2006/relationships/image" Target="../media/image6.png"/><Relationship Id="rId8"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0.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18.png"/><Relationship Id="rId7" Type="http://schemas.openxmlformats.org/officeDocument/2006/relationships/image" Target="../media/image25.png"/><Relationship Id="rId8" Type="http://schemas.openxmlformats.org/officeDocument/2006/relationships/hyperlink" Target="https://limecraft.hotelbonka.be/api/s/xnVEZm-P6fw"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1.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18.png"/><Relationship Id="rId7" Type="http://schemas.openxmlformats.org/officeDocument/2006/relationships/image" Target="../media/image25.png"/><Relationship Id="rId8" Type="http://schemas.openxmlformats.org/officeDocument/2006/relationships/hyperlink" Target="https://limecraft.hotelbonka.be/api/s/xnVEZm-P6fw"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2.xml"/><Relationship Id="rId3" Type="http://schemas.openxmlformats.org/officeDocument/2006/relationships/image" Target="../media/image4.png"/><Relationship Id="rId4" Type="http://schemas.openxmlformats.org/officeDocument/2006/relationships/image" Target="../media/image8.png"/><Relationship Id="rId9" Type="http://schemas.openxmlformats.org/officeDocument/2006/relationships/hyperlink" Target="https://limecraft.hotelbonka.be/api/s/xnVEZm-P6fw" TargetMode="External"/><Relationship Id="rId5" Type="http://schemas.openxmlformats.org/officeDocument/2006/relationships/hyperlink" Target="http://kinto-mobility.eu" TargetMode="External"/><Relationship Id="rId6" Type="http://schemas.openxmlformats.org/officeDocument/2006/relationships/image" Target="../media/image6.png"/><Relationship Id="rId7" Type="http://schemas.openxmlformats.org/officeDocument/2006/relationships/image" Target="../media/image18.png"/><Relationship Id="rId8" Type="http://schemas.openxmlformats.org/officeDocument/2006/relationships/image" Target="../media/image25.png"/></Relationships>
</file>

<file path=ppt/slides/_rels/slide33.xml.rels><?xml version="1.0" encoding="UTF-8" standalone="yes"?><Relationships xmlns="http://schemas.openxmlformats.org/package/2006/relationships"><Relationship Id="rId10" Type="http://schemas.openxmlformats.org/officeDocument/2006/relationships/image" Target="../media/image41.png"/><Relationship Id="rId1" Type="http://schemas.openxmlformats.org/officeDocument/2006/relationships/slideLayout" Target="../slideLayouts/slideLayout97.xml"/><Relationship Id="rId2" Type="http://schemas.openxmlformats.org/officeDocument/2006/relationships/notesSlide" Target="../notesSlides/notesSlide33.xml"/><Relationship Id="rId3" Type="http://schemas.openxmlformats.org/officeDocument/2006/relationships/comments" Target="../comments/comment2.xml"/><Relationship Id="rId4" Type="http://schemas.openxmlformats.org/officeDocument/2006/relationships/image" Target="../media/image12.png"/><Relationship Id="rId9" Type="http://schemas.openxmlformats.org/officeDocument/2006/relationships/image" Target="../media/image38.png"/><Relationship Id="rId5" Type="http://schemas.openxmlformats.org/officeDocument/2006/relationships/image" Target="../media/image4.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4.xml"/><Relationship Id="rId3"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41.png"/><Relationship Id="rId5" Type="http://schemas.openxmlformats.org/officeDocument/2006/relationships/image" Target="../media/image8.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38.png"/></Relationships>
</file>

<file path=ppt/slides/_rels/slide35.xml.rels><?xml version="1.0" encoding="UTF-8" standalone="yes"?><Relationships xmlns="http://schemas.openxmlformats.org/package/2006/relationships"><Relationship Id="rId10" Type="http://schemas.openxmlformats.org/officeDocument/2006/relationships/image" Target="../media/image41.png"/><Relationship Id="rId1" Type="http://schemas.openxmlformats.org/officeDocument/2006/relationships/slideLayout" Target="../slideLayouts/slideLayout97.xml"/><Relationship Id="rId2" Type="http://schemas.openxmlformats.org/officeDocument/2006/relationships/notesSlide" Target="../notesSlides/notesSlide35.xml"/><Relationship Id="rId3"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38.png"/><Relationship Id="rId5" Type="http://schemas.openxmlformats.org/officeDocument/2006/relationships/image" Target="../media/image8.png"/><Relationship Id="rId6" Type="http://schemas.openxmlformats.org/officeDocument/2006/relationships/image" Target="../media/image6.png"/><Relationship Id="rId7" Type="http://schemas.openxmlformats.org/officeDocument/2006/relationships/hyperlink" Target="http://kinto-mobility.eu" TargetMode="External"/><Relationship Id="rId8" Type="http://schemas.openxmlformats.org/officeDocument/2006/relationships/image" Target="../media/image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6.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18.png"/><Relationship Id="rId7" Type="http://schemas.openxmlformats.org/officeDocument/2006/relationships/image" Target="../media/image25.png"/><Relationship Id="rId8" Type="http://schemas.openxmlformats.org/officeDocument/2006/relationships/hyperlink" Target="https://limecraft.hotelbonka.be/api/s/uUPWIlueuW-"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7.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18.png"/><Relationship Id="rId7" Type="http://schemas.openxmlformats.org/officeDocument/2006/relationships/image" Target="../media/image25.png"/><Relationship Id="rId8" Type="http://schemas.openxmlformats.org/officeDocument/2006/relationships/hyperlink" Target="https://limecraft.hotelbonka.be/api/s/uUPWIlueuW-"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8.xml"/><Relationship Id="rId3" Type="http://schemas.openxmlformats.org/officeDocument/2006/relationships/image" Target="../media/image4.png"/><Relationship Id="rId4" Type="http://schemas.openxmlformats.org/officeDocument/2006/relationships/image" Target="../media/image8.png"/><Relationship Id="rId9" Type="http://schemas.openxmlformats.org/officeDocument/2006/relationships/hyperlink" Target="https://limecraft.hotelbonka.be/api/s/uUPWIlueuW-" TargetMode="External"/><Relationship Id="rId5" Type="http://schemas.openxmlformats.org/officeDocument/2006/relationships/hyperlink" Target="http://kinto-mobility.eu" TargetMode="External"/><Relationship Id="rId6" Type="http://schemas.openxmlformats.org/officeDocument/2006/relationships/image" Target="../media/image6.png"/><Relationship Id="rId7" Type="http://schemas.openxmlformats.org/officeDocument/2006/relationships/image" Target="../media/image18.png"/><Relationship Id="rId8" Type="http://schemas.openxmlformats.org/officeDocument/2006/relationships/image" Target="../media/image2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9.xml"/><Relationship Id="rId3" Type="http://schemas.openxmlformats.org/officeDocument/2006/relationships/image" Target="../media/image12.png"/><Relationship Id="rId4" Type="http://schemas.openxmlformats.org/officeDocument/2006/relationships/image" Target="../media/image4.png"/><Relationship Id="rId5" Type="http://schemas.openxmlformats.org/officeDocument/2006/relationships/image" Target="../media/image8.png"/><Relationship Id="rId6" Type="http://schemas.openxmlformats.org/officeDocument/2006/relationships/image" Target="../media/image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0.xml"/><Relationship Id="rId3" Type="http://schemas.openxmlformats.org/officeDocument/2006/relationships/image" Target="../media/image12.png"/><Relationship Id="rId4" Type="http://schemas.openxmlformats.org/officeDocument/2006/relationships/image" Target="../media/image4.png"/><Relationship Id="rId5" Type="http://schemas.openxmlformats.org/officeDocument/2006/relationships/image" Target="../media/image8.png"/><Relationship Id="rId6" Type="http://schemas.openxmlformats.org/officeDocument/2006/relationships/image" Target="../media/image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1.xml"/><Relationship Id="rId3" Type="http://schemas.openxmlformats.org/officeDocument/2006/relationships/image" Target="../media/image12.png"/><Relationship Id="rId4" Type="http://schemas.openxmlformats.org/officeDocument/2006/relationships/image" Target="../media/image4.png"/><Relationship Id="rId5" Type="http://schemas.openxmlformats.org/officeDocument/2006/relationships/image" Target="../media/image8.png"/><Relationship Id="rId6"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1" name="Shape 1211"/>
        <p:cNvGrpSpPr/>
        <p:nvPr/>
      </p:nvGrpSpPr>
      <p:grpSpPr>
        <a:xfrm>
          <a:off x="0" y="0"/>
          <a:ext cx="0" cy="0"/>
          <a:chOff x="0" y="0"/>
          <a:chExt cx="0" cy="0"/>
        </a:xfrm>
      </p:grpSpPr>
      <p:pic>
        <p:nvPicPr>
          <p:cNvPr id="1212" name="Google Shape;1212;p117"/>
          <p:cNvPicPr preferRelativeResize="0"/>
          <p:nvPr/>
        </p:nvPicPr>
        <p:blipFill rotWithShape="1">
          <a:blip r:embed="rId4">
            <a:alphaModFix/>
          </a:blip>
          <a:srcRect b="0" l="0" r="0" t="0"/>
          <a:stretch/>
        </p:blipFill>
        <p:spPr>
          <a:xfrm>
            <a:off x="108000" y="4819724"/>
            <a:ext cx="846038" cy="215550"/>
          </a:xfrm>
          <a:prstGeom prst="rect">
            <a:avLst/>
          </a:prstGeom>
          <a:noFill/>
          <a:ln>
            <a:noFill/>
          </a:ln>
        </p:spPr>
      </p:pic>
      <p:pic>
        <p:nvPicPr>
          <p:cNvPr id="1213" name="Google Shape;1213;p117"/>
          <p:cNvPicPr preferRelativeResize="0"/>
          <p:nvPr/>
        </p:nvPicPr>
        <p:blipFill rotWithShape="1">
          <a:blip r:embed="rId5">
            <a:alphaModFix/>
          </a:blip>
          <a:srcRect b="0" l="0" r="0" t="15690"/>
          <a:stretch/>
        </p:blipFill>
        <p:spPr>
          <a:xfrm>
            <a:off x="0" y="0"/>
            <a:ext cx="9144000" cy="5143499"/>
          </a:xfrm>
          <a:prstGeom prst="rect">
            <a:avLst/>
          </a:prstGeom>
          <a:noFill/>
          <a:ln>
            <a:noFill/>
          </a:ln>
        </p:spPr>
      </p:pic>
      <p:sp>
        <p:nvSpPr>
          <p:cNvPr id="1214" name="Google Shape;1214;p117"/>
          <p:cNvSpPr/>
          <p:nvPr/>
        </p:nvSpPr>
        <p:spPr>
          <a:xfrm>
            <a:off x="17825" y="13925"/>
            <a:ext cx="9126300" cy="5143500"/>
          </a:xfrm>
          <a:prstGeom prst="rect">
            <a:avLst/>
          </a:prstGeom>
          <a:solidFill>
            <a:srgbClr val="01728F">
              <a:alpha val="543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5" name="Google Shape;1215;p117"/>
          <p:cNvSpPr txBox="1"/>
          <p:nvPr>
            <p:ph type="title"/>
          </p:nvPr>
        </p:nvSpPr>
        <p:spPr>
          <a:xfrm>
            <a:off x="17825" y="13925"/>
            <a:ext cx="9126300" cy="5143500"/>
          </a:xfrm>
          <a:prstGeom prst="rect">
            <a:avLst/>
          </a:prstGeom>
          <a:noFill/>
          <a:ln>
            <a:noFill/>
          </a:ln>
        </p:spPr>
        <p:txBody>
          <a:bodyPr anchorCtr="0" anchor="ctr" bIns="202500" lIns="0" spcFirstLastPara="1" rIns="0" wrap="square" tIns="297000">
            <a:noAutofit/>
          </a:bodyPr>
          <a:lstStyle/>
          <a:p>
            <a:pPr indent="0" lvl="0" marL="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a:t>
            </a:r>
            <a:r>
              <a:rPr lang="nl">
                <a:solidFill>
                  <a:schemeClr val="lt1"/>
                </a:solidFill>
                <a:latin typeface="Plus Jakarta Sans"/>
                <a:ea typeface="Plus Jakarta Sans"/>
                <a:cs typeface="Plus Jakarta Sans"/>
                <a:sym typeface="Plus Jakarta Sans"/>
              </a:rPr>
              <a:t>CONTENT</a:t>
            </a:r>
            <a:endParaRPr>
              <a:solidFill>
                <a:schemeClr val="lt1"/>
              </a:solidFill>
              <a:latin typeface="Plus Jakarta Sans"/>
              <a:ea typeface="Plus Jakarta Sans"/>
              <a:cs typeface="Plus Jakarta Sans"/>
              <a:sym typeface="Plus Jakarta Sans"/>
            </a:endParaRPr>
          </a:p>
          <a:p>
            <a:pPr indent="457200" lvl="0" marL="137160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AUGUST 2026</a:t>
            </a:r>
            <a:endParaRPr>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pic>
        <p:nvPicPr>
          <p:cNvPr id="1220" name="Google Shape;1220;p118" title="pillars.jpg"/>
          <p:cNvPicPr preferRelativeResize="0"/>
          <p:nvPr/>
        </p:nvPicPr>
        <p:blipFill>
          <a:blip r:embed="rId3">
            <a:alphaModFix/>
          </a:blip>
          <a:stretch>
            <a:fillRect/>
          </a:stretch>
        </p:blipFill>
        <p:spPr>
          <a:xfrm>
            <a:off x="-29300" y="-40300"/>
            <a:ext cx="9215647" cy="51838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119"/>
          <p:cNvSpPr txBox="1"/>
          <p:nvPr>
            <p:ph idx="1" type="body"/>
          </p:nvPr>
        </p:nvSpPr>
        <p:spPr>
          <a:xfrm>
            <a:off x="4706766" y="1783729"/>
            <a:ext cx="1949100" cy="2893200"/>
          </a:xfrm>
          <a:prstGeom prst="rect">
            <a:avLst/>
          </a:prstGeom>
        </p:spPr>
        <p:txBody>
          <a:bodyPr anchorCtr="0" anchor="t" bIns="202500" lIns="108000" spcFirstLastPara="1" rIns="108000" wrap="square" tIns="1080000">
            <a:noAutofit/>
          </a:bodyPr>
          <a:lstStyle/>
          <a:p>
            <a:pPr indent="0" lvl="0" marL="0" rtl="0" algn="l">
              <a:spcBef>
                <a:spcPts val="800"/>
              </a:spcBef>
              <a:spcAft>
                <a:spcPts val="0"/>
              </a:spcAft>
              <a:buNone/>
            </a:pPr>
            <a:r>
              <a:t/>
            </a:r>
            <a:endParaRPr sz="1200">
              <a:solidFill>
                <a:srgbClr val="FF0000"/>
              </a:solidFill>
            </a:endParaRPr>
          </a:p>
          <a:p>
            <a:pPr indent="-304800" lvl="0" marL="457200" rtl="0" algn="l">
              <a:spcBef>
                <a:spcPts val="800"/>
              </a:spcBef>
              <a:spcAft>
                <a:spcPts val="0"/>
              </a:spcAft>
              <a:buSzPts val="1200"/>
              <a:buChar char="-"/>
            </a:pPr>
            <a:r>
              <a:rPr lang="nl" sz="1200"/>
              <a:t>KINTO JOIN website</a:t>
            </a:r>
            <a:endParaRPr sz="1200"/>
          </a:p>
          <a:p>
            <a:pPr indent="-304800" lvl="0" marL="457200" rtl="0" algn="l">
              <a:spcBef>
                <a:spcPts val="0"/>
              </a:spcBef>
              <a:spcAft>
                <a:spcPts val="0"/>
              </a:spcAft>
              <a:buSzPts val="1200"/>
              <a:buChar char="-"/>
            </a:pPr>
            <a:r>
              <a:rPr lang="nl" sz="1200"/>
              <a:t>Parking management</a:t>
            </a:r>
            <a:endParaRPr sz="1200"/>
          </a:p>
          <a:p>
            <a:pPr indent="-304800" lvl="0" marL="457200" rtl="0" algn="l">
              <a:spcBef>
                <a:spcPts val="0"/>
              </a:spcBef>
              <a:spcAft>
                <a:spcPts val="0"/>
              </a:spcAft>
              <a:buSzPts val="1200"/>
              <a:buChar char="-"/>
            </a:pPr>
            <a:r>
              <a:rPr lang="nl" sz="1200"/>
              <a:t>Rent - extra weekend</a:t>
            </a:r>
            <a:endParaRPr sz="1200"/>
          </a:p>
          <a:p>
            <a:pPr indent="0" lvl="0" marL="457200" rtl="0" algn="l">
              <a:spcBef>
                <a:spcPts val="800"/>
              </a:spcBef>
              <a:spcAft>
                <a:spcPts val="0"/>
              </a:spcAft>
              <a:buNone/>
            </a:pPr>
            <a:r>
              <a:t/>
            </a:r>
            <a:endParaRPr sz="1200"/>
          </a:p>
          <a:p>
            <a:pPr indent="0" lvl="0" marL="457200" rtl="0" algn="l">
              <a:spcBef>
                <a:spcPts val="800"/>
              </a:spcBef>
              <a:spcAft>
                <a:spcPts val="0"/>
              </a:spcAft>
              <a:buNone/>
            </a:pPr>
            <a:r>
              <a:t/>
            </a:r>
            <a:endParaRPr sz="1200"/>
          </a:p>
        </p:txBody>
      </p:sp>
      <p:sp>
        <p:nvSpPr>
          <p:cNvPr id="1226" name="Google Shape;1226;p119"/>
          <p:cNvSpPr txBox="1"/>
          <p:nvPr>
            <p:ph type="title"/>
          </p:nvPr>
        </p:nvSpPr>
        <p:spPr>
          <a:xfrm>
            <a:off x="694382" y="273844"/>
            <a:ext cx="7755300" cy="555000"/>
          </a:xfrm>
          <a:prstGeom prst="rect">
            <a:avLst/>
          </a:prstGeom>
        </p:spPr>
        <p:txBody>
          <a:bodyPr anchorCtr="0" anchor="ctr" bIns="202500" lIns="0" spcFirstLastPara="1" rIns="0" wrap="square" tIns="297000">
            <a:noAutofit/>
          </a:bodyPr>
          <a:lstStyle/>
          <a:p>
            <a:pPr indent="0" lvl="0" marL="0" rtl="0" algn="ctr">
              <a:spcBef>
                <a:spcPts val="0"/>
              </a:spcBef>
              <a:spcAft>
                <a:spcPts val="0"/>
              </a:spcAft>
              <a:buNone/>
            </a:pPr>
            <a:r>
              <a:rPr lang="nl"/>
              <a:t>Content pillars - content overview</a:t>
            </a:r>
            <a:endParaRPr/>
          </a:p>
          <a:p>
            <a:pPr indent="0" lvl="0" marL="0" rtl="0" algn="ctr">
              <a:spcBef>
                <a:spcPts val="0"/>
              </a:spcBef>
              <a:spcAft>
                <a:spcPts val="0"/>
              </a:spcAft>
              <a:buNone/>
            </a:pPr>
            <a:r>
              <a:rPr lang="nl"/>
              <a:t>AUGUST</a:t>
            </a:r>
            <a:endParaRPr/>
          </a:p>
        </p:txBody>
      </p:sp>
      <p:sp>
        <p:nvSpPr>
          <p:cNvPr id="1227" name="Google Shape;1227;p119"/>
          <p:cNvSpPr txBox="1"/>
          <p:nvPr>
            <p:ph idx="2" type="body"/>
          </p:nvPr>
        </p:nvSpPr>
        <p:spPr>
          <a:xfrm>
            <a:off x="269531" y="1783729"/>
            <a:ext cx="1949100" cy="2893200"/>
          </a:xfrm>
          <a:prstGeom prst="rect">
            <a:avLst/>
          </a:prstGeom>
        </p:spPr>
        <p:txBody>
          <a:bodyPr anchorCtr="0" anchor="t" bIns="202500" lIns="108000" spcFirstLastPara="1" rIns="108000" wrap="square" tIns="1080000">
            <a:noAutofit/>
          </a:bodyPr>
          <a:lstStyle/>
          <a:p>
            <a:pPr indent="-304800" lvl="0" marL="457200" rtl="0" algn="l">
              <a:spcBef>
                <a:spcPts val="800"/>
              </a:spcBef>
              <a:spcAft>
                <a:spcPts val="0"/>
              </a:spcAft>
              <a:buSzPts val="1200"/>
              <a:buChar char="●"/>
            </a:pPr>
            <a:r>
              <a:rPr lang="nl" sz="1200"/>
              <a:t>We’re expecting</a:t>
            </a:r>
            <a:endParaRPr sz="1200"/>
          </a:p>
          <a:p>
            <a:pPr indent="-304800" lvl="0" marL="457200" rtl="0" algn="l">
              <a:spcBef>
                <a:spcPts val="0"/>
              </a:spcBef>
              <a:spcAft>
                <a:spcPts val="0"/>
              </a:spcAft>
              <a:buSzPts val="1200"/>
              <a:buChar char="●"/>
            </a:pPr>
            <a:r>
              <a:rPr lang="nl" sz="1200"/>
              <a:t>Express Service</a:t>
            </a:r>
            <a:endParaRPr sz="1200"/>
          </a:p>
          <a:p>
            <a:pPr indent="0" lvl="0" marL="457200" rtl="0" algn="l">
              <a:spcBef>
                <a:spcPts val="800"/>
              </a:spcBef>
              <a:spcAft>
                <a:spcPts val="0"/>
              </a:spcAft>
              <a:buNone/>
            </a:pPr>
            <a:r>
              <a:t/>
            </a:r>
            <a:endParaRPr sz="1200"/>
          </a:p>
          <a:p>
            <a:pPr indent="0" lvl="0" marL="457200" rtl="0" algn="l">
              <a:spcBef>
                <a:spcPts val="800"/>
              </a:spcBef>
              <a:spcAft>
                <a:spcPts val="0"/>
              </a:spcAft>
              <a:buNone/>
            </a:pPr>
            <a:r>
              <a:t/>
            </a:r>
            <a:endParaRPr sz="1200"/>
          </a:p>
          <a:p>
            <a:pPr indent="0" lvl="0" marL="457200" rtl="0" algn="l">
              <a:spcBef>
                <a:spcPts val="800"/>
              </a:spcBef>
              <a:spcAft>
                <a:spcPts val="0"/>
              </a:spcAft>
              <a:buNone/>
            </a:pPr>
            <a:r>
              <a:t/>
            </a:r>
            <a:endParaRPr sz="1200">
              <a:solidFill>
                <a:schemeClr val="accent4"/>
              </a:solidFill>
            </a:endParaRPr>
          </a:p>
          <a:p>
            <a:pPr indent="0" lvl="0" marL="0" rtl="0" algn="ctr">
              <a:spcBef>
                <a:spcPts val="800"/>
              </a:spcBef>
              <a:spcAft>
                <a:spcPts val="0"/>
              </a:spcAft>
              <a:buNone/>
            </a:pPr>
            <a:r>
              <a:t/>
            </a:r>
            <a:endParaRPr sz="1200"/>
          </a:p>
          <a:p>
            <a:pPr indent="0" lvl="0" marL="0" rtl="0" algn="ctr">
              <a:spcBef>
                <a:spcPts val="800"/>
              </a:spcBef>
              <a:spcAft>
                <a:spcPts val="0"/>
              </a:spcAft>
              <a:buNone/>
            </a:pPr>
            <a:r>
              <a:t/>
            </a:r>
            <a:endParaRPr sz="1200"/>
          </a:p>
          <a:p>
            <a:pPr indent="0" lvl="0" marL="0" rtl="0" algn="l">
              <a:spcBef>
                <a:spcPts val="800"/>
              </a:spcBef>
              <a:spcAft>
                <a:spcPts val="0"/>
              </a:spcAft>
              <a:buNone/>
            </a:pPr>
            <a:r>
              <a:t/>
            </a:r>
            <a:endParaRPr sz="1200"/>
          </a:p>
        </p:txBody>
      </p:sp>
      <p:sp>
        <p:nvSpPr>
          <p:cNvPr id="1228" name="Google Shape;1228;p119"/>
          <p:cNvSpPr txBox="1"/>
          <p:nvPr>
            <p:ph idx="3" type="body"/>
          </p:nvPr>
        </p:nvSpPr>
        <p:spPr>
          <a:xfrm>
            <a:off x="2488148" y="1783729"/>
            <a:ext cx="1949100" cy="2893200"/>
          </a:xfrm>
          <a:prstGeom prst="rect">
            <a:avLst/>
          </a:prstGeom>
          <a:solidFill>
            <a:srgbClr val="01728F">
              <a:alpha val="54380"/>
            </a:srgbClr>
          </a:solidFill>
        </p:spPr>
        <p:txBody>
          <a:bodyPr anchorCtr="0" anchor="t" bIns="202500" lIns="108000" spcFirstLastPara="1" rIns="108000" wrap="square" tIns="1080000">
            <a:noAutofit/>
          </a:bodyPr>
          <a:lstStyle/>
          <a:p>
            <a:pPr indent="-285750" lvl="0" marL="457200" rtl="0" algn="l">
              <a:spcBef>
                <a:spcPts val="800"/>
              </a:spcBef>
              <a:spcAft>
                <a:spcPts val="0"/>
              </a:spcAft>
              <a:buSzPts val="900"/>
              <a:buChar char="●"/>
            </a:pPr>
            <a:r>
              <a:t/>
            </a:r>
            <a:endParaRPr sz="1200"/>
          </a:p>
          <a:p>
            <a:pPr indent="0" lvl="0" marL="1371600" rtl="0" algn="l">
              <a:spcBef>
                <a:spcPts val="800"/>
              </a:spcBef>
              <a:spcAft>
                <a:spcPts val="0"/>
              </a:spcAft>
              <a:buNone/>
            </a:pPr>
            <a:r>
              <a:t/>
            </a:r>
            <a:endParaRPr sz="1200"/>
          </a:p>
          <a:p>
            <a:pPr indent="0" lvl="0" marL="1371600" rtl="0" algn="l">
              <a:spcBef>
                <a:spcPts val="800"/>
              </a:spcBef>
              <a:spcAft>
                <a:spcPts val="0"/>
              </a:spcAft>
              <a:buNone/>
            </a:pPr>
            <a:r>
              <a:t/>
            </a:r>
            <a:endParaRPr>
              <a:highlight>
                <a:schemeClr val="accent4"/>
              </a:highlight>
            </a:endParaRPr>
          </a:p>
        </p:txBody>
      </p:sp>
      <p:sp>
        <p:nvSpPr>
          <p:cNvPr id="1229" name="Google Shape;1229;p119"/>
          <p:cNvSpPr txBox="1"/>
          <p:nvPr>
            <p:ph idx="4" type="body"/>
          </p:nvPr>
        </p:nvSpPr>
        <p:spPr>
          <a:xfrm>
            <a:off x="6925384" y="1783729"/>
            <a:ext cx="1949100" cy="2893200"/>
          </a:xfrm>
          <a:prstGeom prst="rect">
            <a:avLst/>
          </a:prstGeom>
          <a:solidFill>
            <a:srgbClr val="01728F">
              <a:alpha val="54380"/>
            </a:srgbClr>
          </a:solidFill>
        </p:spPr>
        <p:txBody>
          <a:bodyPr anchorCtr="0" anchor="t" bIns="202500" lIns="108000" spcFirstLastPara="1" rIns="108000" wrap="square" tIns="1080000">
            <a:noAutofit/>
          </a:bodyPr>
          <a:lstStyle/>
          <a:p>
            <a:pPr indent="0" lvl="0" marL="0" rtl="0" algn="l">
              <a:spcBef>
                <a:spcPts val="800"/>
              </a:spcBef>
              <a:spcAft>
                <a:spcPts val="0"/>
              </a:spcAft>
              <a:buNone/>
            </a:pPr>
            <a:r>
              <a:t/>
            </a:r>
            <a:endParaRPr sz="1200"/>
          </a:p>
          <a:p>
            <a:pPr indent="-304800" lvl="0" marL="457200" rtl="0" algn="l">
              <a:spcBef>
                <a:spcPts val="800"/>
              </a:spcBef>
              <a:spcAft>
                <a:spcPts val="0"/>
              </a:spcAft>
              <a:buSzPts val="1200"/>
              <a:buChar char="-"/>
            </a:pPr>
            <a:r>
              <a:rPr lang="nl" sz="1200"/>
              <a:t>Fleet size changes</a:t>
            </a:r>
            <a:endParaRPr sz="1200"/>
          </a:p>
          <a:p>
            <a:pPr indent="-304800" lvl="0" marL="457200" rtl="0" algn="l">
              <a:spcBef>
                <a:spcPts val="0"/>
              </a:spcBef>
              <a:spcAft>
                <a:spcPts val="0"/>
              </a:spcAft>
              <a:buSzPts val="1200"/>
              <a:buChar char="-"/>
            </a:pPr>
            <a:r>
              <a:rPr lang="nl" sz="1200"/>
              <a:t>Q&amp;A Employees</a:t>
            </a:r>
            <a:endParaRPr sz="1200"/>
          </a:p>
          <a:p>
            <a:pPr indent="-304800" lvl="0" marL="457200" rtl="0" algn="l">
              <a:spcBef>
                <a:spcPts val="0"/>
              </a:spcBef>
              <a:spcAft>
                <a:spcPts val="0"/>
              </a:spcAft>
              <a:buSzPts val="1200"/>
              <a:buChar char="-"/>
            </a:pPr>
            <a:r>
              <a:rPr lang="nl" sz="1200"/>
              <a:t>Community learnings AUGUST</a:t>
            </a:r>
            <a:endParaRPr sz="1200"/>
          </a:p>
          <a:p>
            <a:pPr indent="-304800" lvl="0" marL="457200" rtl="0" algn="l">
              <a:spcBef>
                <a:spcPts val="0"/>
              </a:spcBef>
              <a:spcAft>
                <a:spcPts val="0"/>
              </a:spcAft>
              <a:buSzPts val="1200"/>
              <a:buChar char="-"/>
            </a:pPr>
            <a:r>
              <a:rPr lang="nl" sz="1200"/>
              <a:t>KINTO’s there</a:t>
            </a:r>
            <a:endParaRPr sz="1200"/>
          </a:p>
          <a:p>
            <a:pPr indent="-304800" lvl="0" marL="457200" rtl="0" algn="l">
              <a:spcBef>
                <a:spcPts val="0"/>
              </a:spcBef>
              <a:spcAft>
                <a:spcPts val="0"/>
              </a:spcAft>
              <a:buSzPts val="1200"/>
              <a:buChar char="-"/>
            </a:pPr>
            <a:r>
              <a:rPr lang="nl" sz="1200"/>
              <a:t>Dance video</a:t>
            </a:r>
            <a:endParaRPr sz="1200"/>
          </a:p>
          <a:p>
            <a:pPr indent="0" lvl="0" marL="0" rtl="0" algn="l">
              <a:spcBef>
                <a:spcPts val="800"/>
              </a:spcBef>
              <a:spcAft>
                <a:spcPts val="0"/>
              </a:spcAft>
              <a:buNone/>
            </a:pPr>
            <a:r>
              <a:t/>
            </a:r>
            <a:endParaRPr sz="1200"/>
          </a:p>
          <a:p>
            <a:pPr indent="0" lvl="0" marL="0" rtl="0" algn="l">
              <a:spcBef>
                <a:spcPts val="800"/>
              </a:spcBef>
              <a:spcAft>
                <a:spcPts val="0"/>
              </a:spcAft>
              <a:buNone/>
            </a:pPr>
            <a:r>
              <a:t/>
            </a:r>
            <a:endParaRPr sz="1200"/>
          </a:p>
        </p:txBody>
      </p:sp>
      <p:sp>
        <p:nvSpPr>
          <p:cNvPr id="1230" name="Google Shape;1230;p119"/>
          <p:cNvSpPr txBox="1"/>
          <p:nvPr/>
        </p:nvSpPr>
        <p:spPr>
          <a:xfrm>
            <a:off x="508775" y="1939750"/>
            <a:ext cx="15660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800">
                <a:solidFill>
                  <a:schemeClr val="lt1"/>
                </a:solidFill>
              </a:rPr>
              <a:t>ONE STOP SHOP</a:t>
            </a:r>
            <a:endParaRPr sz="1800">
              <a:solidFill>
                <a:schemeClr val="lt1"/>
              </a:solidFill>
            </a:endParaRPr>
          </a:p>
        </p:txBody>
      </p:sp>
      <p:sp>
        <p:nvSpPr>
          <p:cNvPr id="1231" name="Google Shape;1231;p119"/>
          <p:cNvSpPr txBox="1"/>
          <p:nvPr/>
        </p:nvSpPr>
        <p:spPr>
          <a:xfrm>
            <a:off x="2561975" y="1939750"/>
            <a:ext cx="1875300" cy="480900"/>
          </a:xfrm>
          <a:prstGeom prst="rect">
            <a:avLst/>
          </a:prstGeom>
          <a:solidFill>
            <a:srgbClr val="01728F">
              <a:alpha val="54380"/>
            </a:srgbClr>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MULTIPATH/ MULTISERVICE</a:t>
            </a:r>
            <a:endParaRPr sz="1500">
              <a:solidFill>
                <a:schemeClr val="lt1"/>
              </a:solidFill>
            </a:endParaRPr>
          </a:p>
        </p:txBody>
      </p:sp>
      <p:sp>
        <p:nvSpPr>
          <p:cNvPr id="1232" name="Google Shape;1232;p119"/>
          <p:cNvSpPr txBox="1"/>
          <p:nvPr/>
        </p:nvSpPr>
        <p:spPr>
          <a:xfrm>
            <a:off x="4777800" y="1955650"/>
            <a:ext cx="17781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FLEXIBLE MOBILITY SOLUTIONS</a:t>
            </a:r>
            <a:endParaRPr sz="1500">
              <a:solidFill>
                <a:schemeClr val="lt1"/>
              </a:solidFill>
            </a:endParaRPr>
          </a:p>
        </p:txBody>
      </p:sp>
      <p:sp>
        <p:nvSpPr>
          <p:cNvPr id="1233" name="Google Shape;1233;p119"/>
          <p:cNvSpPr txBox="1"/>
          <p:nvPr/>
        </p:nvSpPr>
        <p:spPr>
          <a:xfrm>
            <a:off x="7027600" y="1963600"/>
            <a:ext cx="17490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COMMUNITY/ CONNECTION</a:t>
            </a:r>
            <a:endParaRPr sz="150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7" name="Shape 1237"/>
        <p:cNvGrpSpPr/>
        <p:nvPr/>
      </p:nvGrpSpPr>
      <p:grpSpPr>
        <a:xfrm>
          <a:off x="0" y="0"/>
          <a:ext cx="0" cy="0"/>
          <a:chOff x="0" y="0"/>
          <a:chExt cx="0" cy="0"/>
        </a:xfrm>
      </p:grpSpPr>
      <p:sp>
        <p:nvSpPr>
          <p:cNvPr id="1238" name="Google Shape;1238;p1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l"/>
              <a:t>Tag lines </a:t>
            </a:r>
            <a:r>
              <a:rPr lang="nl"/>
              <a:t>pillars</a:t>
            </a:r>
            <a:endParaRPr/>
          </a:p>
        </p:txBody>
      </p:sp>
      <p:sp>
        <p:nvSpPr>
          <p:cNvPr id="1239" name="Google Shape;1239;p1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1. One Stop Shop</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2. Flexible Mobility Solutions</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FF"/>
              </a:highlight>
              <a:latin typeface="Plus Jakarta Sans"/>
              <a:ea typeface="Plus Jakarta Sans"/>
              <a:cs typeface="Plus Jakarta Sans"/>
              <a:sym typeface="Plus Jakarta Sans"/>
            </a:endParaRPr>
          </a:p>
          <a:p>
            <a:pPr indent="457200" lvl="0" marL="0" marR="381000" rtl="0" algn="l">
              <a:spcBef>
                <a:spcPts val="0"/>
              </a:spcBef>
              <a:spcAft>
                <a:spcPts val="0"/>
              </a:spcAft>
              <a:buNone/>
            </a:pPr>
            <a:r>
              <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3. Community and connection </a:t>
            </a:r>
            <a:r>
              <a:rPr i="1" lang="nl" sz="1400">
                <a:solidFill>
                  <a:srgbClr val="222222"/>
                </a:solidFill>
                <a:highlight>
                  <a:srgbClr val="FFFFFF"/>
                </a:highlight>
                <a:latin typeface="Plus Jakarta Sans"/>
                <a:ea typeface="Plus Jakarta Sans"/>
                <a:cs typeface="Plus Jakarta Sans"/>
                <a:sym typeface="Plus Jakarta Sans"/>
              </a:rPr>
              <a:t>(important to keep it broad enough to fit clients as well as people working at Kinto)</a:t>
            </a:r>
            <a:endParaRPr i="1"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Join the KINTO community.</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4. Vision &amp; Impact (Multipath/multiservice)</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600">
              <a:solidFill>
                <a:srgbClr val="222222"/>
              </a:solidFill>
              <a:highlight>
                <a:srgbClr val="FFFF00"/>
              </a:highlight>
              <a:latin typeface="Plus Jakarta Sans"/>
              <a:ea typeface="Plus Jakarta Sans"/>
              <a:cs typeface="Plus Jakarta Sans"/>
              <a:sym typeface="Plus Jakarta Sans"/>
            </a:endParaRPr>
          </a:p>
          <a:p>
            <a:pPr indent="0" lvl="0" marL="0" rtl="0" algn="l">
              <a:spcBef>
                <a:spcPts val="0"/>
              </a:spcBef>
              <a:spcAft>
                <a:spcPts val="1200"/>
              </a:spcAft>
              <a:buNone/>
            </a:pPr>
            <a:r>
              <a:t/>
            </a:r>
            <a:endParaRPr sz="21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pic>
        <p:nvPicPr>
          <p:cNvPr id="1244" name="Google Shape;1244;p121"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245" name="Google Shape;1245;p121"/>
          <p:cNvSpPr txBox="1"/>
          <p:nvPr>
            <p:ph type="title"/>
          </p:nvPr>
        </p:nvSpPr>
        <p:spPr>
          <a:xfrm>
            <a:off x="2725825" y="1588075"/>
            <a:ext cx="36660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One stop shop</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50" name="Shape 1250"/>
        <p:cNvGrpSpPr/>
        <p:nvPr/>
      </p:nvGrpSpPr>
      <p:grpSpPr>
        <a:xfrm>
          <a:off x="0" y="0"/>
          <a:ext cx="0" cy="0"/>
          <a:chOff x="0" y="0"/>
          <a:chExt cx="0" cy="0"/>
        </a:xfrm>
      </p:grpSpPr>
      <p:pic>
        <p:nvPicPr>
          <p:cNvPr id="1251" name="Google Shape;1251;p12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252" name="Google Shape;1252;p12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253" name="Google Shape;1253;p12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4" name="Google Shape;1254;p12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255" name="Google Shape;1255;p122"/>
          <p:cNvSpPr txBox="1"/>
          <p:nvPr/>
        </p:nvSpPr>
        <p:spPr>
          <a:xfrm>
            <a:off x="5209025" y="352925"/>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u="sng">
                <a:solidFill>
                  <a:schemeClr val="hlink"/>
                </a:solidFill>
                <a:latin typeface="Plus Jakarta Sans"/>
                <a:ea typeface="Plus Jakarta Sans"/>
                <a:cs typeface="Plus Jakarta Sans"/>
                <a:sym typeface="Plus Jakarta Sans"/>
                <a:hlinkClick r:id="rId6"/>
              </a:rPr>
              <a:t>1</a:t>
            </a:r>
            <a:r>
              <a:rPr lang="nl" sz="3000" u="sng">
                <a:solidFill>
                  <a:schemeClr val="hlink"/>
                </a:solidFill>
                <a:latin typeface="Plus Jakarta Sans"/>
                <a:ea typeface="Plus Jakarta Sans"/>
                <a:cs typeface="Plus Jakarta Sans"/>
                <a:sym typeface="Plus Jakarta Sans"/>
                <a:hlinkClick r:id="rId7"/>
              </a:rPr>
              <a:t>.WE</a:t>
            </a:r>
            <a:r>
              <a:rPr lang="nl" sz="3000">
                <a:solidFill>
                  <a:srgbClr val="00708D"/>
                </a:solidFill>
                <a:latin typeface="Plus Jakarta Sans"/>
                <a:ea typeface="Plus Jakarta Sans"/>
                <a:cs typeface="Plus Jakarta Sans"/>
                <a:sym typeface="Plus Jakarta Sans"/>
              </a:rPr>
              <a:t>’RE EXPECTING </a:t>
            </a:r>
            <a:endParaRPr sz="3000">
              <a:solidFill>
                <a:srgbClr val="00708D"/>
              </a:solidFill>
              <a:latin typeface="Plus Jakarta Sans"/>
              <a:ea typeface="Plus Jakarta Sans"/>
              <a:cs typeface="Plus Jakarta Sans"/>
              <a:sym typeface="Plus Jakarta Sans"/>
            </a:endParaRPr>
          </a:p>
        </p:txBody>
      </p:sp>
      <p:sp>
        <p:nvSpPr>
          <p:cNvPr id="1256" name="Google Shape;1256;p122"/>
          <p:cNvSpPr txBox="1"/>
          <p:nvPr/>
        </p:nvSpPr>
        <p:spPr>
          <a:xfrm>
            <a:off x="3990850" y="1460525"/>
            <a:ext cx="50013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a:t>
            </a:r>
            <a:r>
              <a:rPr lang="nl" sz="1800">
                <a:solidFill>
                  <a:schemeClr val="dk1"/>
                </a:solidFill>
                <a:latin typeface="Plus Jakarta Sans"/>
                <a:ea typeface="Plus Jakarta Sans"/>
                <a:cs typeface="Plus Jakarta Sans"/>
                <a:sym typeface="Plus Jakarta Sans"/>
              </a:rPr>
              <a:t> LI</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We’re expecting! Something exciting is cooking behind the scenes at KINTO, and the digital scans look incredibly promising.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are thrilled to announce that a brand-new online booking platform is coming soon. Our tech team has been hard at work for months, ensuring this new digital addition grows right on schedule.</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This platform is designed to make your rental experience smoother than ever. Right now, we are fully focusing on the preparation phase to make sure everything is perfect for the grand launch.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Keep an eye on our feed as the due date approaches.</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a:t>
            </a:r>
            <a:r>
              <a:rPr lang="nl" sz="1000">
                <a:solidFill>
                  <a:schemeClr val="dk1"/>
                </a:solidFill>
                <a:latin typeface="Plus Jakarta Sans Light"/>
                <a:ea typeface="Plus Jakarta Sans Light"/>
                <a:cs typeface="Plus Jakarta Sans Light"/>
                <a:sym typeface="Plus Jakarta Sans Light"/>
              </a:rPr>
              <a:t>solution</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#DigitalInnovation #FleetManagement</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257" name="Google Shape;1257;p122"/>
          <p:cNvPicPr preferRelativeResize="0"/>
          <p:nvPr/>
        </p:nvPicPr>
        <p:blipFill>
          <a:blip r:embed="rId8">
            <a:alphaModFix/>
          </a:blip>
          <a:stretch>
            <a:fillRect/>
          </a:stretch>
        </p:blipFill>
        <p:spPr>
          <a:xfrm>
            <a:off x="458219" y="3938"/>
            <a:ext cx="2511" cy="5143501"/>
          </a:xfrm>
          <a:prstGeom prst="rect">
            <a:avLst/>
          </a:prstGeom>
          <a:noFill/>
          <a:ln>
            <a:noFill/>
          </a:ln>
        </p:spPr>
      </p:pic>
      <p:sp>
        <p:nvSpPr>
          <p:cNvPr id="1258" name="Google Shape;1258;p122"/>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259" name="Google Shape;1259;p122"/>
          <p:cNvPicPr preferRelativeResize="0"/>
          <p:nvPr/>
        </p:nvPicPr>
        <p:blipFill>
          <a:blip r:embed="rId9">
            <a:alphaModFix/>
          </a:blip>
          <a:stretch>
            <a:fillRect/>
          </a:stretch>
        </p:blipFill>
        <p:spPr>
          <a:xfrm>
            <a:off x="887525" y="643163"/>
            <a:ext cx="2177951" cy="3390689"/>
          </a:xfrm>
          <a:prstGeom prst="rect">
            <a:avLst/>
          </a:prstGeom>
          <a:noFill/>
          <a:ln>
            <a:noFill/>
          </a:ln>
        </p:spPr>
      </p:pic>
      <p:pic>
        <p:nvPicPr>
          <p:cNvPr id="1260" name="Google Shape;1260;p122" title="Scherm­afbeelding 2026-07-01 om 11.48.45.png"/>
          <p:cNvPicPr preferRelativeResize="0"/>
          <p:nvPr/>
        </p:nvPicPr>
        <p:blipFill>
          <a:blip r:embed="rId10">
            <a:alphaModFix/>
          </a:blip>
          <a:stretch>
            <a:fillRect/>
          </a:stretch>
        </p:blipFill>
        <p:spPr>
          <a:xfrm>
            <a:off x="887525" y="1475925"/>
            <a:ext cx="2177950" cy="219164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65" name="Shape 1265"/>
        <p:cNvGrpSpPr/>
        <p:nvPr/>
      </p:nvGrpSpPr>
      <p:grpSpPr>
        <a:xfrm>
          <a:off x="0" y="0"/>
          <a:ext cx="0" cy="0"/>
          <a:chOff x="0" y="0"/>
          <a:chExt cx="0" cy="0"/>
        </a:xfrm>
      </p:grpSpPr>
      <p:pic>
        <p:nvPicPr>
          <p:cNvPr id="1266" name="Google Shape;1266;p123"/>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267" name="Google Shape;1267;p12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268" name="Google Shape;1268;p12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69" name="Google Shape;1269;p12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270" name="Google Shape;1270;p123"/>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u="sng">
                <a:solidFill>
                  <a:schemeClr val="hlink"/>
                </a:solidFill>
                <a:latin typeface="Plus Jakarta Sans"/>
                <a:ea typeface="Plus Jakarta Sans"/>
                <a:cs typeface="Plus Jakarta Sans"/>
                <a:sym typeface="Plus Jakarta Sans"/>
                <a:hlinkClick r:id="rId6"/>
              </a:rPr>
              <a:t>1.WE</a:t>
            </a:r>
            <a:r>
              <a:rPr lang="nl" sz="3000">
                <a:solidFill>
                  <a:srgbClr val="00708D"/>
                </a:solidFill>
                <a:latin typeface="Plus Jakarta Sans"/>
                <a:ea typeface="Plus Jakarta Sans"/>
                <a:cs typeface="Plus Jakarta Sans"/>
                <a:sym typeface="Plus Jakarta Sans"/>
              </a:rPr>
              <a:t>’RE EXPECTING </a:t>
            </a:r>
            <a:endParaRPr sz="3000">
              <a:solidFill>
                <a:srgbClr val="00708D"/>
              </a:solidFill>
              <a:latin typeface="Plus Jakarta Sans"/>
              <a:ea typeface="Plus Jakarta Sans"/>
              <a:cs typeface="Plus Jakarta Sans"/>
              <a:sym typeface="Plus Jakarta Sans"/>
            </a:endParaRPr>
          </a:p>
        </p:txBody>
      </p:sp>
      <p:sp>
        <p:nvSpPr>
          <p:cNvPr id="1271" name="Google Shape;1271;p123"/>
          <p:cNvSpPr txBox="1"/>
          <p:nvPr/>
        </p:nvSpPr>
        <p:spPr>
          <a:xfrm>
            <a:off x="3990850" y="1460525"/>
            <a:ext cx="50013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a:t>
            </a:r>
            <a:r>
              <a:rPr lang="nl" sz="1800">
                <a:solidFill>
                  <a:schemeClr val="dk1"/>
                </a:solidFill>
                <a:latin typeface="Plus Jakarta Sans"/>
                <a:ea typeface="Plus Jakarta Sans"/>
                <a:cs typeface="Plus Jakarta Sans"/>
                <a:sym typeface="Plus Jakarta Sans"/>
              </a:rPr>
              <a:t> IG</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We’re expecting! A brand-new digital addition is taking shape within the KINTO family. </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Our upcoming booking platform is officially on the way, designed to make securing your rides faster and completely seamless. As you can see from the scan, those digital genes are already looking strong.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are busy behind the scenes with all the preparations, so stay tuned as we get closer to the big arrival!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#TechInnovation #BookingPlatform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272" name="Google Shape;1272;p123"/>
          <p:cNvPicPr preferRelativeResize="0"/>
          <p:nvPr/>
        </p:nvPicPr>
        <p:blipFill>
          <a:blip r:embed="rId7">
            <a:alphaModFix/>
          </a:blip>
          <a:stretch>
            <a:fillRect/>
          </a:stretch>
        </p:blipFill>
        <p:spPr>
          <a:xfrm>
            <a:off x="458219" y="3938"/>
            <a:ext cx="2511" cy="5143501"/>
          </a:xfrm>
          <a:prstGeom prst="rect">
            <a:avLst/>
          </a:prstGeom>
          <a:noFill/>
          <a:ln>
            <a:noFill/>
          </a:ln>
        </p:spPr>
      </p:pic>
      <p:sp>
        <p:nvSpPr>
          <p:cNvPr id="1273" name="Google Shape;1273;p123"/>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274" name="Google Shape;1274;p123"/>
          <p:cNvPicPr preferRelativeResize="0"/>
          <p:nvPr/>
        </p:nvPicPr>
        <p:blipFill>
          <a:blip r:embed="rId8">
            <a:alphaModFix/>
          </a:blip>
          <a:stretch>
            <a:fillRect/>
          </a:stretch>
        </p:blipFill>
        <p:spPr>
          <a:xfrm>
            <a:off x="887525" y="643163"/>
            <a:ext cx="2177951" cy="3390689"/>
          </a:xfrm>
          <a:prstGeom prst="rect">
            <a:avLst/>
          </a:prstGeom>
          <a:noFill/>
          <a:ln>
            <a:noFill/>
          </a:ln>
        </p:spPr>
      </p:pic>
      <p:pic>
        <p:nvPicPr>
          <p:cNvPr id="1275" name="Google Shape;1275;p123" title="Scherm­afbeelding 2026-07-01 om 11.48.45.png"/>
          <p:cNvPicPr preferRelativeResize="0"/>
          <p:nvPr/>
        </p:nvPicPr>
        <p:blipFill>
          <a:blip r:embed="rId9">
            <a:alphaModFix/>
          </a:blip>
          <a:stretch>
            <a:fillRect/>
          </a:stretch>
        </p:blipFill>
        <p:spPr>
          <a:xfrm>
            <a:off x="887525" y="1475925"/>
            <a:ext cx="2177950" cy="219164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80" name="Shape 1280"/>
        <p:cNvGrpSpPr/>
        <p:nvPr/>
      </p:nvGrpSpPr>
      <p:grpSpPr>
        <a:xfrm>
          <a:off x="0" y="0"/>
          <a:ext cx="0" cy="0"/>
          <a:chOff x="0" y="0"/>
          <a:chExt cx="0" cy="0"/>
        </a:xfrm>
      </p:grpSpPr>
      <p:pic>
        <p:nvPicPr>
          <p:cNvPr id="1281" name="Google Shape;1281;p12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282" name="Google Shape;1282;p12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283" name="Google Shape;1283;p12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84" name="Google Shape;1284;p12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285" name="Google Shape;1285;p124"/>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u="sng">
                <a:solidFill>
                  <a:schemeClr val="hlink"/>
                </a:solidFill>
                <a:latin typeface="Plus Jakarta Sans"/>
                <a:ea typeface="Plus Jakarta Sans"/>
                <a:cs typeface="Plus Jakarta Sans"/>
                <a:sym typeface="Plus Jakarta Sans"/>
                <a:hlinkClick r:id="rId6"/>
              </a:rPr>
              <a:t>1.WE</a:t>
            </a:r>
            <a:r>
              <a:rPr lang="nl" sz="3000">
                <a:solidFill>
                  <a:srgbClr val="00708D"/>
                </a:solidFill>
                <a:latin typeface="Plus Jakarta Sans"/>
                <a:ea typeface="Plus Jakarta Sans"/>
                <a:cs typeface="Plus Jakarta Sans"/>
                <a:sym typeface="Plus Jakarta Sans"/>
              </a:rPr>
              <a:t>’RE EXPECTING </a:t>
            </a:r>
            <a:endParaRPr sz="3000">
              <a:solidFill>
                <a:srgbClr val="00708D"/>
              </a:solidFill>
              <a:latin typeface="Plus Jakarta Sans"/>
              <a:ea typeface="Plus Jakarta Sans"/>
              <a:cs typeface="Plus Jakarta Sans"/>
              <a:sym typeface="Plus Jakarta Sans"/>
            </a:endParaRPr>
          </a:p>
        </p:txBody>
      </p:sp>
      <p:sp>
        <p:nvSpPr>
          <p:cNvPr id="1286" name="Google Shape;1286;p124"/>
          <p:cNvSpPr txBox="1"/>
          <p:nvPr/>
        </p:nvSpPr>
        <p:spPr>
          <a:xfrm>
            <a:off x="3916500" y="1460525"/>
            <a:ext cx="50754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a:t>
            </a:r>
            <a:r>
              <a:rPr lang="nl" sz="1800">
                <a:solidFill>
                  <a:schemeClr val="dk1"/>
                </a:solidFill>
                <a:latin typeface="Plus Jakarta Sans"/>
                <a:ea typeface="Plus Jakarta Sans"/>
                <a:cs typeface="Plus Jakarta Sans"/>
                <a:sym typeface="Plus Jakarta Sans"/>
              </a:rPr>
              <a:t> FB</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Big news! The scans are in and we can finally share the secret: we are expecting a new arrival at KINTO.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For months, our team has been nurturing a special project behind the scenes. We are introducing a brand-new online booking platform designed to give your business an even smoother  rental experience.✨</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Follow the journey to our launch here or at </a:t>
            </a:r>
            <a:r>
              <a:rPr lang="nl" sz="900" u="sng">
                <a:solidFill>
                  <a:schemeClr val="accent5"/>
                </a:solidFill>
                <a:latin typeface="Plus Jakarta Sans"/>
                <a:ea typeface="Plus Jakarta Sans"/>
                <a:cs typeface="Plus Jakarta Sans"/>
                <a:sym typeface="Plus Jakarta Sans"/>
                <a:hlinkClick r:id="rId7">
                  <a:extLst>
                    <a:ext uri="{A12FA001-AC4F-418D-AE19-62706E023703}">
                      <ahyp:hlinkClr val="tx"/>
                    </a:ext>
                  </a:extLst>
                </a:hlinkClick>
              </a:rPr>
              <a:t>kinto-mobility.eu</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#Innovation #FleetManagement</a:t>
            </a:r>
            <a:endParaRPr sz="1000">
              <a:solidFill>
                <a:schemeClr val="dk1"/>
              </a:solidFill>
              <a:latin typeface="Plus Jakarta Sans Light"/>
              <a:ea typeface="Plus Jakarta Sans Light"/>
              <a:cs typeface="Plus Jakarta Sans Light"/>
              <a:sym typeface="Plus Jakarta Sans Light"/>
            </a:endParaRPr>
          </a:p>
        </p:txBody>
      </p:sp>
      <p:pic>
        <p:nvPicPr>
          <p:cNvPr id="1287" name="Google Shape;1287;p124"/>
          <p:cNvPicPr preferRelativeResize="0"/>
          <p:nvPr/>
        </p:nvPicPr>
        <p:blipFill>
          <a:blip r:embed="rId8">
            <a:alphaModFix/>
          </a:blip>
          <a:stretch>
            <a:fillRect/>
          </a:stretch>
        </p:blipFill>
        <p:spPr>
          <a:xfrm>
            <a:off x="458219" y="3938"/>
            <a:ext cx="2511" cy="5143501"/>
          </a:xfrm>
          <a:prstGeom prst="rect">
            <a:avLst/>
          </a:prstGeom>
          <a:noFill/>
          <a:ln>
            <a:noFill/>
          </a:ln>
        </p:spPr>
      </p:pic>
      <p:sp>
        <p:nvSpPr>
          <p:cNvPr id="1288" name="Google Shape;1288;p124"/>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289" name="Google Shape;1289;p124"/>
          <p:cNvPicPr preferRelativeResize="0"/>
          <p:nvPr/>
        </p:nvPicPr>
        <p:blipFill>
          <a:blip r:embed="rId9">
            <a:alphaModFix/>
          </a:blip>
          <a:stretch>
            <a:fillRect/>
          </a:stretch>
        </p:blipFill>
        <p:spPr>
          <a:xfrm>
            <a:off x="887525" y="643163"/>
            <a:ext cx="2177951" cy="3390689"/>
          </a:xfrm>
          <a:prstGeom prst="rect">
            <a:avLst/>
          </a:prstGeom>
          <a:noFill/>
          <a:ln>
            <a:noFill/>
          </a:ln>
        </p:spPr>
      </p:pic>
      <p:pic>
        <p:nvPicPr>
          <p:cNvPr id="1290" name="Google Shape;1290;p124" title="Scherm­afbeelding 2026-07-01 om 11.48.45.png"/>
          <p:cNvPicPr preferRelativeResize="0"/>
          <p:nvPr/>
        </p:nvPicPr>
        <p:blipFill>
          <a:blip r:embed="rId10">
            <a:alphaModFix/>
          </a:blip>
          <a:stretch>
            <a:fillRect/>
          </a:stretch>
        </p:blipFill>
        <p:spPr>
          <a:xfrm>
            <a:off x="887525" y="1475925"/>
            <a:ext cx="2177950" cy="219164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95" name="Shape 1295"/>
        <p:cNvGrpSpPr/>
        <p:nvPr/>
      </p:nvGrpSpPr>
      <p:grpSpPr>
        <a:xfrm>
          <a:off x="0" y="0"/>
          <a:ext cx="0" cy="0"/>
          <a:chOff x="0" y="0"/>
          <a:chExt cx="0" cy="0"/>
        </a:xfrm>
      </p:grpSpPr>
      <p:pic>
        <p:nvPicPr>
          <p:cNvPr id="1296" name="Google Shape;1296;p12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297" name="Google Shape;1297;p12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298" name="Google Shape;1298;p12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9" name="Google Shape;1299;p12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a:t>
            </a:r>
            <a:endParaRPr sz="800">
              <a:solidFill>
                <a:schemeClr val="lt1"/>
              </a:solidFill>
              <a:latin typeface="DM Sans ExtraLight"/>
              <a:ea typeface="DM Sans ExtraLight"/>
              <a:cs typeface="DM Sans ExtraLight"/>
              <a:sym typeface="DM Sans ExtraLight"/>
            </a:endParaRPr>
          </a:p>
        </p:txBody>
      </p:sp>
      <p:sp>
        <p:nvSpPr>
          <p:cNvPr id="1300" name="Google Shape;1300;p125"/>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a:t>
            </a:r>
            <a:r>
              <a:rPr lang="nl" sz="3000">
                <a:solidFill>
                  <a:srgbClr val="00708D"/>
                </a:solidFill>
                <a:latin typeface="Plus Jakarta Sans"/>
                <a:ea typeface="Plus Jakarta Sans"/>
                <a:cs typeface="Plus Jakarta Sans"/>
                <a:sym typeface="Plus Jakarta Sans"/>
              </a:rPr>
              <a:t> EXPRESS SERVICE </a:t>
            </a:r>
            <a:endParaRPr sz="3000">
              <a:solidFill>
                <a:srgbClr val="00708D"/>
              </a:solidFill>
              <a:latin typeface="Plus Jakarta Sans"/>
              <a:ea typeface="Plus Jakarta Sans"/>
              <a:cs typeface="Plus Jakarta Sans"/>
              <a:sym typeface="Plus Jakarta Sans"/>
            </a:endParaRPr>
          </a:p>
        </p:txBody>
      </p:sp>
      <p:sp>
        <p:nvSpPr>
          <p:cNvPr id="1301" name="Google Shape;1301;p125"/>
          <p:cNvSpPr txBox="1"/>
          <p:nvPr/>
        </p:nvSpPr>
        <p:spPr>
          <a:xfrm>
            <a:off x="3850275" y="1293500"/>
            <a:ext cx="5101200" cy="46902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100">
              <a:solidFill>
                <a:schemeClr val="dk1"/>
              </a:solidFill>
              <a:latin typeface="Plus Jakarta Sans"/>
              <a:ea typeface="Plus Jakarta Sans"/>
              <a:cs typeface="Plus Jakarta Sans"/>
              <a:sym typeface="Plus Jakarta Sans"/>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Have you ever been so efficient that it actually caused a minor scheduling crisis?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At KINTO, our vehicle maintenance routine is engineered to feel more like a high-speed pitstop than a long, drawn-out delay. Through our certified network, our express service is optimized for absolute precision </a:t>
            </a:r>
            <a:r>
              <a:rPr lang="nl" sz="1000">
                <a:solidFill>
                  <a:schemeClr val="dk1"/>
                </a:solidFill>
                <a:latin typeface="Plus Jakarta Sans Light"/>
                <a:ea typeface="Plus Jakarta Sans Light"/>
                <a:cs typeface="Plus Jakarta Sans Light"/>
                <a:sym typeface="Plus Jakarta Sans Light"/>
              </a:rPr>
              <a:t>and speed.</a:t>
            </a:r>
            <a:r>
              <a:rPr lang="nl" sz="1000">
                <a:solidFill>
                  <a:schemeClr val="dk1"/>
                </a:solidFill>
                <a:latin typeface="Plus Jakarta Sans Light"/>
                <a:ea typeface="Plus Jakarta Sans Light"/>
                <a:cs typeface="Plus Jakarta Sans Light"/>
                <a:sym typeface="Plus Jakarta Sans Light"/>
              </a:rPr>
              <a:t> With no compromise on quality.</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In fact, it might be a bit too fast for some  drivers. But we believe in getting your team back on the road properly and promptly. We are deeply sorry for the hyper-efficiency.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#FleetEfficiency #ExpressService</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302" name="Google Shape;1302;p12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03" name="Google Shape;1303;p125"/>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04" name="Google Shape;1304;p125"/>
          <p:cNvPicPr preferRelativeResize="0"/>
          <p:nvPr/>
        </p:nvPicPr>
        <p:blipFill>
          <a:blip r:embed="rId7">
            <a:alphaModFix/>
          </a:blip>
          <a:stretch>
            <a:fillRect/>
          </a:stretch>
        </p:blipFill>
        <p:spPr>
          <a:xfrm>
            <a:off x="741550" y="817425"/>
            <a:ext cx="1679925" cy="2615352"/>
          </a:xfrm>
          <a:prstGeom prst="rect">
            <a:avLst/>
          </a:prstGeom>
          <a:noFill/>
          <a:ln>
            <a:noFill/>
          </a:ln>
        </p:spPr>
      </p:pic>
      <p:pic>
        <p:nvPicPr>
          <p:cNvPr id="1305" name="Google Shape;1305;p125" title="Scherm­afbeelding 2026-07-15 om 14.50.47.png"/>
          <p:cNvPicPr preferRelativeResize="0"/>
          <p:nvPr/>
        </p:nvPicPr>
        <p:blipFill>
          <a:blip r:embed="rId8">
            <a:alphaModFix/>
          </a:blip>
          <a:stretch>
            <a:fillRect/>
          </a:stretch>
        </p:blipFill>
        <p:spPr>
          <a:xfrm>
            <a:off x="792325" y="1234498"/>
            <a:ext cx="1629150" cy="2022077"/>
          </a:xfrm>
          <a:prstGeom prst="rect">
            <a:avLst/>
          </a:prstGeom>
          <a:noFill/>
          <a:ln>
            <a:noFill/>
          </a:ln>
        </p:spPr>
      </p:pic>
      <p:pic>
        <p:nvPicPr>
          <p:cNvPr id="1306" name="Google Shape;1306;p125" title="Scherm­afbeelding 2026-07-15 om 14.50.57.png"/>
          <p:cNvPicPr preferRelativeResize="0"/>
          <p:nvPr/>
        </p:nvPicPr>
        <p:blipFill>
          <a:blip r:embed="rId9">
            <a:alphaModFix/>
          </a:blip>
          <a:stretch>
            <a:fillRect/>
          </a:stretch>
        </p:blipFill>
        <p:spPr>
          <a:xfrm>
            <a:off x="2473900" y="1234500"/>
            <a:ext cx="1629150" cy="2033101"/>
          </a:xfrm>
          <a:prstGeom prst="rect">
            <a:avLst/>
          </a:prstGeom>
          <a:noFill/>
          <a:ln>
            <a:noFill/>
          </a:ln>
        </p:spPr>
      </p:pic>
      <p:pic>
        <p:nvPicPr>
          <p:cNvPr id="1307" name="Google Shape;1307;p125" title="Scherm­afbeelding 2026-07-15 om 14.51.06.png"/>
          <p:cNvPicPr preferRelativeResize="0"/>
          <p:nvPr/>
        </p:nvPicPr>
        <p:blipFill>
          <a:blip r:embed="rId10">
            <a:alphaModFix/>
          </a:blip>
          <a:stretch>
            <a:fillRect/>
          </a:stretch>
        </p:blipFill>
        <p:spPr>
          <a:xfrm>
            <a:off x="4155475" y="1239177"/>
            <a:ext cx="1607752" cy="2017401"/>
          </a:xfrm>
          <a:prstGeom prst="rect">
            <a:avLst/>
          </a:prstGeom>
          <a:noFill/>
          <a:ln>
            <a:noFill/>
          </a:ln>
        </p:spPr>
      </p:pic>
      <p:pic>
        <p:nvPicPr>
          <p:cNvPr id="1308" name="Google Shape;1308;p125" title="Scherm­afbeelding 2026-07-15 om 14.51.13.png"/>
          <p:cNvPicPr preferRelativeResize="0"/>
          <p:nvPr/>
        </p:nvPicPr>
        <p:blipFill>
          <a:blip r:embed="rId11">
            <a:alphaModFix/>
          </a:blip>
          <a:stretch>
            <a:fillRect/>
          </a:stretch>
        </p:blipFill>
        <p:spPr>
          <a:xfrm>
            <a:off x="5815650" y="1233787"/>
            <a:ext cx="1679925" cy="203451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13" name="Shape 1313"/>
        <p:cNvGrpSpPr/>
        <p:nvPr/>
      </p:nvGrpSpPr>
      <p:grpSpPr>
        <a:xfrm>
          <a:off x="0" y="0"/>
          <a:ext cx="0" cy="0"/>
          <a:chOff x="0" y="0"/>
          <a:chExt cx="0" cy="0"/>
        </a:xfrm>
      </p:grpSpPr>
      <p:pic>
        <p:nvPicPr>
          <p:cNvPr id="1314" name="Google Shape;1314;p12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15" name="Google Shape;1315;p12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16" name="Google Shape;1316;p12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17" name="Google Shape;1317;p12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a:t>
            </a:r>
            <a:endParaRPr sz="800">
              <a:solidFill>
                <a:schemeClr val="lt1"/>
              </a:solidFill>
              <a:latin typeface="DM Sans ExtraLight"/>
              <a:ea typeface="DM Sans ExtraLight"/>
              <a:cs typeface="DM Sans ExtraLight"/>
              <a:sym typeface="DM Sans ExtraLight"/>
            </a:endParaRPr>
          </a:p>
        </p:txBody>
      </p:sp>
      <p:sp>
        <p:nvSpPr>
          <p:cNvPr id="1318" name="Google Shape;1318;p126"/>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 EXPRESS SERVICE </a:t>
            </a:r>
            <a:endParaRPr sz="3000">
              <a:solidFill>
                <a:srgbClr val="00708D"/>
              </a:solidFill>
              <a:latin typeface="Plus Jakarta Sans"/>
              <a:ea typeface="Plus Jakarta Sans"/>
              <a:cs typeface="Plus Jakarta Sans"/>
              <a:sym typeface="Plus Jakarta Sans"/>
            </a:endParaRPr>
          </a:p>
        </p:txBody>
      </p:sp>
      <p:sp>
        <p:nvSpPr>
          <p:cNvPr id="1319" name="Google Shape;1319;p126"/>
          <p:cNvSpPr txBox="1"/>
          <p:nvPr/>
        </p:nvSpPr>
        <p:spPr>
          <a:xfrm>
            <a:off x="3850275" y="1986125"/>
            <a:ext cx="5101200" cy="4007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100">
              <a:solidFill>
                <a:schemeClr val="dk1"/>
              </a:solidFill>
              <a:latin typeface="Plus Jakarta Sans"/>
              <a:ea typeface="Plus Jakarta Sans"/>
              <a:cs typeface="Plus Jakarta Sans"/>
              <a:sym typeface="Plus Jakarta Sans"/>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When your fleet maintenance is too fast for your coffee break.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designed our express service to cut out the typical garage </a:t>
            </a:r>
            <a:r>
              <a:rPr lang="nl" sz="1000">
                <a:solidFill>
                  <a:schemeClr val="dk1"/>
                </a:solidFill>
                <a:latin typeface="Plus Jakarta Sans Light"/>
                <a:ea typeface="Plus Jakarta Sans Light"/>
                <a:cs typeface="Plus Jakarta Sans Light"/>
                <a:sym typeface="Plus Jakarta Sans Light"/>
              </a:rPr>
              <a:t>downtime</a:t>
            </a:r>
            <a:r>
              <a:rPr lang="nl" sz="1000">
                <a:solidFill>
                  <a:schemeClr val="dk1"/>
                </a:solidFill>
                <a:latin typeface="Plus Jakarta Sans Light"/>
                <a:ea typeface="Plus Jakarta Sans Light"/>
                <a:cs typeface="Plus Jakarta Sans Light"/>
                <a:sym typeface="Plus Jakarta Sans Light"/>
              </a:rPr>
              <a:t> and keep your corporate momentum going. With no compromise on quality. The only real downside? Your drivers won't have time to finish that spreadsheet or  drink their latte.</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What is your go-to way to kill time during maintenance?👇</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#Maintenance #HassleFree</a:t>
            </a:r>
            <a:endParaRPr sz="1000">
              <a:solidFill>
                <a:schemeClr val="dk1"/>
              </a:solidFill>
              <a:latin typeface="Plus Jakarta Sans Light"/>
              <a:ea typeface="Plus Jakarta Sans Light"/>
              <a:cs typeface="Plus Jakarta Sans Light"/>
              <a:sym typeface="Plus Jakarta Sans Light"/>
            </a:endParaRPr>
          </a:p>
        </p:txBody>
      </p:sp>
      <p:pic>
        <p:nvPicPr>
          <p:cNvPr id="1320" name="Google Shape;1320;p12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21" name="Google Shape;1321;p126"/>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22" name="Google Shape;1322;p126"/>
          <p:cNvPicPr preferRelativeResize="0"/>
          <p:nvPr/>
        </p:nvPicPr>
        <p:blipFill>
          <a:blip r:embed="rId7">
            <a:alphaModFix/>
          </a:blip>
          <a:stretch>
            <a:fillRect/>
          </a:stretch>
        </p:blipFill>
        <p:spPr>
          <a:xfrm>
            <a:off x="741550" y="817425"/>
            <a:ext cx="1679925" cy="2615352"/>
          </a:xfrm>
          <a:prstGeom prst="rect">
            <a:avLst/>
          </a:prstGeom>
          <a:noFill/>
          <a:ln>
            <a:noFill/>
          </a:ln>
        </p:spPr>
      </p:pic>
      <p:pic>
        <p:nvPicPr>
          <p:cNvPr id="1323" name="Google Shape;1323;p126" title="Scherm­afbeelding 2026-07-15 om 14.50.47.png"/>
          <p:cNvPicPr preferRelativeResize="0"/>
          <p:nvPr/>
        </p:nvPicPr>
        <p:blipFill>
          <a:blip r:embed="rId8">
            <a:alphaModFix/>
          </a:blip>
          <a:stretch>
            <a:fillRect/>
          </a:stretch>
        </p:blipFill>
        <p:spPr>
          <a:xfrm>
            <a:off x="792325" y="1234498"/>
            <a:ext cx="1629150" cy="2022077"/>
          </a:xfrm>
          <a:prstGeom prst="rect">
            <a:avLst/>
          </a:prstGeom>
          <a:noFill/>
          <a:ln>
            <a:noFill/>
          </a:ln>
        </p:spPr>
      </p:pic>
      <p:pic>
        <p:nvPicPr>
          <p:cNvPr id="1324" name="Google Shape;1324;p126" title="Scherm­afbeelding 2026-07-15 om 14.50.57.png"/>
          <p:cNvPicPr preferRelativeResize="0"/>
          <p:nvPr/>
        </p:nvPicPr>
        <p:blipFill>
          <a:blip r:embed="rId9">
            <a:alphaModFix/>
          </a:blip>
          <a:stretch>
            <a:fillRect/>
          </a:stretch>
        </p:blipFill>
        <p:spPr>
          <a:xfrm>
            <a:off x="2473900" y="1234500"/>
            <a:ext cx="1629150" cy="2033101"/>
          </a:xfrm>
          <a:prstGeom prst="rect">
            <a:avLst/>
          </a:prstGeom>
          <a:noFill/>
          <a:ln>
            <a:noFill/>
          </a:ln>
        </p:spPr>
      </p:pic>
      <p:pic>
        <p:nvPicPr>
          <p:cNvPr id="1325" name="Google Shape;1325;p126" title="Scherm­afbeelding 2026-07-15 om 14.51.06.png"/>
          <p:cNvPicPr preferRelativeResize="0"/>
          <p:nvPr/>
        </p:nvPicPr>
        <p:blipFill>
          <a:blip r:embed="rId10">
            <a:alphaModFix/>
          </a:blip>
          <a:stretch>
            <a:fillRect/>
          </a:stretch>
        </p:blipFill>
        <p:spPr>
          <a:xfrm>
            <a:off x="4155475" y="1239177"/>
            <a:ext cx="1607752" cy="2017401"/>
          </a:xfrm>
          <a:prstGeom prst="rect">
            <a:avLst/>
          </a:prstGeom>
          <a:noFill/>
          <a:ln>
            <a:noFill/>
          </a:ln>
        </p:spPr>
      </p:pic>
      <p:pic>
        <p:nvPicPr>
          <p:cNvPr id="1326" name="Google Shape;1326;p126" title="Scherm­afbeelding 2026-07-15 om 14.51.13.png"/>
          <p:cNvPicPr preferRelativeResize="0"/>
          <p:nvPr/>
        </p:nvPicPr>
        <p:blipFill>
          <a:blip r:embed="rId11">
            <a:alphaModFix/>
          </a:blip>
          <a:stretch>
            <a:fillRect/>
          </a:stretch>
        </p:blipFill>
        <p:spPr>
          <a:xfrm>
            <a:off x="5815650" y="1233787"/>
            <a:ext cx="1679925" cy="203451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31" name="Shape 1331"/>
        <p:cNvGrpSpPr/>
        <p:nvPr/>
      </p:nvGrpSpPr>
      <p:grpSpPr>
        <a:xfrm>
          <a:off x="0" y="0"/>
          <a:ext cx="0" cy="0"/>
          <a:chOff x="0" y="0"/>
          <a:chExt cx="0" cy="0"/>
        </a:xfrm>
      </p:grpSpPr>
      <p:pic>
        <p:nvPicPr>
          <p:cNvPr id="1332" name="Google Shape;1332;p12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33" name="Google Shape;1333;p12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34" name="Google Shape;1334;p12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5" name="Google Shape;1335;p12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a:t>
            </a:r>
            <a:endParaRPr sz="800">
              <a:solidFill>
                <a:schemeClr val="lt1"/>
              </a:solidFill>
              <a:latin typeface="DM Sans ExtraLight"/>
              <a:ea typeface="DM Sans ExtraLight"/>
              <a:cs typeface="DM Sans ExtraLight"/>
              <a:sym typeface="DM Sans ExtraLight"/>
            </a:endParaRPr>
          </a:p>
        </p:txBody>
      </p:sp>
      <p:sp>
        <p:nvSpPr>
          <p:cNvPr id="1336" name="Google Shape;1336;p127"/>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 EXPRESS SERVICE </a:t>
            </a:r>
            <a:endParaRPr sz="3000">
              <a:solidFill>
                <a:srgbClr val="00708D"/>
              </a:solidFill>
              <a:latin typeface="Plus Jakarta Sans"/>
              <a:ea typeface="Plus Jakarta Sans"/>
              <a:cs typeface="Plus Jakarta Sans"/>
              <a:sym typeface="Plus Jakarta Sans"/>
            </a:endParaRPr>
          </a:p>
        </p:txBody>
      </p:sp>
      <p:sp>
        <p:nvSpPr>
          <p:cNvPr id="1337" name="Google Shape;1337;p127"/>
          <p:cNvSpPr txBox="1"/>
          <p:nvPr/>
        </p:nvSpPr>
        <p:spPr>
          <a:xfrm>
            <a:off x="3924300" y="1939475"/>
            <a:ext cx="5027100" cy="5010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100">
              <a:solidFill>
                <a:schemeClr val="dk1"/>
              </a:solidFill>
              <a:latin typeface="Plus Jakarta Sans"/>
              <a:ea typeface="Plus Jakarta Sans"/>
              <a:cs typeface="Plus Jakarta Sans"/>
              <a:sym typeface="Plus Jakarta Sans"/>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would like to formally apologize to all the unfinished coffees out there.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When a corporate vehicle goes in for service, we do not mess around. Our focus is getting your business moving safely and swiftly. With no compromise on quality. But as it turns out, our hyper-efficiency can sometimes ruin a driver's relaxation plans. Done properly, done promptly, so your operations don’t miss a single beat.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Explore our streamlined leasing care at </a:t>
            </a:r>
            <a:r>
              <a:rPr lang="nl" sz="1000" u="sng">
                <a:solidFill>
                  <a:schemeClr val="hlink"/>
                </a:solidFill>
                <a:latin typeface="Plus Jakarta Sans Light"/>
                <a:ea typeface="Plus Jakarta Sans Light"/>
                <a:cs typeface="Plus Jakarta Sans Light"/>
                <a:sym typeface="Plus Jakarta Sans Light"/>
                <a:hlinkClick r:id="rId6"/>
              </a:rPr>
              <a:t>kinto-mobility.eu</a:t>
            </a:r>
            <a:r>
              <a:rPr lang="nl" sz="1000">
                <a:solidFill>
                  <a:schemeClr val="dk1"/>
                </a:solidFill>
                <a:latin typeface="Plus Jakarta Sans Light"/>
                <a:ea typeface="Plus Jakarta Sans Light"/>
                <a:cs typeface="Plus Jakarta Sans Light"/>
                <a:sym typeface="Plus Jakarta Sans Light"/>
              </a:rPr>
              <a:t>.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#CorporateLife #CarMaintenance </a:t>
            </a:r>
            <a:endParaRPr sz="1000">
              <a:solidFill>
                <a:schemeClr val="dk1"/>
              </a:solidFill>
              <a:latin typeface="Plus Jakarta Sans Light"/>
              <a:ea typeface="Plus Jakarta Sans Light"/>
              <a:cs typeface="Plus Jakarta Sans Light"/>
              <a:sym typeface="Plus Jakarta Sans Light"/>
            </a:endParaRPr>
          </a:p>
        </p:txBody>
      </p:sp>
      <p:pic>
        <p:nvPicPr>
          <p:cNvPr id="1338" name="Google Shape;1338;p127"/>
          <p:cNvPicPr preferRelativeResize="0"/>
          <p:nvPr/>
        </p:nvPicPr>
        <p:blipFill>
          <a:blip r:embed="rId7">
            <a:alphaModFix/>
          </a:blip>
          <a:stretch>
            <a:fillRect/>
          </a:stretch>
        </p:blipFill>
        <p:spPr>
          <a:xfrm>
            <a:off x="458219" y="3938"/>
            <a:ext cx="2511" cy="5143501"/>
          </a:xfrm>
          <a:prstGeom prst="rect">
            <a:avLst/>
          </a:prstGeom>
          <a:noFill/>
          <a:ln>
            <a:noFill/>
          </a:ln>
        </p:spPr>
      </p:pic>
      <p:sp>
        <p:nvSpPr>
          <p:cNvPr id="1339" name="Google Shape;1339;p127"/>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40" name="Google Shape;1340;p127"/>
          <p:cNvPicPr preferRelativeResize="0"/>
          <p:nvPr/>
        </p:nvPicPr>
        <p:blipFill>
          <a:blip r:embed="rId8">
            <a:alphaModFix/>
          </a:blip>
          <a:stretch>
            <a:fillRect/>
          </a:stretch>
        </p:blipFill>
        <p:spPr>
          <a:xfrm>
            <a:off x="741550" y="817425"/>
            <a:ext cx="1679925" cy="2615352"/>
          </a:xfrm>
          <a:prstGeom prst="rect">
            <a:avLst/>
          </a:prstGeom>
          <a:noFill/>
          <a:ln>
            <a:noFill/>
          </a:ln>
        </p:spPr>
      </p:pic>
      <p:pic>
        <p:nvPicPr>
          <p:cNvPr id="1341" name="Google Shape;1341;p127" title="Scherm­afbeelding 2026-07-15 om 14.50.47.png"/>
          <p:cNvPicPr preferRelativeResize="0"/>
          <p:nvPr/>
        </p:nvPicPr>
        <p:blipFill>
          <a:blip r:embed="rId9">
            <a:alphaModFix/>
          </a:blip>
          <a:stretch>
            <a:fillRect/>
          </a:stretch>
        </p:blipFill>
        <p:spPr>
          <a:xfrm>
            <a:off x="792325" y="1234498"/>
            <a:ext cx="1629150" cy="2022077"/>
          </a:xfrm>
          <a:prstGeom prst="rect">
            <a:avLst/>
          </a:prstGeom>
          <a:noFill/>
          <a:ln>
            <a:noFill/>
          </a:ln>
        </p:spPr>
      </p:pic>
      <p:pic>
        <p:nvPicPr>
          <p:cNvPr id="1342" name="Google Shape;1342;p127" title="Scherm­afbeelding 2026-07-15 om 14.50.57.png"/>
          <p:cNvPicPr preferRelativeResize="0"/>
          <p:nvPr/>
        </p:nvPicPr>
        <p:blipFill>
          <a:blip r:embed="rId10">
            <a:alphaModFix/>
          </a:blip>
          <a:stretch>
            <a:fillRect/>
          </a:stretch>
        </p:blipFill>
        <p:spPr>
          <a:xfrm>
            <a:off x="2473900" y="1234500"/>
            <a:ext cx="1629150" cy="2033101"/>
          </a:xfrm>
          <a:prstGeom prst="rect">
            <a:avLst/>
          </a:prstGeom>
          <a:noFill/>
          <a:ln>
            <a:noFill/>
          </a:ln>
        </p:spPr>
      </p:pic>
      <p:pic>
        <p:nvPicPr>
          <p:cNvPr id="1343" name="Google Shape;1343;p127" title="Scherm­afbeelding 2026-07-15 om 14.51.06.png"/>
          <p:cNvPicPr preferRelativeResize="0"/>
          <p:nvPr/>
        </p:nvPicPr>
        <p:blipFill>
          <a:blip r:embed="rId11">
            <a:alphaModFix/>
          </a:blip>
          <a:stretch>
            <a:fillRect/>
          </a:stretch>
        </p:blipFill>
        <p:spPr>
          <a:xfrm>
            <a:off x="4155475" y="1239177"/>
            <a:ext cx="1607752" cy="2017401"/>
          </a:xfrm>
          <a:prstGeom prst="rect">
            <a:avLst/>
          </a:prstGeom>
          <a:noFill/>
          <a:ln>
            <a:noFill/>
          </a:ln>
        </p:spPr>
      </p:pic>
      <p:pic>
        <p:nvPicPr>
          <p:cNvPr id="1344" name="Google Shape;1344;p127" title="Scherm­afbeelding 2026-07-15 om 14.51.13.png"/>
          <p:cNvPicPr preferRelativeResize="0"/>
          <p:nvPr/>
        </p:nvPicPr>
        <p:blipFill>
          <a:blip r:embed="rId12">
            <a:alphaModFix/>
          </a:blip>
          <a:stretch>
            <a:fillRect/>
          </a:stretch>
        </p:blipFill>
        <p:spPr>
          <a:xfrm>
            <a:off x="5815650" y="1233787"/>
            <a:ext cx="1679925" cy="203451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8" name="Shape 1348"/>
        <p:cNvGrpSpPr/>
        <p:nvPr/>
      </p:nvGrpSpPr>
      <p:grpSpPr>
        <a:xfrm>
          <a:off x="0" y="0"/>
          <a:ext cx="0" cy="0"/>
          <a:chOff x="0" y="0"/>
          <a:chExt cx="0" cy="0"/>
        </a:xfrm>
      </p:grpSpPr>
      <p:pic>
        <p:nvPicPr>
          <p:cNvPr id="1349" name="Google Shape;1349;p128"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350" name="Google Shape;1350;p128"/>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4</a:t>
            </a:r>
            <a:endParaRPr>
              <a:latin typeface="Plus Jakarta Sans SemiBold"/>
              <a:ea typeface="Plus Jakarta Sans SemiBold"/>
              <a:cs typeface="Plus Jakarta Sans SemiBold"/>
              <a:sym typeface="Plus Jakarta Sans SemiBold"/>
            </a:endParaRPr>
          </a:p>
        </p:txBody>
      </p:sp>
      <p:sp>
        <p:nvSpPr>
          <p:cNvPr id="1351" name="Google Shape;1351;p128"/>
          <p:cNvSpPr txBox="1"/>
          <p:nvPr>
            <p:ph type="title"/>
          </p:nvPr>
        </p:nvSpPr>
        <p:spPr>
          <a:xfrm>
            <a:off x="2796925" y="1588050"/>
            <a:ext cx="41796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Multipath/</a:t>
            </a:r>
            <a:endParaRPr>
              <a:latin typeface="Plus Jakarta Sans SemiBold"/>
              <a:ea typeface="Plus Jakarta Sans SemiBold"/>
              <a:cs typeface="Plus Jakarta Sans SemiBold"/>
              <a:sym typeface="Plus Jakarta Sans SemiBold"/>
            </a:endParaRPr>
          </a:p>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Multiservice</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5" name="Shape 1355"/>
        <p:cNvGrpSpPr/>
        <p:nvPr/>
      </p:nvGrpSpPr>
      <p:grpSpPr>
        <a:xfrm>
          <a:off x="0" y="0"/>
          <a:ext cx="0" cy="0"/>
          <a:chOff x="0" y="0"/>
          <a:chExt cx="0" cy="0"/>
        </a:xfrm>
      </p:grpSpPr>
      <p:pic>
        <p:nvPicPr>
          <p:cNvPr id="1356" name="Google Shape;1356;p129"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357" name="Google Shape;1357;p129"/>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3</a:t>
            </a:r>
            <a:endParaRPr>
              <a:latin typeface="Plus Jakarta Sans SemiBold"/>
              <a:ea typeface="Plus Jakarta Sans SemiBold"/>
              <a:cs typeface="Plus Jakarta Sans SemiBold"/>
              <a:sym typeface="Plus Jakarta Sans SemiBold"/>
            </a:endParaRPr>
          </a:p>
        </p:txBody>
      </p:sp>
      <p:sp>
        <p:nvSpPr>
          <p:cNvPr id="1358" name="Google Shape;1358;p129"/>
          <p:cNvSpPr txBox="1"/>
          <p:nvPr>
            <p:ph type="title"/>
          </p:nvPr>
        </p:nvSpPr>
        <p:spPr>
          <a:xfrm>
            <a:off x="2725825" y="1588075"/>
            <a:ext cx="59652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Flexible mobility solutions</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3" name="Shape 1363"/>
        <p:cNvGrpSpPr/>
        <p:nvPr/>
      </p:nvGrpSpPr>
      <p:grpSpPr>
        <a:xfrm>
          <a:off x="0" y="0"/>
          <a:ext cx="0" cy="0"/>
          <a:chOff x="0" y="0"/>
          <a:chExt cx="0" cy="0"/>
        </a:xfrm>
      </p:grpSpPr>
      <p:pic>
        <p:nvPicPr>
          <p:cNvPr id="1364" name="Google Shape;1364;p13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65" name="Google Shape;1365;p13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66" name="Google Shape;1366;p13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7" name="Google Shape;1367;p13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368" name="Google Shape;1368;p130"/>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3.JOIN WEBSITE REVAMP</a:t>
            </a:r>
            <a:endParaRPr sz="3000">
              <a:solidFill>
                <a:schemeClr val="lt1"/>
              </a:solidFill>
              <a:latin typeface="Plus Jakarta Sans"/>
              <a:ea typeface="Plus Jakarta Sans"/>
              <a:cs typeface="Plus Jakarta Sans"/>
              <a:sym typeface="Plus Jakarta Sans"/>
            </a:endParaRPr>
          </a:p>
        </p:txBody>
      </p:sp>
      <p:sp>
        <p:nvSpPr>
          <p:cNvPr id="1369" name="Google Shape;1369;p130"/>
          <p:cNvSpPr txBox="1"/>
          <p:nvPr/>
        </p:nvSpPr>
        <p:spPr>
          <a:xfrm>
            <a:off x="458225" y="1093100"/>
            <a:ext cx="3259500" cy="38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Corporate mobility is shifting gears, and our digital blueprint is getting a major upgrade.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Imagine an online destination that is effortless to browse through, brings a clear cost overview into focus, and puts total contract transparency right in front of you.</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We have been retooling our online experience from the source code up. Why? Because managing your corporate vehicles should feel just as smooth as driving a premium car off the lot.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The countdown to a refreshed user experience has officially begun. Get ready to experience KINTO differently.</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One partner. Every solution.</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#KINTO #NewWebsite #FleetManagement</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p:txBody>
      </p:sp>
      <p:pic>
        <p:nvPicPr>
          <p:cNvPr id="1370" name="Google Shape;1370;p13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71" name="Google Shape;1371;p130"/>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372" name="Google Shape;1372;p130"/>
          <p:cNvPicPr preferRelativeResize="0"/>
          <p:nvPr/>
        </p:nvPicPr>
        <p:blipFill>
          <a:blip r:embed="rId7">
            <a:alphaModFix/>
          </a:blip>
          <a:stretch>
            <a:fillRect/>
          </a:stretch>
        </p:blipFill>
        <p:spPr>
          <a:xfrm>
            <a:off x="5912699" y="496125"/>
            <a:ext cx="2636999" cy="3890898"/>
          </a:xfrm>
          <a:prstGeom prst="rect">
            <a:avLst/>
          </a:prstGeom>
          <a:noFill/>
          <a:ln>
            <a:noFill/>
          </a:ln>
        </p:spPr>
      </p:pic>
      <p:pic>
        <p:nvPicPr>
          <p:cNvPr id="1373" name="Google Shape;1373;p130"/>
          <p:cNvPicPr preferRelativeResize="0"/>
          <p:nvPr/>
        </p:nvPicPr>
        <p:blipFill>
          <a:blip r:embed="rId8">
            <a:alphaModFix/>
          </a:blip>
          <a:stretch>
            <a:fillRect/>
          </a:stretch>
        </p:blipFill>
        <p:spPr>
          <a:xfrm>
            <a:off x="8211372" y="656577"/>
            <a:ext cx="291098" cy="291098"/>
          </a:xfrm>
          <a:prstGeom prst="rect">
            <a:avLst/>
          </a:prstGeom>
          <a:noFill/>
          <a:ln>
            <a:noFill/>
          </a:ln>
        </p:spPr>
      </p:pic>
      <p:pic>
        <p:nvPicPr>
          <p:cNvPr id="1374" name="Google Shape;1374;p130" title="Scherm­afbeelding 2026-07-17 om 15.45.50.png"/>
          <p:cNvPicPr preferRelativeResize="0"/>
          <p:nvPr/>
        </p:nvPicPr>
        <p:blipFill>
          <a:blip r:embed="rId9">
            <a:alphaModFix/>
          </a:blip>
          <a:stretch>
            <a:fillRect/>
          </a:stretch>
        </p:blipFill>
        <p:spPr>
          <a:xfrm>
            <a:off x="5959350" y="1036175"/>
            <a:ext cx="2543125" cy="317536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9" name="Shape 1379"/>
        <p:cNvGrpSpPr/>
        <p:nvPr/>
      </p:nvGrpSpPr>
      <p:grpSpPr>
        <a:xfrm>
          <a:off x="0" y="0"/>
          <a:ext cx="0" cy="0"/>
          <a:chOff x="0" y="0"/>
          <a:chExt cx="0" cy="0"/>
        </a:xfrm>
      </p:grpSpPr>
      <p:pic>
        <p:nvPicPr>
          <p:cNvPr id="1380" name="Google Shape;1380;p13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81" name="Google Shape;1381;p13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82" name="Google Shape;1382;p13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83" name="Google Shape;1383;p13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384" name="Google Shape;1384;p131"/>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JOIN WEBSITE REVAMP</a:t>
            </a:r>
            <a:endParaRPr sz="3000">
              <a:solidFill>
                <a:schemeClr val="lt1"/>
              </a:solidFill>
              <a:latin typeface="Plus Jakarta Sans"/>
              <a:ea typeface="Plus Jakarta Sans"/>
              <a:cs typeface="Plus Jakarta Sans"/>
              <a:sym typeface="Plus Jakarta Sans"/>
            </a:endParaRPr>
          </a:p>
        </p:txBody>
      </p:sp>
      <p:sp>
        <p:nvSpPr>
          <p:cNvPr id="1385" name="Google Shape;1385;p131"/>
          <p:cNvSpPr txBox="1"/>
          <p:nvPr/>
        </p:nvSpPr>
        <p:spPr>
          <a:xfrm>
            <a:off x="458225" y="1093100"/>
            <a:ext cx="3259500" cy="430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Clear your cache and adjust your mirrors, our digital space is getting a serious makeover.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We are currently in the middle of a major digital tune-up, rewriting the rules of how you interact with your fleet. Picture a single screen that is effortless to browse through, maps out a clear cost overview instantly, and drops full contract transparency right into your lap.</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Stay tuned for the drop!</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What is your number one feature that makes a business website a joy to use?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#KINTO #WebsiteRevamp #NextGenMobility</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p:txBody>
      </p:sp>
      <p:pic>
        <p:nvPicPr>
          <p:cNvPr id="1386" name="Google Shape;1386;p131"/>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387" name="Google Shape;1387;p131"/>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388" name="Google Shape;1388;p131"/>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389" name="Google Shape;1389;p131"/>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390" name="Google Shape;1390;p131" title="Scherm­afbeelding 2026-07-17 om 15.45.50.png"/>
          <p:cNvPicPr preferRelativeResize="0"/>
          <p:nvPr/>
        </p:nvPicPr>
        <p:blipFill>
          <a:blip r:embed="rId8">
            <a:alphaModFix/>
          </a:blip>
          <a:stretch>
            <a:fillRect/>
          </a:stretch>
        </p:blipFill>
        <p:spPr>
          <a:xfrm>
            <a:off x="5959350" y="1036175"/>
            <a:ext cx="2543125" cy="317536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5" name="Shape 1395"/>
        <p:cNvGrpSpPr/>
        <p:nvPr/>
      </p:nvGrpSpPr>
      <p:grpSpPr>
        <a:xfrm>
          <a:off x="0" y="0"/>
          <a:ext cx="0" cy="0"/>
          <a:chOff x="0" y="0"/>
          <a:chExt cx="0" cy="0"/>
        </a:xfrm>
      </p:grpSpPr>
      <p:pic>
        <p:nvPicPr>
          <p:cNvPr id="1396" name="Google Shape;1396;p13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97" name="Google Shape;1397;p132"/>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98" name="Google Shape;1398;p13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9" name="Google Shape;1399;p13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400" name="Google Shape;1400;p132"/>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3.JOIN WEBSITE REVAMP</a:t>
            </a:r>
            <a:endParaRPr sz="3000">
              <a:solidFill>
                <a:schemeClr val="lt1"/>
              </a:solidFill>
              <a:latin typeface="Plus Jakarta Sans"/>
              <a:ea typeface="Plus Jakarta Sans"/>
              <a:cs typeface="Plus Jakarta Sans"/>
              <a:sym typeface="Plus Jakarta Sans"/>
            </a:endParaRPr>
          </a:p>
        </p:txBody>
      </p:sp>
      <p:sp>
        <p:nvSpPr>
          <p:cNvPr id="1401" name="Google Shape;1401;p132"/>
          <p:cNvSpPr txBox="1"/>
          <p:nvPr/>
        </p:nvSpPr>
        <p:spPr>
          <a:xfrm>
            <a:off x="458225" y="1093100"/>
            <a:ext cx="3259500" cy="38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If you could write a wishlist for the ultimate fleet management website, what would be on it?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We asked ourselves that exact question, and then we started coding. We are giving our digital home a fresh coat of paint and some powerful new engines.</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Something brand new is loading behind the scenes. We are building a platform that is easy to browse through, helps you get a clear cost overview, and ensures full contract transparency. It is the same flexible KINTO mobility you trust, rebuilt into a modern interface.</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One partner. Every solution.</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#KINTO #UserExperience #FleetSolutions </a:t>
            </a:r>
            <a:endParaRPr sz="1000">
              <a:solidFill>
                <a:schemeClr val="lt1"/>
              </a:solidFill>
            </a:endParaRPr>
          </a:p>
        </p:txBody>
      </p:sp>
      <p:pic>
        <p:nvPicPr>
          <p:cNvPr id="1402" name="Google Shape;1402;p13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03" name="Google Shape;1403;p132"/>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04" name="Google Shape;1404;p132"/>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05" name="Google Shape;1405;p132"/>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06" name="Google Shape;1406;p132" title="Scherm­afbeelding 2026-07-17 om 15.45.50.png"/>
          <p:cNvPicPr preferRelativeResize="0"/>
          <p:nvPr/>
        </p:nvPicPr>
        <p:blipFill>
          <a:blip r:embed="rId8">
            <a:alphaModFix/>
          </a:blip>
          <a:stretch>
            <a:fillRect/>
          </a:stretch>
        </p:blipFill>
        <p:spPr>
          <a:xfrm>
            <a:off x="5959350" y="1036175"/>
            <a:ext cx="2543125" cy="317536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1" name="Shape 1411"/>
        <p:cNvGrpSpPr/>
        <p:nvPr/>
      </p:nvGrpSpPr>
      <p:grpSpPr>
        <a:xfrm>
          <a:off x="0" y="0"/>
          <a:ext cx="0" cy="0"/>
          <a:chOff x="0" y="0"/>
          <a:chExt cx="0" cy="0"/>
        </a:xfrm>
      </p:grpSpPr>
      <p:pic>
        <p:nvPicPr>
          <p:cNvPr id="1412" name="Google Shape;1412;p13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13" name="Google Shape;1413;p13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14" name="Google Shape;1414;p13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5" name="Google Shape;1415;p13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416" name="Google Shape;1416;p133"/>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3b.JOIN WEBSITE REVAMP</a:t>
            </a:r>
            <a:endParaRPr sz="3000">
              <a:solidFill>
                <a:schemeClr val="lt1"/>
              </a:solidFill>
              <a:latin typeface="Plus Jakarta Sans"/>
              <a:ea typeface="Plus Jakarta Sans"/>
              <a:cs typeface="Plus Jakarta Sans"/>
              <a:sym typeface="Plus Jakarta Sans"/>
            </a:endParaRPr>
          </a:p>
        </p:txBody>
      </p:sp>
      <p:sp>
        <p:nvSpPr>
          <p:cNvPr id="1417" name="Google Shape;1417;p133"/>
          <p:cNvSpPr txBox="1"/>
          <p:nvPr/>
        </p:nvSpPr>
        <p:spPr>
          <a:xfrm>
            <a:off x="458225" y="1093100"/>
            <a:ext cx="3259500" cy="38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Workplace mobility is shifting gears, and our digital blueprint has received a major upgrade.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Imagine an online destination that is effortless to browse through, shows you smarter ways to commute, and teaches you how to save costs and cut carbon.</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We have been retooling our online experience from the ground up. Why? Because discovering smart commuting and community carpooling solutions should feel just as seamless as the ride itself.</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Our refreshed website page is officially live. Head over to explore the new interface and get ready to experience KINTO JOIN differently.</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One partner. Every solution.</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#KINTO #KINTOJoin #WorkplaceMobility</a:t>
            </a:r>
            <a:endParaRPr sz="1000">
              <a:solidFill>
                <a:schemeClr val="lt1"/>
              </a:solidFill>
            </a:endParaRPr>
          </a:p>
        </p:txBody>
      </p:sp>
      <p:pic>
        <p:nvPicPr>
          <p:cNvPr id="1418" name="Google Shape;1418;p13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19" name="Google Shape;1419;p133"/>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20" name="Google Shape;1420;p13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21" name="Google Shape;1421;p133"/>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22" name="Google Shape;1422;p133" title="Scherm­afbeelding 2026-07-17 om 15.45.50.png"/>
          <p:cNvPicPr preferRelativeResize="0"/>
          <p:nvPr/>
        </p:nvPicPr>
        <p:blipFill>
          <a:blip r:embed="rId8">
            <a:alphaModFix/>
          </a:blip>
          <a:stretch>
            <a:fillRect/>
          </a:stretch>
        </p:blipFill>
        <p:spPr>
          <a:xfrm>
            <a:off x="5959350" y="1036175"/>
            <a:ext cx="2543125" cy="317536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7" name="Shape 1427"/>
        <p:cNvGrpSpPr/>
        <p:nvPr/>
      </p:nvGrpSpPr>
      <p:grpSpPr>
        <a:xfrm>
          <a:off x="0" y="0"/>
          <a:ext cx="0" cy="0"/>
          <a:chOff x="0" y="0"/>
          <a:chExt cx="0" cy="0"/>
        </a:xfrm>
      </p:grpSpPr>
      <p:pic>
        <p:nvPicPr>
          <p:cNvPr id="1428" name="Google Shape;1428;p13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29" name="Google Shape;1429;p13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30" name="Google Shape;1430;p13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31" name="Google Shape;1431;p13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432" name="Google Shape;1432;p134"/>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3b. JOIN </a:t>
            </a:r>
            <a:r>
              <a:rPr lang="nl" sz="3000">
                <a:solidFill>
                  <a:schemeClr val="lt1"/>
                </a:solidFill>
                <a:latin typeface="Plus Jakarta Sans"/>
                <a:ea typeface="Plus Jakarta Sans"/>
                <a:cs typeface="Plus Jakarta Sans"/>
                <a:sym typeface="Plus Jakarta Sans"/>
              </a:rPr>
              <a:t>WEBSITE</a:t>
            </a:r>
            <a:r>
              <a:rPr lang="nl" sz="3000">
                <a:solidFill>
                  <a:schemeClr val="lt1"/>
                </a:solidFill>
                <a:latin typeface="Plus Jakarta Sans"/>
                <a:ea typeface="Plus Jakarta Sans"/>
                <a:cs typeface="Plus Jakarta Sans"/>
                <a:sym typeface="Plus Jakarta Sans"/>
              </a:rPr>
              <a:t> REVAMP</a:t>
            </a:r>
            <a:endParaRPr sz="3000">
              <a:solidFill>
                <a:schemeClr val="lt1"/>
              </a:solidFill>
              <a:latin typeface="Plus Jakarta Sans"/>
              <a:ea typeface="Plus Jakarta Sans"/>
              <a:cs typeface="Plus Jakarta Sans"/>
              <a:sym typeface="Plus Jakarta Sans"/>
            </a:endParaRPr>
          </a:p>
        </p:txBody>
      </p:sp>
      <p:sp>
        <p:nvSpPr>
          <p:cNvPr id="1433" name="Google Shape;1433;p134"/>
          <p:cNvSpPr txBox="1"/>
          <p:nvPr/>
        </p:nvSpPr>
        <p:spPr>
          <a:xfrm>
            <a:off x="458225" y="1093100"/>
            <a:ext cx="3259500" cy="430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Clear your cache and adjust your mirrors, our digital space just got a serious makeover.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We have given our platform a major digital tune-up, rewriting the rules of workplace mobility. Picture a single screen that is effortless to browse through, shows you smarter ways to commute, and teaches you how to save costs and cut carbon.</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Our refreshed page is officially live, so head over to </a:t>
            </a:r>
            <a:r>
              <a:rPr lang="nl" sz="1100" u="sng">
                <a:solidFill>
                  <a:schemeClr val="hlink"/>
                </a:solidFill>
                <a:hlinkClick r:id="rId5"/>
              </a:rPr>
              <a:t>kintojoin.i</a:t>
            </a:r>
            <a:r>
              <a:rPr lang="nl" sz="1100" u="sng">
                <a:solidFill>
                  <a:schemeClr val="hlink"/>
                </a:solidFill>
                <a:hlinkClick r:id="rId6"/>
              </a:rPr>
              <a:t>o</a:t>
            </a:r>
            <a:r>
              <a:rPr lang="nl" sz="1100">
                <a:solidFill>
                  <a:schemeClr val="lt1"/>
                </a:solidFill>
              </a:rPr>
              <a:t> t</a:t>
            </a:r>
            <a:r>
              <a:rPr lang="nl" sz="1100">
                <a:solidFill>
                  <a:schemeClr val="lt1"/>
                </a:solidFill>
              </a:rPr>
              <a:t>o check it out!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What is your number one feature that makes a business website a joy to use?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#KINTO #KINTOJoin #WorkplaceMobility</a:t>
            </a:r>
            <a:endParaRPr sz="1100">
              <a:solidFill>
                <a:schemeClr val="dk1"/>
              </a:solidFill>
            </a:endParaRPr>
          </a:p>
        </p:txBody>
      </p:sp>
      <p:pic>
        <p:nvPicPr>
          <p:cNvPr id="1434" name="Google Shape;1434;p134"/>
          <p:cNvPicPr preferRelativeResize="0"/>
          <p:nvPr/>
        </p:nvPicPr>
        <p:blipFill>
          <a:blip r:embed="rId7">
            <a:alphaModFix/>
          </a:blip>
          <a:stretch>
            <a:fillRect/>
          </a:stretch>
        </p:blipFill>
        <p:spPr>
          <a:xfrm>
            <a:off x="458219" y="3938"/>
            <a:ext cx="2511" cy="5143501"/>
          </a:xfrm>
          <a:prstGeom prst="rect">
            <a:avLst/>
          </a:prstGeom>
          <a:noFill/>
          <a:ln>
            <a:noFill/>
          </a:ln>
        </p:spPr>
      </p:pic>
      <p:sp>
        <p:nvSpPr>
          <p:cNvPr id="1435" name="Google Shape;1435;p134"/>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36" name="Google Shape;1436;p134"/>
          <p:cNvPicPr preferRelativeResize="0"/>
          <p:nvPr/>
        </p:nvPicPr>
        <p:blipFill>
          <a:blip r:embed="rId8">
            <a:alphaModFix/>
          </a:blip>
          <a:stretch>
            <a:fillRect/>
          </a:stretch>
        </p:blipFill>
        <p:spPr>
          <a:xfrm>
            <a:off x="5912699" y="496125"/>
            <a:ext cx="2636999" cy="3890898"/>
          </a:xfrm>
          <a:prstGeom prst="rect">
            <a:avLst/>
          </a:prstGeom>
          <a:noFill/>
          <a:ln>
            <a:noFill/>
          </a:ln>
        </p:spPr>
      </p:pic>
      <p:pic>
        <p:nvPicPr>
          <p:cNvPr id="1437" name="Google Shape;1437;p134"/>
          <p:cNvPicPr preferRelativeResize="0"/>
          <p:nvPr/>
        </p:nvPicPr>
        <p:blipFill>
          <a:blip r:embed="rId9">
            <a:alphaModFix/>
          </a:blip>
          <a:stretch>
            <a:fillRect/>
          </a:stretch>
        </p:blipFill>
        <p:spPr>
          <a:xfrm>
            <a:off x="8211372" y="656577"/>
            <a:ext cx="291098" cy="291098"/>
          </a:xfrm>
          <a:prstGeom prst="rect">
            <a:avLst/>
          </a:prstGeom>
          <a:noFill/>
          <a:ln>
            <a:noFill/>
          </a:ln>
        </p:spPr>
      </p:pic>
      <p:pic>
        <p:nvPicPr>
          <p:cNvPr id="1438" name="Google Shape;1438;p134" title="Scherm­afbeelding 2026-07-17 om 15.45.50.png"/>
          <p:cNvPicPr preferRelativeResize="0"/>
          <p:nvPr/>
        </p:nvPicPr>
        <p:blipFill>
          <a:blip r:embed="rId10">
            <a:alphaModFix/>
          </a:blip>
          <a:stretch>
            <a:fillRect/>
          </a:stretch>
        </p:blipFill>
        <p:spPr>
          <a:xfrm>
            <a:off x="5959350" y="1036175"/>
            <a:ext cx="2543125" cy="317536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3" name="Shape 1443"/>
        <p:cNvGrpSpPr/>
        <p:nvPr/>
      </p:nvGrpSpPr>
      <p:grpSpPr>
        <a:xfrm>
          <a:off x="0" y="0"/>
          <a:ext cx="0" cy="0"/>
          <a:chOff x="0" y="0"/>
          <a:chExt cx="0" cy="0"/>
        </a:xfrm>
      </p:grpSpPr>
      <p:pic>
        <p:nvPicPr>
          <p:cNvPr id="1444" name="Google Shape;1444;p135"/>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45" name="Google Shape;1445;p135"/>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46" name="Google Shape;1446;p13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47" name="Google Shape;1447;p13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448" name="Google Shape;1448;p135"/>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3b.JOIN WEBSITE REVAMP</a:t>
            </a:r>
            <a:endParaRPr sz="3000">
              <a:solidFill>
                <a:schemeClr val="lt1"/>
              </a:solidFill>
              <a:latin typeface="Plus Jakarta Sans"/>
              <a:ea typeface="Plus Jakarta Sans"/>
              <a:cs typeface="Plus Jakarta Sans"/>
              <a:sym typeface="Plus Jakarta Sans"/>
            </a:endParaRPr>
          </a:p>
        </p:txBody>
      </p:sp>
      <p:sp>
        <p:nvSpPr>
          <p:cNvPr id="1449" name="Google Shape;1449;p135"/>
          <p:cNvSpPr txBox="1"/>
          <p:nvPr/>
        </p:nvSpPr>
        <p:spPr>
          <a:xfrm>
            <a:off x="458225" y="1093100"/>
            <a:ext cx="3259500" cy="38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If you could write a wishlist for the ultimate workplace mobility website, what would be on it?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We asked ourselves that exact question, and then we brought it to life. We have given our digital home a fresh coat of paint and some powerful new features.</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Our brand-new page is officially live. Go to </a:t>
            </a:r>
            <a:r>
              <a:rPr lang="nl" sz="1000" u="sng">
                <a:solidFill>
                  <a:schemeClr val="hlink"/>
                </a:solidFill>
                <a:hlinkClick r:id="rId5"/>
              </a:rPr>
              <a:t>kintojoin.io</a:t>
            </a:r>
            <a:r>
              <a:rPr lang="nl" sz="1000">
                <a:solidFill>
                  <a:schemeClr val="lt1"/>
                </a:solidFill>
              </a:rPr>
              <a:t> </a:t>
            </a:r>
            <a:r>
              <a:rPr lang="nl" sz="1000">
                <a:solidFill>
                  <a:schemeClr val="lt1"/>
                </a:solidFill>
              </a:rPr>
              <a:t>and e</a:t>
            </a:r>
            <a:r>
              <a:rPr lang="nl" sz="1000">
                <a:solidFill>
                  <a:schemeClr val="lt1"/>
                </a:solidFill>
              </a:rPr>
              <a:t>xplore a platform that is easy to browse through, shows you smarter ways to commute, and teaches you how to save costs and cut carbon. It is the same flexible KINTO JOIN mobility you trust, showcased in a modern interface.</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One partner. Every solution.</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#KINTO #KINTOJoin #WorkplaceMobility</a:t>
            </a:r>
            <a:endParaRPr sz="1000">
              <a:solidFill>
                <a:schemeClr val="lt1"/>
              </a:solidFill>
            </a:endParaRPr>
          </a:p>
        </p:txBody>
      </p:sp>
      <p:pic>
        <p:nvPicPr>
          <p:cNvPr id="1450" name="Google Shape;1450;p13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51" name="Google Shape;1451;p135"/>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52" name="Google Shape;1452;p135"/>
          <p:cNvPicPr preferRelativeResize="0"/>
          <p:nvPr/>
        </p:nvPicPr>
        <p:blipFill>
          <a:blip r:embed="rId7">
            <a:alphaModFix/>
          </a:blip>
          <a:stretch>
            <a:fillRect/>
          </a:stretch>
        </p:blipFill>
        <p:spPr>
          <a:xfrm>
            <a:off x="5912699" y="496125"/>
            <a:ext cx="2636999" cy="3890898"/>
          </a:xfrm>
          <a:prstGeom prst="rect">
            <a:avLst/>
          </a:prstGeom>
          <a:noFill/>
          <a:ln>
            <a:noFill/>
          </a:ln>
        </p:spPr>
      </p:pic>
      <p:pic>
        <p:nvPicPr>
          <p:cNvPr id="1453" name="Google Shape;1453;p135"/>
          <p:cNvPicPr preferRelativeResize="0"/>
          <p:nvPr/>
        </p:nvPicPr>
        <p:blipFill>
          <a:blip r:embed="rId8">
            <a:alphaModFix/>
          </a:blip>
          <a:stretch>
            <a:fillRect/>
          </a:stretch>
        </p:blipFill>
        <p:spPr>
          <a:xfrm>
            <a:off x="8211372" y="656577"/>
            <a:ext cx="291098" cy="291098"/>
          </a:xfrm>
          <a:prstGeom prst="rect">
            <a:avLst/>
          </a:prstGeom>
          <a:noFill/>
          <a:ln>
            <a:noFill/>
          </a:ln>
        </p:spPr>
      </p:pic>
      <p:pic>
        <p:nvPicPr>
          <p:cNvPr id="1454" name="Google Shape;1454;p135" title="Scherm­afbeelding 2026-07-17 om 15.45.50.png"/>
          <p:cNvPicPr preferRelativeResize="0"/>
          <p:nvPr/>
        </p:nvPicPr>
        <p:blipFill>
          <a:blip r:embed="rId9">
            <a:alphaModFix/>
          </a:blip>
          <a:stretch>
            <a:fillRect/>
          </a:stretch>
        </p:blipFill>
        <p:spPr>
          <a:xfrm>
            <a:off x="5959350" y="1036175"/>
            <a:ext cx="2543125" cy="317536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9" name="Shape 1459"/>
        <p:cNvGrpSpPr/>
        <p:nvPr/>
      </p:nvGrpSpPr>
      <p:grpSpPr>
        <a:xfrm>
          <a:off x="0" y="0"/>
          <a:ext cx="0" cy="0"/>
          <a:chOff x="0" y="0"/>
          <a:chExt cx="0" cy="0"/>
        </a:xfrm>
      </p:grpSpPr>
      <p:pic>
        <p:nvPicPr>
          <p:cNvPr id="1460" name="Google Shape;1460;p13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61" name="Google Shape;1461;p13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62" name="Google Shape;1462;p13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63" name="Google Shape;1463;p13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464" name="Google Shape;1464;p136"/>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4. PARKING MANAGEMENT</a:t>
            </a:r>
            <a:endParaRPr sz="3000">
              <a:solidFill>
                <a:srgbClr val="00708D"/>
              </a:solidFill>
              <a:latin typeface="Plus Jakarta Sans"/>
              <a:ea typeface="Plus Jakarta Sans"/>
              <a:cs typeface="Plus Jakarta Sans"/>
              <a:sym typeface="Plus Jakarta Sans"/>
            </a:endParaRPr>
          </a:p>
        </p:txBody>
      </p:sp>
      <p:sp>
        <p:nvSpPr>
          <p:cNvPr id="1465" name="Google Shape;1465;p136"/>
          <p:cNvSpPr txBox="1"/>
          <p:nvPr/>
        </p:nvSpPr>
        <p:spPr>
          <a:xfrm>
            <a:off x="3804175" y="2906844"/>
            <a:ext cx="51750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900">
                <a:solidFill>
                  <a:schemeClr val="dk1"/>
                </a:solidFill>
                <a:latin typeface="Plus Jakarta Sans"/>
                <a:ea typeface="Plus Jakarta Sans"/>
                <a:cs typeface="Plus Jakarta Sans"/>
                <a:sym typeface="Plus Jakarta Sans"/>
              </a:rPr>
              <a:t>COPY LI</a:t>
            </a:r>
            <a:endParaRPr sz="11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Desks get booked effortlessly. Meeting rooms get managed to the minute. Yet, the corporate parking lot frequently remains the last frontier of the modern workplace.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With hybrid work, companies face a predictable scheduling headache: completely empty asphalt on Tuesdays, followed by absolute gridlock on Thursdays. This constant fluctuation leads to a costly waste of real estate and a frustrating start to the workday.</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That is why JOIN with KINTO meets Parking Management. We are bringing rule-based automation to your parking infrastructure. Through real-time occupancy monitoring and dedicated EV charging spot reservations, facility managers trade the daily guesswork for data-driven allocation.</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900">
                <a:solidFill>
                  <a:schemeClr val="dk1"/>
                </a:solidFill>
                <a:latin typeface="Plus Jakarta Sans"/>
                <a:ea typeface="Plus Jakarta Sans"/>
                <a:cs typeface="Plus Jakarta Sans"/>
                <a:sym typeface="Plus Jakarta Sans"/>
              </a:rPr>
              <a:t>#KINTOJoin #SmartParking #WorkplaceMobility</a:t>
            </a:r>
            <a:endParaRPr sz="900">
              <a:solidFill>
                <a:schemeClr val="dk1"/>
              </a:solidFill>
              <a:latin typeface="Plus Jakarta Sans"/>
              <a:ea typeface="Plus Jakarta Sans"/>
              <a:cs typeface="Plus Jakarta Sans"/>
              <a:sym typeface="Plus Jakarta Sans"/>
            </a:endParaRPr>
          </a:p>
        </p:txBody>
      </p:sp>
      <p:pic>
        <p:nvPicPr>
          <p:cNvPr id="1466" name="Google Shape;1466;p13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67" name="Google Shape;1467;p136"/>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468" name="Google Shape;1468;p136"/>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469" name="Google Shape;1469;p136"/>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470" name="Google Shape;1470;p136" title="JOIN FLEXIBLE MOBILITY_JOIN PARKING MANAGEMENT_2.png"/>
          <p:cNvPicPr preferRelativeResize="0"/>
          <p:nvPr/>
        </p:nvPicPr>
        <p:blipFill>
          <a:blip r:embed="rId8">
            <a:alphaModFix/>
          </a:blip>
          <a:stretch>
            <a:fillRect/>
          </a:stretch>
        </p:blipFill>
        <p:spPr>
          <a:xfrm>
            <a:off x="2080225" y="1455475"/>
            <a:ext cx="1483526" cy="1854407"/>
          </a:xfrm>
          <a:prstGeom prst="rect">
            <a:avLst/>
          </a:prstGeom>
          <a:noFill/>
          <a:ln>
            <a:noFill/>
          </a:ln>
        </p:spPr>
      </p:pic>
      <p:pic>
        <p:nvPicPr>
          <p:cNvPr id="1471" name="Google Shape;1471;p136" title="JOIN FLEXIBLE MOBILITY_JOIN PARKING MANAGEMENT_3.png"/>
          <p:cNvPicPr preferRelativeResize="0"/>
          <p:nvPr/>
        </p:nvPicPr>
        <p:blipFill rotWithShape="1">
          <a:blip r:embed="rId9">
            <a:alphaModFix/>
          </a:blip>
          <a:srcRect b="0" l="0" r="0" t="0"/>
          <a:stretch/>
        </p:blipFill>
        <p:spPr>
          <a:xfrm>
            <a:off x="3631738" y="1474050"/>
            <a:ext cx="1483526" cy="1854407"/>
          </a:xfrm>
          <a:prstGeom prst="rect">
            <a:avLst/>
          </a:prstGeom>
          <a:noFill/>
          <a:ln>
            <a:noFill/>
          </a:ln>
        </p:spPr>
      </p:pic>
      <p:pic>
        <p:nvPicPr>
          <p:cNvPr id="1472" name="Google Shape;1472;p136" title="Scherm­afbeelding 2026-07-14 om 17.18.21.png"/>
          <p:cNvPicPr preferRelativeResize="0"/>
          <p:nvPr/>
        </p:nvPicPr>
        <p:blipFill>
          <a:blip r:embed="rId10">
            <a:alphaModFix/>
          </a:blip>
          <a:stretch>
            <a:fillRect/>
          </a:stretch>
        </p:blipFill>
        <p:spPr>
          <a:xfrm>
            <a:off x="2070876" y="1455475"/>
            <a:ext cx="1602937" cy="1929386"/>
          </a:xfrm>
          <a:prstGeom prst="rect">
            <a:avLst/>
          </a:prstGeom>
          <a:noFill/>
          <a:ln>
            <a:noFill/>
          </a:ln>
        </p:spPr>
      </p:pic>
      <p:pic>
        <p:nvPicPr>
          <p:cNvPr id="1473" name="Google Shape;1473;p136" title="Scherm­afbeelding 2026-07-17 om 15.42.07.png"/>
          <p:cNvPicPr preferRelativeResize="0"/>
          <p:nvPr/>
        </p:nvPicPr>
        <p:blipFill rotWithShape="1">
          <a:blip r:embed="rId11">
            <a:alphaModFix/>
          </a:blip>
          <a:srcRect b="0" l="2229" r="0" t="0"/>
          <a:stretch/>
        </p:blipFill>
        <p:spPr>
          <a:xfrm>
            <a:off x="570000" y="1495647"/>
            <a:ext cx="1483524" cy="1849016"/>
          </a:xfrm>
          <a:prstGeom prst="rect">
            <a:avLst/>
          </a:prstGeom>
          <a:noFill/>
          <a:ln>
            <a:noFill/>
          </a:ln>
        </p:spPr>
      </p:pic>
      <p:pic>
        <p:nvPicPr>
          <p:cNvPr id="1474" name="Google Shape;1474;p136" title="Scherm­afbeelding 2026-07-17 om 15.43.21.png"/>
          <p:cNvPicPr preferRelativeResize="0"/>
          <p:nvPr/>
        </p:nvPicPr>
        <p:blipFill>
          <a:blip r:embed="rId12">
            <a:alphaModFix/>
          </a:blip>
          <a:stretch>
            <a:fillRect/>
          </a:stretch>
        </p:blipFill>
        <p:spPr>
          <a:xfrm>
            <a:off x="5091352" y="1474050"/>
            <a:ext cx="1483526" cy="1849259"/>
          </a:xfrm>
          <a:prstGeom prst="rect">
            <a:avLst/>
          </a:prstGeom>
          <a:noFill/>
          <a:ln>
            <a:noFill/>
          </a:ln>
        </p:spPr>
      </p:pic>
      <p:pic>
        <p:nvPicPr>
          <p:cNvPr id="1475" name="Google Shape;1475;p136" title="Scherm­afbeelding 2026-07-17 om 15.43.55.png"/>
          <p:cNvPicPr preferRelativeResize="0"/>
          <p:nvPr/>
        </p:nvPicPr>
        <p:blipFill>
          <a:blip r:embed="rId13">
            <a:alphaModFix/>
          </a:blip>
          <a:stretch>
            <a:fillRect/>
          </a:stretch>
        </p:blipFill>
        <p:spPr>
          <a:xfrm>
            <a:off x="6574875" y="1474050"/>
            <a:ext cx="1518251" cy="185382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80" name="Shape 1480"/>
        <p:cNvGrpSpPr/>
        <p:nvPr/>
      </p:nvGrpSpPr>
      <p:grpSpPr>
        <a:xfrm>
          <a:off x="0" y="0"/>
          <a:ext cx="0" cy="0"/>
          <a:chOff x="0" y="0"/>
          <a:chExt cx="0" cy="0"/>
        </a:xfrm>
      </p:grpSpPr>
      <p:pic>
        <p:nvPicPr>
          <p:cNvPr id="1481" name="Google Shape;1481;p13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82" name="Google Shape;1482;p13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83" name="Google Shape;1483;p13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84" name="Google Shape;1484;p13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485" name="Google Shape;1485;p137"/>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4. PARKING MANAGEMENT</a:t>
            </a:r>
            <a:endParaRPr sz="3000">
              <a:solidFill>
                <a:srgbClr val="00708D"/>
              </a:solidFill>
              <a:latin typeface="Plus Jakarta Sans"/>
              <a:ea typeface="Plus Jakarta Sans"/>
              <a:cs typeface="Plus Jakarta Sans"/>
              <a:sym typeface="Plus Jakarta Sans"/>
            </a:endParaRPr>
          </a:p>
        </p:txBody>
      </p:sp>
      <p:sp>
        <p:nvSpPr>
          <p:cNvPr id="1486" name="Google Shape;1486;p137"/>
          <p:cNvSpPr txBox="1"/>
          <p:nvPr/>
        </p:nvSpPr>
        <p:spPr>
          <a:xfrm>
            <a:off x="3804175" y="2906844"/>
            <a:ext cx="51750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900">
                <a:solidFill>
                  <a:schemeClr val="dk1"/>
                </a:solidFill>
                <a:latin typeface="Plus Jakarta Sans"/>
                <a:ea typeface="Plus Jakarta Sans"/>
                <a:cs typeface="Plus Jakarta Sans"/>
                <a:sym typeface="Plus Jakarta Sans"/>
              </a:rPr>
              <a:t>COPY IG</a:t>
            </a:r>
            <a:endParaRPr sz="11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Playing musical chairs with corporate parking spots? Let’s pull the brake on the office chaos.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Hybrid work has officially broken traditional parking habits. Your lot looks like a total ghost town on Tuesday, but turns into an  obstacle course by Thursday.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JOIN with KINTO changes the </a:t>
            </a:r>
            <a:r>
              <a:rPr lang="nl" sz="900">
                <a:solidFill>
                  <a:schemeClr val="dk1"/>
                </a:solidFill>
                <a:latin typeface="Plus Jakarta Sans"/>
                <a:ea typeface="Plus Jakarta Sans"/>
                <a:cs typeface="Plus Jakarta Sans"/>
                <a:sym typeface="Plus Jakarta Sans"/>
              </a:rPr>
              <a:t>game</a:t>
            </a:r>
            <a:r>
              <a:rPr lang="nl" sz="900">
                <a:solidFill>
                  <a:schemeClr val="dk1"/>
                </a:solidFill>
                <a:latin typeface="Plus Jakarta Sans"/>
                <a:ea typeface="Plus Jakarta Sans"/>
                <a:cs typeface="Plus Jakarta Sans"/>
                <a:sym typeface="Plus Jakarta Sans"/>
              </a:rPr>
              <a:t> of parking management</a:t>
            </a:r>
            <a:r>
              <a:rPr lang="nl" sz="900">
                <a:solidFill>
                  <a:schemeClr val="dk1"/>
                </a:solidFill>
                <a:latin typeface="Plus Jakarta Sans"/>
                <a:ea typeface="Plus Jakarta Sans"/>
                <a:cs typeface="Plus Jakarta Sans"/>
                <a:sym typeface="Plus Jakarta Sans"/>
              </a:rPr>
              <a:t>. Swipe through to see how we turn tarmac into a smart asset.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What is the most chaotic parking showdown you’ve witnessed at the office? Spill the tea in the comments.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900">
                <a:solidFill>
                  <a:schemeClr val="dk1"/>
                </a:solidFill>
                <a:latin typeface="Plus Jakarta Sans"/>
                <a:ea typeface="Plus Jakarta Sans"/>
                <a:cs typeface="Plus Jakarta Sans"/>
                <a:sym typeface="Plus Jakarta Sans"/>
              </a:rPr>
              <a:t>#KINTOJoin #SmartParking #OfficeLife</a:t>
            </a:r>
            <a:endParaRPr sz="900">
              <a:solidFill>
                <a:schemeClr val="dk1"/>
              </a:solidFill>
              <a:latin typeface="Plus Jakarta Sans"/>
              <a:ea typeface="Plus Jakarta Sans"/>
              <a:cs typeface="Plus Jakarta Sans"/>
              <a:sym typeface="Plus Jakarta Sans"/>
            </a:endParaRPr>
          </a:p>
        </p:txBody>
      </p:sp>
      <p:pic>
        <p:nvPicPr>
          <p:cNvPr id="1487" name="Google Shape;1487;p13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88" name="Google Shape;1488;p137"/>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489" name="Google Shape;1489;p137"/>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490" name="Google Shape;1490;p137"/>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491" name="Google Shape;1491;p137" title="JOIN FLEXIBLE MOBILITY_JOIN PARKING MANAGEMENT_3.png"/>
          <p:cNvPicPr preferRelativeResize="0"/>
          <p:nvPr/>
        </p:nvPicPr>
        <p:blipFill rotWithShape="1">
          <a:blip r:embed="rId8">
            <a:alphaModFix/>
          </a:blip>
          <a:srcRect b="0" l="0" r="0" t="0"/>
          <a:stretch/>
        </p:blipFill>
        <p:spPr>
          <a:xfrm>
            <a:off x="3673825" y="1492950"/>
            <a:ext cx="1483526" cy="1854407"/>
          </a:xfrm>
          <a:prstGeom prst="rect">
            <a:avLst/>
          </a:prstGeom>
          <a:noFill/>
          <a:ln>
            <a:noFill/>
          </a:ln>
        </p:spPr>
      </p:pic>
      <p:pic>
        <p:nvPicPr>
          <p:cNvPr id="1492" name="Google Shape;1492;p137" title="Scherm­afbeelding 2026-07-14 om 17.18.21.png"/>
          <p:cNvPicPr preferRelativeResize="0"/>
          <p:nvPr/>
        </p:nvPicPr>
        <p:blipFill>
          <a:blip r:embed="rId9">
            <a:alphaModFix/>
          </a:blip>
          <a:stretch>
            <a:fillRect/>
          </a:stretch>
        </p:blipFill>
        <p:spPr>
          <a:xfrm>
            <a:off x="2070876" y="1455475"/>
            <a:ext cx="1602937" cy="1929386"/>
          </a:xfrm>
          <a:prstGeom prst="rect">
            <a:avLst/>
          </a:prstGeom>
          <a:noFill/>
          <a:ln>
            <a:noFill/>
          </a:ln>
        </p:spPr>
      </p:pic>
      <p:pic>
        <p:nvPicPr>
          <p:cNvPr id="1493" name="Google Shape;1493;p137" title="Scherm­afbeelding 2026-07-17 om 15.42.07.png"/>
          <p:cNvPicPr preferRelativeResize="0"/>
          <p:nvPr/>
        </p:nvPicPr>
        <p:blipFill rotWithShape="1">
          <a:blip r:embed="rId10">
            <a:alphaModFix/>
          </a:blip>
          <a:srcRect b="0" l="2229" r="0" t="0"/>
          <a:stretch/>
        </p:blipFill>
        <p:spPr>
          <a:xfrm>
            <a:off x="570000" y="1495647"/>
            <a:ext cx="1483524" cy="1849016"/>
          </a:xfrm>
          <a:prstGeom prst="rect">
            <a:avLst/>
          </a:prstGeom>
          <a:noFill/>
          <a:ln>
            <a:noFill/>
          </a:ln>
        </p:spPr>
      </p:pic>
      <p:pic>
        <p:nvPicPr>
          <p:cNvPr id="1494" name="Google Shape;1494;p137" title="Scherm­afbeelding 2026-07-17 om 15.43.21.png"/>
          <p:cNvPicPr preferRelativeResize="0"/>
          <p:nvPr/>
        </p:nvPicPr>
        <p:blipFill>
          <a:blip r:embed="rId11">
            <a:alphaModFix/>
          </a:blip>
          <a:stretch>
            <a:fillRect/>
          </a:stretch>
        </p:blipFill>
        <p:spPr>
          <a:xfrm>
            <a:off x="5157352" y="1495525"/>
            <a:ext cx="1483526" cy="1849259"/>
          </a:xfrm>
          <a:prstGeom prst="rect">
            <a:avLst/>
          </a:prstGeom>
          <a:noFill/>
          <a:ln>
            <a:noFill/>
          </a:ln>
        </p:spPr>
      </p:pic>
      <p:pic>
        <p:nvPicPr>
          <p:cNvPr id="1495" name="Google Shape;1495;p137" title="Scherm­afbeelding 2026-07-17 om 15.43.55.png"/>
          <p:cNvPicPr preferRelativeResize="0"/>
          <p:nvPr/>
        </p:nvPicPr>
        <p:blipFill>
          <a:blip r:embed="rId12">
            <a:alphaModFix/>
          </a:blip>
          <a:stretch>
            <a:fillRect/>
          </a:stretch>
        </p:blipFill>
        <p:spPr>
          <a:xfrm>
            <a:off x="6574875" y="1493238"/>
            <a:ext cx="1518251" cy="185382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00" name="Shape 1500"/>
        <p:cNvGrpSpPr/>
        <p:nvPr/>
      </p:nvGrpSpPr>
      <p:grpSpPr>
        <a:xfrm>
          <a:off x="0" y="0"/>
          <a:ext cx="0" cy="0"/>
          <a:chOff x="0" y="0"/>
          <a:chExt cx="0" cy="0"/>
        </a:xfrm>
      </p:grpSpPr>
      <p:pic>
        <p:nvPicPr>
          <p:cNvPr id="1501" name="Google Shape;1501;p138"/>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02" name="Google Shape;1502;p138"/>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03" name="Google Shape;1503;p13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4" name="Google Shape;1504;p13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505" name="Google Shape;1505;p138"/>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4. PARKING MANAGEMENT</a:t>
            </a:r>
            <a:endParaRPr sz="3000">
              <a:solidFill>
                <a:srgbClr val="00708D"/>
              </a:solidFill>
              <a:latin typeface="Plus Jakarta Sans"/>
              <a:ea typeface="Plus Jakarta Sans"/>
              <a:cs typeface="Plus Jakarta Sans"/>
              <a:sym typeface="Plus Jakarta Sans"/>
            </a:endParaRPr>
          </a:p>
        </p:txBody>
      </p:sp>
      <p:sp>
        <p:nvSpPr>
          <p:cNvPr id="1506" name="Google Shape;1506;p138"/>
          <p:cNvSpPr txBox="1"/>
          <p:nvPr/>
        </p:nvSpPr>
        <p:spPr>
          <a:xfrm>
            <a:off x="3804175" y="2906844"/>
            <a:ext cx="51750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900">
                <a:solidFill>
                  <a:schemeClr val="dk1"/>
                </a:solidFill>
                <a:latin typeface="Plus Jakarta Sans"/>
                <a:ea typeface="Plus Jakarta Sans"/>
                <a:cs typeface="Plus Jakarta Sans"/>
                <a:sym typeface="Plus Jakarta Sans"/>
              </a:rPr>
              <a:t>COPY FB</a:t>
            </a:r>
            <a:endParaRPr sz="11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Why is it that office meeting rooms are perfectly organized, but the company parking lot is still an absolute free-for-all?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Hybrid working schedules have completely flipped workplace logistics upside down. Rows of empty spaces on a quiet Tuesday, followed by bumper-to-bumper frustration on a busy Thursday.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900">
                <a:solidFill>
                  <a:schemeClr val="dk1"/>
                </a:solidFill>
                <a:latin typeface="Plus Jakarta Sans"/>
                <a:ea typeface="Plus Jakarta Sans"/>
                <a:cs typeface="Plus Jakarta Sans"/>
                <a:sym typeface="Plus Jakarta Sans"/>
              </a:rPr>
              <a:t>It is time to steer away from the stress. JOIN with KINTO introduces smart parking management to make it simple to coordinate your spaces, track daily habits, and streamline the commute.</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900">
                <a:solidFill>
                  <a:schemeClr val="dk1"/>
                </a:solidFill>
                <a:latin typeface="Plus Jakarta Sans"/>
                <a:ea typeface="Plus Jakarta Sans"/>
                <a:cs typeface="Plus Jakarta Sans"/>
                <a:sym typeface="Plus Jakarta Sans"/>
              </a:rPr>
              <a:t>Discover how to manage your spaces, behavior, and impact at </a:t>
            </a:r>
            <a:r>
              <a:rPr lang="nl" sz="900" u="sng">
                <a:solidFill>
                  <a:schemeClr val="hlink"/>
                </a:solidFill>
                <a:latin typeface="Plus Jakarta Sans"/>
                <a:ea typeface="Plus Jakarta Sans"/>
                <a:cs typeface="Plus Jakarta Sans"/>
                <a:sym typeface="Plus Jakarta Sans"/>
                <a:hlinkClick r:id="rId6"/>
              </a:rPr>
              <a:t>kinto-mobility.eu</a:t>
            </a:r>
            <a:r>
              <a:rPr lang="nl" sz="900">
                <a:solidFill>
                  <a:schemeClr val="dk1"/>
                </a:solidFill>
                <a:latin typeface="Plus Jakarta Sans"/>
                <a:ea typeface="Plus Jakarta Sans"/>
                <a:cs typeface="Plus Jakarta Sans"/>
                <a:sym typeface="Plus Jakarta Sans"/>
              </a:rPr>
              <a:t>.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900">
                <a:solidFill>
                  <a:schemeClr val="dk1"/>
                </a:solidFill>
                <a:latin typeface="Plus Jakarta Sans"/>
                <a:ea typeface="Plus Jakarta Sans"/>
                <a:cs typeface="Plus Jakarta Sans"/>
                <a:sym typeface="Plus Jakarta Sans"/>
              </a:rPr>
              <a:t>#KINTOJoin #WorkplaceMobility #FacilitiesManagement</a:t>
            </a:r>
            <a:endParaRPr sz="900">
              <a:solidFill>
                <a:schemeClr val="dk1"/>
              </a:solidFill>
              <a:latin typeface="Plus Jakarta Sans"/>
              <a:ea typeface="Plus Jakarta Sans"/>
              <a:cs typeface="Plus Jakarta Sans"/>
              <a:sym typeface="Plus Jakarta Sans"/>
            </a:endParaRPr>
          </a:p>
        </p:txBody>
      </p:sp>
      <p:pic>
        <p:nvPicPr>
          <p:cNvPr id="1507" name="Google Shape;1507;p138"/>
          <p:cNvPicPr preferRelativeResize="0"/>
          <p:nvPr/>
        </p:nvPicPr>
        <p:blipFill>
          <a:blip r:embed="rId7">
            <a:alphaModFix/>
          </a:blip>
          <a:stretch>
            <a:fillRect/>
          </a:stretch>
        </p:blipFill>
        <p:spPr>
          <a:xfrm>
            <a:off x="458219" y="3938"/>
            <a:ext cx="2511" cy="5143501"/>
          </a:xfrm>
          <a:prstGeom prst="rect">
            <a:avLst/>
          </a:prstGeom>
          <a:noFill/>
          <a:ln>
            <a:noFill/>
          </a:ln>
        </p:spPr>
      </p:pic>
      <p:sp>
        <p:nvSpPr>
          <p:cNvPr id="1508" name="Google Shape;1508;p138"/>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09" name="Google Shape;1509;p138"/>
          <p:cNvPicPr preferRelativeResize="0"/>
          <p:nvPr/>
        </p:nvPicPr>
        <p:blipFill>
          <a:blip r:embed="rId8">
            <a:alphaModFix/>
          </a:blip>
          <a:stretch>
            <a:fillRect/>
          </a:stretch>
        </p:blipFill>
        <p:spPr>
          <a:xfrm>
            <a:off x="552625" y="1069125"/>
            <a:ext cx="1518250" cy="2363648"/>
          </a:xfrm>
          <a:prstGeom prst="rect">
            <a:avLst/>
          </a:prstGeom>
          <a:noFill/>
          <a:ln>
            <a:noFill/>
          </a:ln>
        </p:spPr>
      </p:pic>
      <p:sp>
        <p:nvSpPr>
          <p:cNvPr id="1510" name="Google Shape;1510;p138"/>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511" name="Google Shape;1511;p138" title="JOIN FLEXIBLE MOBILITY_JOIN PARKING MANAGEMENT_3.png"/>
          <p:cNvPicPr preferRelativeResize="0"/>
          <p:nvPr/>
        </p:nvPicPr>
        <p:blipFill>
          <a:blip r:embed="rId9">
            <a:alphaModFix/>
          </a:blip>
          <a:stretch>
            <a:fillRect/>
          </a:stretch>
        </p:blipFill>
        <p:spPr>
          <a:xfrm>
            <a:off x="3563750" y="1455475"/>
            <a:ext cx="1483526" cy="1854407"/>
          </a:xfrm>
          <a:prstGeom prst="rect">
            <a:avLst/>
          </a:prstGeom>
          <a:noFill/>
          <a:ln>
            <a:noFill/>
          </a:ln>
        </p:spPr>
      </p:pic>
      <p:pic>
        <p:nvPicPr>
          <p:cNvPr id="1512" name="Google Shape;1512;p138" title="JOIN FLEXIBLE MOBILITY_JOIN PARKING MANAGEMENT_3.png"/>
          <p:cNvPicPr preferRelativeResize="0"/>
          <p:nvPr/>
        </p:nvPicPr>
        <p:blipFill rotWithShape="1">
          <a:blip r:embed="rId10">
            <a:alphaModFix/>
          </a:blip>
          <a:srcRect b="0" l="0" r="0" t="0"/>
          <a:stretch/>
        </p:blipFill>
        <p:spPr>
          <a:xfrm>
            <a:off x="3632450" y="1455475"/>
            <a:ext cx="1518250" cy="1897800"/>
          </a:xfrm>
          <a:prstGeom prst="rect">
            <a:avLst/>
          </a:prstGeom>
          <a:noFill/>
          <a:ln>
            <a:noFill/>
          </a:ln>
        </p:spPr>
      </p:pic>
      <p:pic>
        <p:nvPicPr>
          <p:cNvPr id="1513" name="Google Shape;1513;p138" title="Scherm­afbeelding 2026-07-14 om 17.18.21.png"/>
          <p:cNvPicPr preferRelativeResize="0"/>
          <p:nvPr/>
        </p:nvPicPr>
        <p:blipFill>
          <a:blip r:embed="rId11">
            <a:alphaModFix/>
          </a:blip>
          <a:stretch>
            <a:fillRect/>
          </a:stretch>
        </p:blipFill>
        <p:spPr>
          <a:xfrm>
            <a:off x="2070876" y="1455475"/>
            <a:ext cx="1602937" cy="1929386"/>
          </a:xfrm>
          <a:prstGeom prst="rect">
            <a:avLst/>
          </a:prstGeom>
          <a:noFill/>
          <a:ln>
            <a:noFill/>
          </a:ln>
        </p:spPr>
      </p:pic>
      <p:pic>
        <p:nvPicPr>
          <p:cNvPr id="1514" name="Google Shape;1514;p138" title="Scherm­afbeelding 2026-07-17 om 15.42.07.png"/>
          <p:cNvPicPr preferRelativeResize="0"/>
          <p:nvPr/>
        </p:nvPicPr>
        <p:blipFill rotWithShape="1">
          <a:blip r:embed="rId12">
            <a:alphaModFix/>
          </a:blip>
          <a:srcRect b="0" l="2229" r="0" t="0"/>
          <a:stretch/>
        </p:blipFill>
        <p:spPr>
          <a:xfrm>
            <a:off x="570000" y="1495647"/>
            <a:ext cx="1483524" cy="1849016"/>
          </a:xfrm>
          <a:prstGeom prst="rect">
            <a:avLst/>
          </a:prstGeom>
          <a:noFill/>
          <a:ln>
            <a:noFill/>
          </a:ln>
        </p:spPr>
      </p:pic>
      <p:pic>
        <p:nvPicPr>
          <p:cNvPr id="1515" name="Google Shape;1515;p138" title="Scherm­afbeelding 2026-07-17 om 15.43.21.png"/>
          <p:cNvPicPr preferRelativeResize="0"/>
          <p:nvPr/>
        </p:nvPicPr>
        <p:blipFill>
          <a:blip r:embed="rId13">
            <a:alphaModFix/>
          </a:blip>
          <a:stretch>
            <a:fillRect/>
          </a:stretch>
        </p:blipFill>
        <p:spPr>
          <a:xfrm>
            <a:off x="5091352" y="1474050"/>
            <a:ext cx="1483526" cy="1849259"/>
          </a:xfrm>
          <a:prstGeom prst="rect">
            <a:avLst/>
          </a:prstGeom>
          <a:noFill/>
          <a:ln>
            <a:noFill/>
          </a:ln>
        </p:spPr>
      </p:pic>
      <p:pic>
        <p:nvPicPr>
          <p:cNvPr id="1516" name="Google Shape;1516;p138" title="Scherm­afbeelding 2026-07-17 om 15.43.55.png"/>
          <p:cNvPicPr preferRelativeResize="0"/>
          <p:nvPr/>
        </p:nvPicPr>
        <p:blipFill>
          <a:blip r:embed="rId14">
            <a:alphaModFix/>
          </a:blip>
          <a:stretch>
            <a:fillRect/>
          </a:stretch>
        </p:blipFill>
        <p:spPr>
          <a:xfrm>
            <a:off x="6540150" y="1477450"/>
            <a:ext cx="1518251" cy="185382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1" name="Shape 1521"/>
        <p:cNvGrpSpPr/>
        <p:nvPr/>
      </p:nvGrpSpPr>
      <p:grpSpPr>
        <a:xfrm>
          <a:off x="0" y="0"/>
          <a:ext cx="0" cy="0"/>
          <a:chOff x="0" y="0"/>
          <a:chExt cx="0" cy="0"/>
        </a:xfrm>
      </p:grpSpPr>
      <p:pic>
        <p:nvPicPr>
          <p:cNvPr id="1522" name="Google Shape;1522;p13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23" name="Google Shape;1523;p13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24" name="Google Shape;1524;p13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5" name="Google Shape;1525;p13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526" name="Google Shape;1526;p139"/>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5.RENT EXTRA WEEKEND</a:t>
            </a:r>
            <a:endParaRPr sz="3000">
              <a:solidFill>
                <a:schemeClr val="lt1"/>
              </a:solidFill>
              <a:latin typeface="Plus Jakarta Sans"/>
              <a:ea typeface="Plus Jakarta Sans"/>
              <a:cs typeface="Plus Jakarta Sans"/>
              <a:sym typeface="Plus Jakarta Sans"/>
            </a:endParaRPr>
          </a:p>
        </p:txBody>
      </p:sp>
      <p:sp>
        <p:nvSpPr>
          <p:cNvPr id="1527" name="Google Shape;1527;p139"/>
          <p:cNvSpPr txBox="1"/>
          <p:nvPr/>
        </p:nvSpPr>
        <p:spPr>
          <a:xfrm>
            <a:off x="458225" y="1093100"/>
            <a:ext cx="2905800" cy="39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We have all experienced those slow afternoons where we stare at the clock, wishing we could add a couple of bonus days to Saturday and Sunday. While we cannot physically manufacture a 48-hour weekend extension, we can help you trade your desk chairs for driver seats.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With KINTO’s flexible rental solutions, you can turn a brief pause into an extended getaway. Book a vehicle that matches your travel plans and transform the rest of the week into a full-scale holiday.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#FlexibleMobility #RentACar #HolidayRent</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28" name="Google Shape;1528;p13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29" name="Google Shape;1529;p139"/>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530" name="Google Shape;1530;p139"/>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31" name="Google Shape;1531;p139"/>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532" name="Google Shape;1532;p139" title="RENT_ONE STOP SHOP_1.png"/>
          <p:cNvPicPr preferRelativeResize="0"/>
          <p:nvPr/>
        </p:nvPicPr>
        <p:blipFill>
          <a:blip r:embed="rId8">
            <a:alphaModFix/>
          </a:blip>
          <a:stretch>
            <a:fillRect/>
          </a:stretch>
        </p:blipFill>
        <p:spPr>
          <a:xfrm>
            <a:off x="3364150" y="1056200"/>
            <a:ext cx="2548541" cy="3185676"/>
          </a:xfrm>
          <a:prstGeom prst="rect">
            <a:avLst/>
          </a:prstGeom>
          <a:noFill/>
          <a:ln>
            <a:noFill/>
          </a:ln>
        </p:spPr>
      </p:pic>
      <p:pic>
        <p:nvPicPr>
          <p:cNvPr id="1533" name="Google Shape;1533;p139" title="Scherm­afbeelding 2026-07-17 om 15.40.12.png"/>
          <p:cNvPicPr preferRelativeResize="0"/>
          <p:nvPr/>
        </p:nvPicPr>
        <p:blipFill>
          <a:blip r:embed="rId9">
            <a:alphaModFix/>
          </a:blip>
          <a:stretch>
            <a:fillRect/>
          </a:stretch>
        </p:blipFill>
        <p:spPr>
          <a:xfrm>
            <a:off x="5956925" y="1078013"/>
            <a:ext cx="2548550" cy="314206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8" name="Shape 1538"/>
        <p:cNvGrpSpPr/>
        <p:nvPr/>
      </p:nvGrpSpPr>
      <p:grpSpPr>
        <a:xfrm>
          <a:off x="0" y="0"/>
          <a:ext cx="0" cy="0"/>
          <a:chOff x="0" y="0"/>
          <a:chExt cx="0" cy="0"/>
        </a:xfrm>
      </p:grpSpPr>
      <p:pic>
        <p:nvPicPr>
          <p:cNvPr id="1539" name="Google Shape;1539;p140"/>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40" name="Google Shape;1540;p140"/>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41" name="Google Shape;1541;p14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2" name="Google Shape;1542;p14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543" name="Google Shape;1543;p140"/>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5.RENT EXTRA WEEKEND</a:t>
            </a:r>
            <a:endParaRPr sz="3000">
              <a:solidFill>
                <a:schemeClr val="lt1"/>
              </a:solidFill>
              <a:latin typeface="Plus Jakarta Sans"/>
              <a:ea typeface="Plus Jakarta Sans"/>
              <a:cs typeface="Plus Jakarta Sans"/>
              <a:sym typeface="Plus Jakarta Sans"/>
            </a:endParaRPr>
          </a:p>
        </p:txBody>
      </p:sp>
      <p:sp>
        <p:nvSpPr>
          <p:cNvPr id="1544" name="Google Shape;1544;p140"/>
          <p:cNvSpPr txBox="1"/>
          <p:nvPr/>
        </p:nvSpPr>
        <p:spPr>
          <a:xfrm>
            <a:off x="458225" y="1093100"/>
            <a:ext cx="2905800" cy="40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Current mood: actively searching for ways to make the weekend last longer.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You cannot rent an extra weekend, but you can rent a premium ride with KINTO and take a holiday for the rest of the week.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If you could magically add one permanent day to the weekend, would you insert it before Monday or after Friday? Let us know below!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#HolidayRent #OutofOffice #SummerVibes</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45" name="Google Shape;1545;p140"/>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46" name="Google Shape;1546;p140"/>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547" name="Google Shape;1547;p140"/>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48" name="Google Shape;1548;p140" title="RENT_ONE STOP SHOP_1.png"/>
          <p:cNvPicPr preferRelativeResize="0"/>
          <p:nvPr/>
        </p:nvPicPr>
        <p:blipFill>
          <a:blip r:embed="rId7">
            <a:alphaModFix/>
          </a:blip>
          <a:stretch>
            <a:fillRect/>
          </a:stretch>
        </p:blipFill>
        <p:spPr>
          <a:xfrm>
            <a:off x="3364150" y="1056200"/>
            <a:ext cx="2548541" cy="3185676"/>
          </a:xfrm>
          <a:prstGeom prst="rect">
            <a:avLst/>
          </a:prstGeom>
          <a:noFill/>
          <a:ln>
            <a:noFill/>
          </a:ln>
        </p:spPr>
      </p:pic>
      <p:pic>
        <p:nvPicPr>
          <p:cNvPr id="1549" name="Google Shape;1549;p140" title="Scherm­afbeelding 2026-07-17 om 15.40.12.png"/>
          <p:cNvPicPr preferRelativeResize="0"/>
          <p:nvPr/>
        </p:nvPicPr>
        <p:blipFill>
          <a:blip r:embed="rId8">
            <a:alphaModFix/>
          </a:blip>
          <a:stretch>
            <a:fillRect/>
          </a:stretch>
        </p:blipFill>
        <p:spPr>
          <a:xfrm>
            <a:off x="5970000" y="1056200"/>
            <a:ext cx="2548550" cy="314206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4" name="Shape 1554"/>
        <p:cNvGrpSpPr/>
        <p:nvPr/>
      </p:nvGrpSpPr>
      <p:grpSpPr>
        <a:xfrm>
          <a:off x="0" y="0"/>
          <a:ext cx="0" cy="0"/>
          <a:chOff x="0" y="0"/>
          <a:chExt cx="0" cy="0"/>
        </a:xfrm>
      </p:grpSpPr>
      <p:pic>
        <p:nvPicPr>
          <p:cNvPr id="1555" name="Google Shape;1555;p14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56" name="Google Shape;1556;p14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57" name="Google Shape;1557;p14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8" name="Google Shape;1558;p14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559" name="Google Shape;1559;p141"/>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5.RENT EXTRA WEEKEND</a:t>
            </a:r>
            <a:endParaRPr sz="3000">
              <a:solidFill>
                <a:schemeClr val="lt1"/>
              </a:solidFill>
              <a:latin typeface="Plus Jakarta Sans"/>
              <a:ea typeface="Plus Jakarta Sans"/>
              <a:cs typeface="Plus Jakarta Sans"/>
              <a:sym typeface="Plus Jakarta Sans"/>
            </a:endParaRPr>
          </a:p>
        </p:txBody>
      </p:sp>
      <p:sp>
        <p:nvSpPr>
          <p:cNvPr id="1560" name="Google Shape;1560;p141"/>
          <p:cNvSpPr txBox="1"/>
          <p:nvPr/>
        </p:nvSpPr>
        <p:spPr>
          <a:xfrm>
            <a:off x="458225" y="1093100"/>
            <a:ext cx="2905800" cy="411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Ever find yourself staring at your computer, wishing you could hit 'snooze' on the entire working week?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We have all been there. Unfortunately, we haven't figured out how to stretch a 2-day weekend into a 5-day weekend yet. However, we did build the next best thing.</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With KINTO’s flexible short-term rentals, you can pack up your suitcases, grab your favorite travel buddies, and leave the corporate grind behind. If the weekend isn't long enough, simply rent a car that fits your journey and turn the rest of the week into a holiday.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Discover your perfect getaway match today at </a:t>
            </a:r>
            <a:r>
              <a:rPr lang="nl" sz="1000" u="sng">
                <a:solidFill>
                  <a:schemeClr val="hlink"/>
                </a:solidFill>
                <a:latin typeface="Plus Jakarta Sans Light"/>
                <a:ea typeface="Plus Jakarta Sans Light"/>
                <a:cs typeface="Plus Jakarta Sans Light"/>
                <a:sym typeface="Plus Jakarta Sans Light"/>
                <a:hlinkClick r:id="rId5"/>
              </a:rPr>
              <a:t>kinto-mobility.eu</a:t>
            </a:r>
            <a:r>
              <a:rPr lang="nl" sz="1000">
                <a:solidFill>
                  <a:schemeClr val="lt1"/>
                </a:solidFill>
                <a:latin typeface="Plus Jakarta Sans Light"/>
                <a:ea typeface="Plus Jakarta Sans Light"/>
                <a:cs typeface="Plus Jakarta Sans Light"/>
                <a:sym typeface="Plus Jakarta Sans Light"/>
              </a:rPr>
              <a:t>.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#FlexibleMobility #RentalCar #WorkLifeBalance</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61" name="Google Shape;1561;p14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62" name="Google Shape;1562;p141"/>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563" name="Google Shape;1563;p141"/>
          <p:cNvPicPr preferRelativeResize="0"/>
          <p:nvPr/>
        </p:nvPicPr>
        <p:blipFill>
          <a:blip r:embed="rId7">
            <a:alphaModFix/>
          </a:blip>
          <a:stretch>
            <a:fillRect/>
          </a:stretch>
        </p:blipFill>
        <p:spPr>
          <a:xfrm>
            <a:off x="5912699" y="496125"/>
            <a:ext cx="2636999" cy="3890898"/>
          </a:xfrm>
          <a:prstGeom prst="rect">
            <a:avLst/>
          </a:prstGeom>
          <a:noFill/>
          <a:ln>
            <a:noFill/>
          </a:ln>
        </p:spPr>
      </p:pic>
      <p:pic>
        <p:nvPicPr>
          <p:cNvPr id="1564" name="Google Shape;1564;p141" title="RENT_ONE STOP SHOP_1.png"/>
          <p:cNvPicPr preferRelativeResize="0"/>
          <p:nvPr/>
        </p:nvPicPr>
        <p:blipFill>
          <a:blip r:embed="rId8">
            <a:alphaModFix/>
          </a:blip>
          <a:stretch>
            <a:fillRect/>
          </a:stretch>
        </p:blipFill>
        <p:spPr>
          <a:xfrm>
            <a:off x="3364150" y="1056200"/>
            <a:ext cx="2548541" cy="3185676"/>
          </a:xfrm>
          <a:prstGeom prst="rect">
            <a:avLst/>
          </a:prstGeom>
          <a:noFill/>
          <a:ln>
            <a:noFill/>
          </a:ln>
        </p:spPr>
      </p:pic>
      <p:pic>
        <p:nvPicPr>
          <p:cNvPr id="1565" name="Google Shape;1565;p141" title="Scherm­afbeelding 2026-07-17 om 15.40.12.png"/>
          <p:cNvPicPr preferRelativeResize="0"/>
          <p:nvPr/>
        </p:nvPicPr>
        <p:blipFill>
          <a:blip r:embed="rId9">
            <a:alphaModFix/>
          </a:blip>
          <a:stretch>
            <a:fillRect/>
          </a:stretch>
        </p:blipFill>
        <p:spPr>
          <a:xfrm>
            <a:off x="5956925" y="1078013"/>
            <a:ext cx="2548550" cy="314206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9" name="Shape 1569"/>
        <p:cNvGrpSpPr/>
        <p:nvPr/>
      </p:nvGrpSpPr>
      <p:grpSpPr>
        <a:xfrm>
          <a:off x="0" y="0"/>
          <a:ext cx="0" cy="0"/>
          <a:chOff x="0" y="0"/>
          <a:chExt cx="0" cy="0"/>
        </a:xfrm>
      </p:grpSpPr>
      <p:pic>
        <p:nvPicPr>
          <p:cNvPr id="1570" name="Google Shape;1570;p142"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571" name="Google Shape;1571;p142"/>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spcBef>
                <a:spcPts val="0"/>
              </a:spcBef>
              <a:spcAft>
                <a:spcPts val="0"/>
              </a:spcAft>
              <a:buClr>
                <a:schemeClr val="dk1"/>
              </a:buClr>
              <a:buSzPts val="4100"/>
              <a:buFont typeface="Arial"/>
              <a:buNone/>
            </a:pPr>
            <a:r>
              <a:t/>
            </a:r>
            <a:endParaRPr>
              <a:latin typeface="Plus Jakarta Sans SemiBold"/>
              <a:ea typeface="Plus Jakarta Sans SemiBold"/>
              <a:cs typeface="Plus Jakarta Sans SemiBold"/>
              <a:sym typeface="Plus Jakarta Sans SemiBold"/>
            </a:endParaRPr>
          </a:p>
          <a:p>
            <a:pPr indent="0" lvl="0" marL="0" rtl="0" algn="l">
              <a:spcBef>
                <a:spcPts val="0"/>
              </a:spcBef>
              <a:spcAft>
                <a:spcPts val="0"/>
              </a:spcAft>
              <a:buClr>
                <a:schemeClr val="dk1"/>
              </a:buClr>
              <a:buSzPts val="4100"/>
              <a:buFont typeface="Arial"/>
              <a:buNone/>
            </a:pPr>
            <a:r>
              <a:rPr lang="nl" sz="3000">
                <a:latin typeface="Plus Jakarta Sans ExtraLight"/>
                <a:ea typeface="Plus Jakarta Sans ExtraLight"/>
                <a:cs typeface="Plus Jakarta Sans ExtraLight"/>
                <a:sym typeface="Plus Jakarta Sans ExtraLight"/>
              </a:rPr>
              <a:t>Empowerment &amp; Expertise</a:t>
            </a:r>
            <a:endParaRPr>
              <a:latin typeface="Plus Jakarta Sans SemiBold"/>
              <a:ea typeface="Plus Jakarta Sans SemiBold"/>
              <a:cs typeface="Plus Jakarta Sans SemiBold"/>
              <a:sym typeface="Plus Jakarta Sans SemiBold"/>
            </a:endParaRPr>
          </a:p>
        </p:txBody>
      </p:sp>
      <p:sp>
        <p:nvSpPr>
          <p:cNvPr id="1572" name="Google Shape;1572;p142"/>
          <p:cNvSpPr txBox="1"/>
          <p:nvPr>
            <p:ph type="title"/>
          </p:nvPr>
        </p:nvSpPr>
        <p:spPr>
          <a:xfrm>
            <a:off x="2725825" y="1588075"/>
            <a:ext cx="51594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Community &amp; connection</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77" name="Shape 1577"/>
        <p:cNvGrpSpPr/>
        <p:nvPr/>
      </p:nvGrpSpPr>
      <p:grpSpPr>
        <a:xfrm>
          <a:off x="0" y="0"/>
          <a:ext cx="0" cy="0"/>
          <a:chOff x="0" y="0"/>
          <a:chExt cx="0" cy="0"/>
        </a:xfrm>
      </p:grpSpPr>
      <p:pic>
        <p:nvPicPr>
          <p:cNvPr id="1578" name="Google Shape;1578;p143"/>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79" name="Google Shape;1579;p14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80" name="Google Shape;1580;p14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81" name="Google Shape;1581;p14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a:t>
            </a:r>
            <a:endParaRPr sz="800">
              <a:solidFill>
                <a:schemeClr val="lt1"/>
              </a:solidFill>
              <a:latin typeface="DM Sans ExtraLight"/>
              <a:ea typeface="DM Sans ExtraLight"/>
              <a:cs typeface="DM Sans ExtraLight"/>
              <a:sym typeface="DM Sans ExtraLight"/>
            </a:endParaRPr>
          </a:p>
        </p:txBody>
      </p:sp>
      <p:sp>
        <p:nvSpPr>
          <p:cNvPr id="1582" name="Google Shape;1582;p143"/>
          <p:cNvSpPr txBox="1"/>
          <p:nvPr/>
        </p:nvSpPr>
        <p:spPr>
          <a:xfrm>
            <a:off x="4085875" y="3682700"/>
            <a:ext cx="4772100" cy="3229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asked you, our community, what would genuinely make a fleet manager's job easier.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Here is exactly what you told us keeps your business moving forward:</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52% highlighted easy maintenance and service as the absolute top priority.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32% voted for premium vehicle comfort and quality.</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 10% want quick vehicle replacement to completely eliminate downtime.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6% prioritize staying ahead with instant access to modern tech.</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is here to check all these boxes. From full-service leasing and trusted vehicles to integrated replacement cars, we ensure your daily operations run without any unexpected potholes.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#FleetManagement #BusinessEfficiency #ProcessAutomation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583" name="Google Shape;1583;p14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84" name="Google Shape;1584;p143"/>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85" name="Google Shape;1585;p143"/>
          <p:cNvPicPr preferRelativeResize="0"/>
          <p:nvPr/>
        </p:nvPicPr>
        <p:blipFill>
          <a:blip r:embed="rId7">
            <a:alphaModFix/>
          </a:blip>
          <a:stretch>
            <a:fillRect/>
          </a:stretch>
        </p:blipFill>
        <p:spPr>
          <a:xfrm>
            <a:off x="503863" y="829550"/>
            <a:ext cx="1771851" cy="2758477"/>
          </a:xfrm>
          <a:prstGeom prst="rect">
            <a:avLst/>
          </a:prstGeom>
          <a:noFill/>
          <a:ln>
            <a:noFill/>
          </a:ln>
        </p:spPr>
      </p:pic>
      <p:sp>
        <p:nvSpPr>
          <p:cNvPr id="1586" name="Google Shape;1586;p143"/>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587" name="Google Shape;1587;p143"/>
          <p:cNvSpPr txBox="1"/>
          <p:nvPr/>
        </p:nvSpPr>
        <p:spPr>
          <a:xfrm>
            <a:off x="3569750" y="119150"/>
            <a:ext cx="45348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6. COMMUNITY LEARNING AUGUST </a:t>
            </a:r>
            <a:endParaRPr sz="3000">
              <a:solidFill>
                <a:srgbClr val="00708D"/>
              </a:solidFill>
              <a:latin typeface="Plus Jakarta Sans"/>
              <a:ea typeface="Plus Jakarta Sans"/>
              <a:cs typeface="Plus Jakarta Sans"/>
              <a:sym typeface="Plus Jakarta Sans"/>
            </a:endParaRPr>
          </a:p>
        </p:txBody>
      </p:sp>
      <p:pic>
        <p:nvPicPr>
          <p:cNvPr id="1588" name="Google Shape;1588;p143" title="Scherm­afbeelding 2026-07-17 om 15.50.38.png"/>
          <p:cNvPicPr preferRelativeResize="0"/>
          <p:nvPr/>
        </p:nvPicPr>
        <p:blipFill>
          <a:blip r:embed="rId8">
            <a:alphaModFix/>
          </a:blip>
          <a:stretch>
            <a:fillRect/>
          </a:stretch>
        </p:blipFill>
        <p:spPr>
          <a:xfrm>
            <a:off x="552625" y="1322162"/>
            <a:ext cx="1674320" cy="2078950"/>
          </a:xfrm>
          <a:prstGeom prst="rect">
            <a:avLst/>
          </a:prstGeom>
          <a:noFill/>
          <a:ln>
            <a:noFill/>
          </a:ln>
        </p:spPr>
      </p:pic>
      <p:pic>
        <p:nvPicPr>
          <p:cNvPr id="1589" name="Google Shape;1589;p143" title="Scherm­afbeelding 2026-07-17 om 15.51.00.png"/>
          <p:cNvPicPr preferRelativeResize="0"/>
          <p:nvPr/>
        </p:nvPicPr>
        <p:blipFill>
          <a:blip r:embed="rId9">
            <a:alphaModFix/>
          </a:blip>
          <a:stretch>
            <a:fillRect/>
          </a:stretch>
        </p:blipFill>
        <p:spPr>
          <a:xfrm>
            <a:off x="2318876" y="1324938"/>
            <a:ext cx="1674324" cy="2073403"/>
          </a:xfrm>
          <a:prstGeom prst="rect">
            <a:avLst/>
          </a:prstGeom>
          <a:noFill/>
          <a:ln>
            <a:noFill/>
          </a:ln>
        </p:spPr>
      </p:pic>
      <p:pic>
        <p:nvPicPr>
          <p:cNvPr id="1590" name="Google Shape;1590;p143" title="Scherm­afbeelding 2026-07-17 om 15.51.22.png"/>
          <p:cNvPicPr preferRelativeResize="0"/>
          <p:nvPr/>
        </p:nvPicPr>
        <p:blipFill>
          <a:blip r:embed="rId10">
            <a:alphaModFix/>
          </a:blip>
          <a:stretch>
            <a:fillRect/>
          </a:stretch>
        </p:blipFill>
        <p:spPr>
          <a:xfrm>
            <a:off x="4036350" y="1314037"/>
            <a:ext cx="1674324" cy="2095225"/>
          </a:xfrm>
          <a:prstGeom prst="rect">
            <a:avLst/>
          </a:prstGeom>
          <a:noFill/>
          <a:ln>
            <a:noFill/>
          </a:ln>
        </p:spPr>
      </p:pic>
      <p:pic>
        <p:nvPicPr>
          <p:cNvPr id="1591" name="Google Shape;1591;p143" title="Scherm­afbeelding 2026-07-17 om 15.51.40.png"/>
          <p:cNvPicPr preferRelativeResize="0"/>
          <p:nvPr/>
        </p:nvPicPr>
        <p:blipFill>
          <a:blip r:embed="rId11">
            <a:alphaModFix/>
          </a:blip>
          <a:stretch>
            <a:fillRect/>
          </a:stretch>
        </p:blipFill>
        <p:spPr>
          <a:xfrm>
            <a:off x="5753825" y="1315187"/>
            <a:ext cx="1674325" cy="2092895"/>
          </a:xfrm>
          <a:prstGeom prst="rect">
            <a:avLst/>
          </a:prstGeom>
          <a:noFill/>
          <a:ln>
            <a:noFill/>
          </a:ln>
        </p:spPr>
      </p:pic>
      <p:pic>
        <p:nvPicPr>
          <p:cNvPr id="1592" name="Google Shape;1592;p143" title="Scherm­afbeelding 2026-07-17 om 15.52.19.png"/>
          <p:cNvPicPr preferRelativeResize="0"/>
          <p:nvPr/>
        </p:nvPicPr>
        <p:blipFill>
          <a:blip r:embed="rId12">
            <a:alphaModFix/>
          </a:blip>
          <a:stretch>
            <a:fillRect/>
          </a:stretch>
        </p:blipFill>
        <p:spPr>
          <a:xfrm>
            <a:off x="7471311" y="1312850"/>
            <a:ext cx="1674326" cy="209755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7" name="Shape 1597"/>
        <p:cNvGrpSpPr/>
        <p:nvPr/>
      </p:nvGrpSpPr>
      <p:grpSpPr>
        <a:xfrm>
          <a:off x="0" y="0"/>
          <a:ext cx="0" cy="0"/>
          <a:chOff x="0" y="0"/>
          <a:chExt cx="0" cy="0"/>
        </a:xfrm>
      </p:grpSpPr>
      <p:pic>
        <p:nvPicPr>
          <p:cNvPr id="1598" name="Google Shape;1598;p14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99" name="Google Shape;1599;p14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00" name="Google Shape;1600;p14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1" name="Google Shape;1601;p14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a:t>
            </a:r>
            <a:endParaRPr sz="800">
              <a:solidFill>
                <a:schemeClr val="lt1"/>
              </a:solidFill>
              <a:latin typeface="DM Sans ExtraLight"/>
              <a:ea typeface="DM Sans ExtraLight"/>
              <a:cs typeface="DM Sans ExtraLight"/>
              <a:sym typeface="DM Sans ExtraLight"/>
            </a:endParaRPr>
          </a:p>
        </p:txBody>
      </p:sp>
      <p:sp>
        <p:nvSpPr>
          <p:cNvPr id="1602" name="Google Shape;1602;p144"/>
          <p:cNvSpPr txBox="1"/>
          <p:nvPr/>
        </p:nvSpPr>
        <p:spPr>
          <a:xfrm>
            <a:off x="4158338" y="3262525"/>
            <a:ext cx="4772100" cy="489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1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Breaking news: premium features are great, but effortless maintenance is the real corporate luxury.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Our community poll results are officially in, and the verdict is clear:</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52% want easy maintenance and service.</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32% voted for premium vehicle comfort and quality.</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10% need quick vehicle replacement.</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6% prioritize staying ahead with access to modern tech.</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It turns out that keeping your team comfortable on the road and completely avoiding downtime is the real secret to an uninterrupted workday. Luckily, KINTO checks all these boxes.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What is your absolute number one priority when it comes to your company vehicles?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#OfficeLife #SmartMobility #HassleFree</a:t>
            </a:r>
            <a:endParaRPr sz="1000">
              <a:solidFill>
                <a:schemeClr val="dk1"/>
              </a:solidFill>
              <a:latin typeface="Plus Jakarta Sans Light"/>
              <a:ea typeface="Plus Jakarta Sans Light"/>
              <a:cs typeface="Plus Jakarta Sans Light"/>
              <a:sym typeface="Plus Jakarta Sans Light"/>
            </a:endParaRPr>
          </a:p>
        </p:txBody>
      </p:sp>
      <p:pic>
        <p:nvPicPr>
          <p:cNvPr id="1603" name="Google Shape;1603;p14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04" name="Google Shape;1604;p144"/>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605" name="Google Shape;1605;p144"/>
          <p:cNvPicPr preferRelativeResize="0"/>
          <p:nvPr/>
        </p:nvPicPr>
        <p:blipFill>
          <a:blip r:embed="rId7">
            <a:alphaModFix/>
          </a:blip>
          <a:stretch>
            <a:fillRect/>
          </a:stretch>
        </p:blipFill>
        <p:spPr>
          <a:xfrm>
            <a:off x="552625" y="848225"/>
            <a:ext cx="1771851" cy="2758477"/>
          </a:xfrm>
          <a:prstGeom prst="rect">
            <a:avLst/>
          </a:prstGeom>
          <a:noFill/>
          <a:ln>
            <a:noFill/>
          </a:ln>
        </p:spPr>
      </p:pic>
      <p:sp>
        <p:nvSpPr>
          <p:cNvPr id="1606" name="Google Shape;1606;p144"/>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607" name="Google Shape;1607;p144"/>
          <p:cNvSpPr txBox="1"/>
          <p:nvPr/>
        </p:nvSpPr>
        <p:spPr>
          <a:xfrm>
            <a:off x="4277000" y="370100"/>
            <a:ext cx="45348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6. COMMUNITY LEARNING AUGUST </a:t>
            </a:r>
            <a:endParaRPr sz="3000">
              <a:solidFill>
                <a:srgbClr val="00708D"/>
              </a:solidFill>
              <a:latin typeface="Plus Jakarta Sans"/>
              <a:ea typeface="Plus Jakarta Sans"/>
              <a:cs typeface="Plus Jakarta Sans"/>
              <a:sym typeface="Plus Jakarta Sans"/>
            </a:endParaRPr>
          </a:p>
        </p:txBody>
      </p:sp>
      <p:pic>
        <p:nvPicPr>
          <p:cNvPr id="1608" name="Google Shape;1608;p144" title="Scherm­afbeelding 2026-07-17 om 15.50.38.png"/>
          <p:cNvPicPr preferRelativeResize="0"/>
          <p:nvPr/>
        </p:nvPicPr>
        <p:blipFill>
          <a:blip r:embed="rId8">
            <a:alphaModFix/>
          </a:blip>
          <a:stretch>
            <a:fillRect/>
          </a:stretch>
        </p:blipFill>
        <p:spPr>
          <a:xfrm>
            <a:off x="601387" y="1314037"/>
            <a:ext cx="1674320" cy="2078950"/>
          </a:xfrm>
          <a:prstGeom prst="rect">
            <a:avLst/>
          </a:prstGeom>
          <a:noFill/>
          <a:ln>
            <a:noFill/>
          </a:ln>
        </p:spPr>
      </p:pic>
      <p:pic>
        <p:nvPicPr>
          <p:cNvPr id="1609" name="Google Shape;1609;p144" title="Scherm­afbeelding 2026-07-17 om 15.51.00.png"/>
          <p:cNvPicPr preferRelativeResize="0"/>
          <p:nvPr/>
        </p:nvPicPr>
        <p:blipFill>
          <a:blip r:embed="rId9">
            <a:alphaModFix/>
          </a:blip>
          <a:stretch>
            <a:fillRect/>
          </a:stretch>
        </p:blipFill>
        <p:spPr>
          <a:xfrm>
            <a:off x="2318876" y="1324938"/>
            <a:ext cx="1674324" cy="2073403"/>
          </a:xfrm>
          <a:prstGeom prst="rect">
            <a:avLst/>
          </a:prstGeom>
          <a:noFill/>
          <a:ln>
            <a:noFill/>
          </a:ln>
        </p:spPr>
      </p:pic>
      <p:pic>
        <p:nvPicPr>
          <p:cNvPr id="1610" name="Google Shape;1610;p144" title="Scherm­afbeelding 2026-07-17 om 15.51.22.png"/>
          <p:cNvPicPr preferRelativeResize="0"/>
          <p:nvPr/>
        </p:nvPicPr>
        <p:blipFill>
          <a:blip r:embed="rId10">
            <a:alphaModFix/>
          </a:blip>
          <a:stretch>
            <a:fillRect/>
          </a:stretch>
        </p:blipFill>
        <p:spPr>
          <a:xfrm>
            <a:off x="4036350" y="1314037"/>
            <a:ext cx="1674324" cy="2095225"/>
          </a:xfrm>
          <a:prstGeom prst="rect">
            <a:avLst/>
          </a:prstGeom>
          <a:noFill/>
          <a:ln>
            <a:noFill/>
          </a:ln>
        </p:spPr>
      </p:pic>
      <p:pic>
        <p:nvPicPr>
          <p:cNvPr id="1611" name="Google Shape;1611;p144" title="Scherm­afbeelding 2026-07-17 om 15.51.40.png"/>
          <p:cNvPicPr preferRelativeResize="0"/>
          <p:nvPr/>
        </p:nvPicPr>
        <p:blipFill>
          <a:blip r:embed="rId11">
            <a:alphaModFix/>
          </a:blip>
          <a:stretch>
            <a:fillRect/>
          </a:stretch>
        </p:blipFill>
        <p:spPr>
          <a:xfrm>
            <a:off x="5753825" y="1315187"/>
            <a:ext cx="1674325" cy="2092895"/>
          </a:xfrm>
          <a:prstGeom prst="rect">
            <a:avLst/>
          </a:prstGeom>
          <a:noFill/>
          <a:ln>
            <a:noFill/>
          </a:ln>
        </p:spPr>
      </p:pic>
      <p:pic>
        <p:nvPicPr>
          <p:cNvPr id="1612" name="Google Shape;1612;p144" title="Scherm­afbeelding 2026-07-17 om 15.52.19.png"/>
          <p:cNvPicPr preferRelativeResize="0"/>
          <p:nvPr/>
        </p:nvPicPr>
        <p:blipFill>
          <a:blip r:embed="rId12">
            <a:alphaModFix/>
          </a:blip>
          <a:stretch>
            <a:fillRect/>
          </a:stretch>
        </p:blipFill>
        <p:spPr>
          <a:xfrm>
            <a:off x="7471311" y="1312850"/>
            <a:ext cx="1674326" cy="209755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7" name="Shape 1617"/>
        <p:cNvGrpSpPr/>
        <p:nvPr/>
      </p:nvGrpSpPr>
      <p:grpSpPr>
        <a:xfrm>
          <a:off x="0" y="0"/>
          <a:ext cx="0" cy="0"/>
          <a:chOff x="0" y="0"/>
          <a:chExt cx="0" cy="0"/>
        </a:xfrm>
      </p:grpSpPr>
      <p:pic>
        <p:nvPicPr>
          <p:cNvPr id="1618" name="Google Shape;1618;p14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19" name="Google Shape;1619;p14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20" name="Google Shape;1620;p14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21" name="Google Shape;1621;p14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a:t>
            </a:r>
            <a:endParaRPr sz="800">
              <a:solidFill>
                <a:schemeClr val="lt1"/>
              </a:solidFill>
              <a:latin typeface="DM Sans ExtraLight"/>
              <a:ea typeface="DM Sans ExtraLight"/>
              <a:cs typeface="DM Sans ExtraLight"/>
              <a:sym typeface="DM Sans ExtraLight"/>
            </a:endParaRPr>
          </a:p>
        </p:txBody>
      </p:sp>
      <p:sp>
        <p:nvSpPr>
          <p:cNvPr id="1622" name="Google Shape;1622;p145"/>
          <p:cNvSpPr txBox="1"/>
          <p:nvPr/>
        </p:nvSpPr>
        <p:spPr>
          <a:xfrm>
            <a:off x="4158350" y="3409250"/>
            <a:ext cx="4772100" cy="489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1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Are unexpected maintenance detours and vehicle downtime currently turning your working week into a bit of a balancing act?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asked you, our community, what would make your lives as fleet managers easier.</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Here is what you voted for:</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52% want easy maintenance and service.</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32% voted for premium vehicle comfort and quality.</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10% need quick vehicle replacement.</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6% prioritize staying ahead with access to modern tech.</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It is clear that keeping your team comfortable on the road while completely bypassing operational downtime is the real key to efficiency. Luckily, KINTO handles the maintenance detours behind the scenes so your business always has a clear route to success.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D</a:t>
            </a:r>
            <a:r>
              <a:rPr lang="nl" sz="1000">
                <a:solidFill>
                  <a:schemeClr val="dk1"/>
                </a:solidFill>
                <a:latin typeface="Plus Jakarta Sans Light"/>
                <a:ea typeface="Plus Jakarta Sans Light"/>
                <a:cs typeface="Plus Jakarta Sans Light"/>
                <a:sym typeface="Plus Jakarta Sans Light"/>
              </a:rPr>
              <a:t>iscover effortless fleet management at </a:t>
            </a:r>
            <a:r>
              <a:rPr lang="nl" sz="1000" u="sng">
                <a:solidFill>
                  <a:schemeClr val="hlink"/>
                </a:solidFill>
                <a:latin typeface="Plus Jakarta Sans Light"/>
                <a:ea typeface="Plus Jakarta Sans Light"/>
                <a:cs typeface="Plus Jakarta Sans Light"/>
                <a:sym typeface="Plus Jakarta Sans Light"/>
                <a:hlinkClick r:id="rId6"/>
              </a:rPr>
              <a:t>kinto-mobility.eu</a:t>
            </a:r>
            <a:r>
              <a:rPr lang="nl" sz="1000">
                <a:solidFill>
                  <a:schemeClr val="dk1"/>
                </a:solidFill>
                <a:latin typeface="Plus Jakarta Sans Light"/>
                <a:ea typeface="Plus Jakarta Sans Light"/>
                <a:cs typeface="Plus Jakarta Sans Light"/>
                <a:sym typeface="Plus Jakarta Sans Light"/>
              </a:rPr>
              <a:t>.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#FleetSolutions #WorkplaceEfficiency #Paperwork</a:t>
            </a:r>
            <a:endParaRPr sz="1000">
              <a:solidFill>
                <a:schemeClr val="dk1"/>
              </a:solidFill>
              <a:latin typeface="Plus Jakarta Sans Light"/>
              <a:ea typeface="Plus Jakarta Sans Light"/>
              <a:cs typeface="Plus Jakarta Sans Light"/>
              <a:sym typeface="Plus Jakarta Sans Light"/>
            </a:endParaRPr>
          </a:p>
        </p:txBody>
      </p:sp>
      <p:pic>
        <p:nvPicPr>
          <p:cNvPr id="1623" name="Google Shape;1623;p145"/>
          <p:cNvPicPr preferRelativeResize="0"/>
          <p:nvPr/>
        </p:nvPicPr>
        <p:blipFill>
          <a:blip r:embed="rId7">
            <a:alphaModFix/>
          </a:blip>
          <a:stretch>
            <a:fillRect/>
          </a:stretch>
        </p:blipFill>
        <p:spPr>
          <a:xfrm>
            <a:off x="458219" y="3938"/>
            <a:ext cx="2511" cy="5143501"/>
          </a:xfrm>
          <a:prstGeom prst="rect">
            <a:avLst/>
          </a:prstGeom>
          <a:noFill/>
          <a:ln>
            <a:noFill/>
          </a:ln>
        </p:spPr>
      </p:pic>
      <p:sp>
        <p:nvSpPr>
          <p:cNvPr id="1624" name="Google Shape;1624;p145"/>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625" name="Google Shape;1625;p145"/>
          <p:cNvPicPr preferRelativeResize="0"/>
          <p:nvPr/>
        </p:nvPicPr>
        <p:blipFill>
          <a:blip r:embed="rId8">
            <a:alphaModFix/>
          </a:blip>
          <a:stretch>
            <a:fillRect/>
          </a:stretch>
        </p:blipFill>
        <p:spPr>
          <a:xfrm>
            <a:off x="552625" y="848225"/>
            <a:ext cx="1771851" cy="2758477"/>
          </a:xfrm>
          <a:prstGeom prst="rect">
            <a:avLst/>
          </a:prstGeom>
          <a:noFill/>
          <a:ln>
            <a:noFill/>
          </a:ln>
        </p:spPr>
      </p:pic>
      <p:sp>
        <p:nvSpPr>
          <p:cNvPr id="1626" name="Google Shape;1626;p145"/>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627" name="Google Shape;1627;p145"/>
          <p:cNvSpPr txBox="1"/>
          <p:nvPr/>
        </p:nvSpPr>
        <p:spPr>
          <a:xfrm>
            <a:off x="4277000" y="370100"/>
            <a:ext cx="45348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6. COMMUNITY LEARNING AUGUST </a:t>
            </a:r>
            <a:endParaRPr sz="3000">
              <a:solidFill>
                <a:srgbClr val="00708D"/>
              </a:solidFill>
              <a:latin typeface="Plus Jakarta Sans"/>
              <a:ea typeface="Plus Jakarta Sans"/>
              <a:cs typeface="Plus Jakarta Sans"/>
              <a:sym typeface="Plus Jakarta Sans"/>
            </a:endParaRPr>
          </a:p>
        </p:txBody>
      </p:sp>
      <p:pic>
        <p:nvPicPr>
          <p:cNvPr id="1628" name="Google Shape;1628;p145" title="Scherm­afbeelding 2026-07-17 om 15.50.38.png"/>
          <p:cNvPicPr preferRelativeResize="0"/>
          <p:nvPr/>
        </p:nvPicPr>
        <p:blipFill>
          <a:blip r:embed="rId9">
            <a:alphaModFix/>
          </a:blip>
          <a:stretch>
            <a:fillRect/>
          </a:stretch>
        </p:blipFill>
        <p:spPr>
          <a:xfrm>
            <a:off x="601387" y="1314037"/>
            <a:ext cx="1674320" cy="2078950"/>
          </a:xfrm>
          <a:prstGeom prst="rect">
            <a:avLst/>
          </a:prstGeom>
          <a:noFill/>
          <a:ln>
            <a:noFill/>
          </a:ln>
        </p:spPr>
      </p:pic>
      <p:pic>
        <p:nvPicPr>
          <p:cNvPr id="1629" name="Google Shape;1629;p145" title="Scherm­afbeelding 2026-07-17 om 15.51.00.png"/>
          <p:cNvPicPr preferRelativeResize="0"/>
          <p:nvPr/>
        </p:nvPicPr>
        <p:blipFill>
          <a:blip r:embed="rId10">
            <a:alphaModFix/>
          </a:blip>
          <a:stretch>
            <a:fillRect/>
          </a:stretch>
        </p:blipFill>
        <p:spPr>
          <a:xfrm>
            <a:off x="2318876" y="1324938"/>
            <a:ext cx="1674324" cy="2073403"/>
          </a:xfrm>
          <a:prstGeom prst="rect">
            <a:avLst/>
          </a:prstGeom>
          <a:noFill/>
          <a:ln>
            <a:noFill/>
          </a:ln>
        </p:spPr>
      </p:pic>
      <p:pic>
        <p:nvPicPr>
          <p:cNvPr id="1630" name="Google Shape;1630;p145" title="Scherm­afbeelding 2026-07-17 om 15.51.22.png"/>
          <p:cNvPicPr preferRelativeResize="0"/>
          <p:nvPr/>
        </p:nvPicPr>
        <p:blipFill>
          <a:blip r:embed="rId11">
            <a:alphaModFix/>
          </a:blip>
          <a:stretch>
            <a:fillRect/>
          </a:stretch>
        </p:blipFill>
        <p:spPr>
          <a:xfrm>
            <a:off x="4036350" y="1314037"/>
            <a:ext cx="1674324" cy="2095225"/>
          </a:xfrm>
          <a:prstGeom prst="rect">
            <a:avLst/>
          </a:prstGeom>
          <a:noFill/>
          <a:ln>
            <a:noFill/>
          </a:ln>
        </p:spPr>
      </p:pic>
      <p:pic>
        <p:nvPicPr>
          <p:cNvPr id="1631" name="Google Shape;1631;p145" title="Scherm­afbeelding 2026-07-17 om 15.51.40.png"/>
          <p:cNvPicPr preferRelativeResize="0"/>
          <p:nvPr/>
        </p:nvPicPr>
        <p:blipFill>
          <a:blip r:embed="rId12">
            <a:alphaModFix/>
          </a:blip>
          <a:stretch>
            <a:fillRect/>
          </a:stretch>
        </p:blipFill>
        <p:spPr>
          <a:xfrm>
            <a:off x="5753825" y="1315187"/>
            <a:ext cx="1674325" cy="2092895"/>
          </a:xfrm>
          <a:prstGeom prst="rect">
            <a:avLst/>
          </a:prstGeom>
          <a:noFill/>
          <a:ln>
            <a:noFill/>
          </a:ln>
        </p:spPr>
      </p:pic>
      <p:pic>
        <p:nvPicPr>
          <p:cNvPr id="1632" name="Google Shape;1632;p145" title="Scherm­afbeelding 2026-07-17 om 15.52.19.png"/>
          <p:cNvPicPr preferRelativeResize="0"/>
          <p:nvPr/>
        </p:nvPicPr>
        <p:blipFill>
          <a:blip r:embed="rId13">
            <a:alphaModFix/>
          </a:blip>
          <a:stretch>
            <a:fillRect/>
          </a:stretch>
        </p:blipFill>
        <p:spPr>
          <a:xfrm>
            <a:off x="7471311" y="1312850"/>
            <a:ext cx="1674326" cy="209755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7" name="Shape 1637"/>
        <p:cNvGrpSpPr/>
        <p:nvPr/>
      </p:nvGrpSpPr>
      <p:grpSpPr>
        <a:xfrm>
          <a:off x="0" y="0"/>
          <a:ext cx="0" cy="0"/>
          <a:chOff x="0" y="0"/>
          <a:chExt cx="0" cy="0"/>
        </a:xfrm>
      </p:grpSpPr>
      <p:pic>
        <p:nvPicPr>
          <p:cNvPr id="1638" name="Google Shape;1638;p146"/>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39" name="Google Shape;1639;p146"/>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40" name="Google Shape;1640;p14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41" name="Google Shape;1641;p14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642" name="Google Shape;1642;p146"/>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7</a:t>
            </a:r>
            <a:r>
              <a:rPr lang="nl" sz="3000">
                <a:solidFill>
                  <a:schemeClr val="lt1"/>
                </a:solidFill>
                <a:latin typeface="Plus Jakarta Sans"/>
                <a:ea typeface="Plus Jakarta Sans"/>
                <a:cs typeface="Plus Jakarta Sans"/>
                <a:sym typeface="Plus Jakarta Sans"/>
              </a:rPr>
              <a:t>.DANCE VIDEO</a:t>
            </a:r>
            <a:endParaRPr sz="3000">
              <a:solidFill>
                <a:schemeClr val="lt1"/>
              </a:solidFill>
              <a:latin typeface="Plus Jakarta Sans"/>
              <a:ea typeface="Plus Jakarta Sans"/>
              <a:cs typeface="Plus Jakarta Sans"/>
              <a:sym typeface="Plus Jakarta Sans"/>
            </a:endParaRPr>
          </a:p>
        </p:txBody>
      </p:sp>
      <p:sp>
        <p:nvSpPr>
          <p:cNvPr id="1643" name="Google Shape;1643;p146"/>
          <p:cNvSpPr txBox="1"/>
          <p:nvPr/>
        </p:nvSpPr>
        <p:spPr>
          <a:xfrm>
            <a:off x="458225" y="1093100"/>
            <a:ext cx="3259500" cy="405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Does your current corporate mobility strategy have the right rhythm to keep up with changing business demands?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Managing a fleet is all about coordination. We believe your mobility setup should move like a perfectly choreographed routine. KINTO syncs every service to your operational beat. Turn up the energy and watch how we keep your business moving without skipping a single beat.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#FleetManagement #BusinessAgility #CorporateMobility</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p:txBody>
      </p:sp>
      <p:pic>
        <p:nvPicPr>
          <p:cNvPr id="1644" name="Google Shape;1644;p146"/>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45" name="Google Shape;1645;p146"/>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a:t>
            </a:r>
            <a:endParaRPr sz="1200">
              <a:solidFill>
                <a:schemeClr val="dk2"/>
              </a:solidFill>
              <a:latin typeface="Plus Jakarta Sans Light"/>
              <a:ea typeface="Plus Jakarta Sans Light"/>
              <a:cs typeface="Plus Jakarta Sans Light"/>
              <a:sym typeface="Plus Jakarta Sans Light"/>
            </a:endParaRPr>
          </a:p>
        </p:txBody>
      </p:sp>
      <p:pic>
        <p:nvPicPr>
          <p:cNvPr id="1646" name="Google Shape;1646;p146"/>
          <p:cNvPicPr preferRelativeResize="0"/>
          <p:nvPr/>
        </p:nvPicPr>
        <p:blipFill>
          <a:blip r:embed="rId6">
            <a:alphaModFix/>
          </a:blip>
          <a:stretch>
            <a:fillRect/>
          </a:stretch>
        </p:blipFill>
        <p:spPr>
          <a:xfrm>
            <a:off x="6216850" y="496125"/>
            <a:ext cx="2077999" cy="3890898"/>
          </a:xfrm>
          <a:prstGeom prst="rect">
            <a:avLst/>
          </a:prstGeom>
          <a:noFill/>
          <a:ln>
            <a:noFill/>
          </a:ln>
        </p:spPr>
      </p:pic>
      <p:pic>
        <p:nvPicPr>
          <p:cNvPr id="1647" name="Google Shape;1647;p146"/>
          <p:cNvPicPr preferRelativeResize="0"/>
          <p:nvPr/>
        </p:nvPicPr>
        <p:blipFill>
          <a:blip r:embed="rId7">
            <a:alphaModFix/>
          </a:blip>
          <a:stretch>
            <a:fillRect/>
          </a:stretch>
        </p:blipFill>
        <p:spPr>
          <a:xfrm>
            <a:off x="7807797" y="613627"/>
            <a:ext cx="291098" cy="291098"/>
          </a:xfrm>
          <a:prstGeom prst="rect">
            <a:avLst/>
          </a:prstGeom>
          <a:noFill/>
          <a:ln>
            <a:noFill/>
          </a:ln>
        </p:spPr>
      </p:pic>
      <p:sp>
        <p:nvSpPr>
          <p:cNvPr id="1648" name="Google Shape;1648;p146"/>
          <p:cNvSpPr txBox="1"/>
          <p:nvPr/>
        </p:nvSpPr>
        <p:spPr>
          <a:xfrm>
            <a:off x="5229375" y="1956150"/>
            <a:ext cx="3000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u="sng">
                <a:solidFill>
                  <a:schemeClr val="hlink"/>
                </a:solidFill>
                <a:hlinkClick r:id="rId8"/>
              </a:rPr>
              <a:t>https://limecraft.hotelbonka.be/api/s/xnVEZm-P6fw</a:t>
            </a:r>
            <a:endParaRPr/>
          </a:p>
          <a:p>
            <a:pPr indent="0" lvl="0" marL="0" rtl="0" algn="l">
              <a:spcBef>
                <a:spcPts val="0"/>
              </a:spcBef>
              <a:spcAft>
                <a:spcPts val="0"/>
              </a:spcAft>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3" name="Shape 1653"/>
        <p:cNvGrpSpPr/>
        <p:nvPr/>
      </p:nvGrpSpPr>
      <p:grpSpPr>
        <a:xfrm>
          <a:off x="0" y="0"/>
          <a:ext cx="0" cy="0"/>
          <a:chOff x="0" y="0"/>
          <a:chExt cx="0" cy="0"/>
        </a:xfrm>
      </p:grpSpPr>
      <p:pic>
        <p:nvPicPr>
          <p:cNvPr id="1654" name="Google Shape;1654;p14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55" name="Google Shape;1655;p14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56" name="Google Shape;1656;p14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57" name="Google Shape;1657;p14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658" name="Google Shape;1658;p147"/>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7.DANCE VIDEO</a:t>
            </a:r>
            <a:endParaRPr sz="3000">
              <a:solidFill>
                <a:schemeClr val="lt1"/>
              </a:solidFill>
              <a:latin typeface="Plus Jakarta Sans"/>
              <a:ea typeface="Plus Jakarta Sans"/>
              <a:cs typeface="Plus Jakarta Sans"/>
              <a:sym typeface="Plus Jakarta Sans"/>
            </a:endParaRPr>
          </a:p>
        </p:txBody>
      </p:sp>
      <p:sp>
        <p:nvSpPr>
          <p:cNvPr id="1659" name="Google Shape;1659;p147"/>
          <p:cNvSpPr txBox="1"/>
          <p:nvPr/>
        </p:nvSpPr>
        <p:spPr>
          <a:xfrm>
            <a:off x="458225" y="1093100"/>
            <a:ext cx="3259500" cy="405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So you think you can KINTO?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We synchronize every moving piece of your fleet strategy. No complex choreography required, just pure, effortless momentum as fuel cards, charging setups, and winter tyres roll by. </a:t>
            </a:r>
            <a:r>
              <a:rPr lang="nl" sz="1100">
                <a:solidFill>
                  <a:schemeClr val="lt1"/>
                </a:solidFill>
              </a:rPr>
              <a:t>🎶</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What is your ultimate, high-energy track to get you through a busy workday?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#WorkplaceGroove #SmartMobility #HassleFree</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p:txBody>
      </p:sp>
      <p:pic>
        <p:nvPicPr>
          <p:cNvPr id="1660" name="Google Shape;1660;p147"/>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61" name="Google Shape;1661;p147"/>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a:t>
            </a:r>
            <a:endParaRPr sz="1200">
              <a:solidFill>
                <a:schemeClr val="dk2"/>
              </a:solidFill>
              <a:latin typeface="Plus Jakarta Sans Light"/>
              <a:ea typeface="Plus Jakarta Sans Light"/>
              <a:cs typeface="Plus Jakarta Sans Light"/>
              <a:sym typeface="Plus Jakarta Sans Light"/>
            </a:endParaRPr>
          </a:p>
        </p:txBody>
      </p:sp>
      <p:pic>
        <p:nvPicPr>
          <p:cNvPr id="1662" name="Google Shape;1662;p147"/>
          <p:cNvPicPr preferRelativeResize="0"/>
          <p:nvPr/>
        </p:nvPicPr>
        <p:blipFill>
          <a:blip r:embed="rId6">
            <a:alphaModFix/>
          </a:blip>
          <a:stretch>
            <a:fillRect/>
          </a:stretch>
        </p:blipFill>
        <p:spPr>
          <a:xfrm>
            <a:off x="6216850" y="496125"/>
            <a:ext cx="2077999" cy="3890898"/>
          </a:xfrm>
          <a:prstGeom prst="rect">
            <a:avLst/>
          </a:prstGeom>
          <a:noFill/>
          <a:ln>
            <a:noFill/>
          </a:ln>
        </p:spPr>
      </p:pic>
      <p:pic>
        <p:nvPicPr>
          <p:cNvPr id="1663" name="Google Shape;1663;p147"/>
          <p:cNvPicPr preferRelativeResize="0"/>
          <p:nvPr/>
        </p:nvPicPr>
        <p:blipFill>
          <a:blip r:embed="rId7">
            <a:alphaModFix/>
          </a:blip>
          <a:stretch>
            <a:fillRect/>
          </a:stretch>
        </p:blipFill>
        <p:spPr>
          <a:xfrm>
            <a:off x="7807797" y="613627"/>
            <a:ext cx="291098" cy="291098"/>
          </a:xfrm>
          <a:prstGeom prst="rect">
            <a:avLst/>
          </a:prstGeom>
          <a:noFill/>
          <a:ln>
            <a:noFill/>
          </a:ln>
        </p:spPr>
      </p:pic>
      <p:sp>
        <p:nvSpPr>
          <p:cNvPr id="1664" name="Google Shape;1664;p147"/>
          <p:cNvSpPr txBox="1"/>
          <p:nvPr/>
        </p:nvSpPr>
        <p:spPr>
          <a:xfrm>
            <a:off x="5229375" y="1956150"/>
            <a:ext cx="3000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u="sng">
                <a:solidFill>
                  <a:schemeClr val="accent5"/>
                </a:solidFill>
                <a:hlinkClick r:id="rId8">
                  <a:extLst>
                    <a:ext uri="{A12FA001-AC4F-418D-AE19-62706E023703}">
                      <ahyp:hlinkClr val="tx"/>
                    </a:ext>
                  </a:extLst>
                </a:hlinkClick>
              </a:rPr>
              <a:t>https://limecraft.hotelbonka.be/api/s/xnVEZm-P6fw</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9" name="Shape 1669"/>
        <p:cNvGrpSpPr/>
        <p:nvPr/>
      </p:nvGrpSpPr>
      <p:grpSpPr>
        <a:xfrm>
          <a:off x="0" y="0"/>
          <a:ext cx="0" cy="0"/>
          <a:chOff x="0" y="0"/>
          <a:chExt cx="0" cy="0"/>
        </a:xfrm>
      </p:grpSpPr>
      <p:pic>
        <p:nvPicPr>
          <p:cNvPr id="1670" name="Google Shape;1670;p14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71" name="Google Shape;1671;p14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72" name="Google Shape;1672;p14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3" name="Google Shape;1673;p14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674" name="Google Shape;1674;p148"/>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7.DANCE VIDEO</a:t>
            </a:r>
            <a:endParaRPr sz="3000">
              <a:solidFill>
                <a:schemeClr val="lt1"/>
              </a:solidFill>
              <a:latin typeface="Plus Jakarta Sans"/>
              <a:ea typeface="Plus Jakarta Sans"/>
              <a:cs typeface="Plus Jakarta Sans"/>
              <a:sym typeface="Plus Jakarta Sans"/>
            </a:endParaRPr>
          </a:p>
        </p:txBody>
      </p:sp>
      <p:sp>
        <p:nvSpPr>
          <p:cNvPr id="1675" name="Google Shape;1675;p148"/>
          <p:cNvSpPr txBox="1"/>
          <p:nvPr/>
        </p:nvSpPr>
        <p:spPr>
          <a:xfrm>
            <a:off x="458225" y="1093100"/>
            <a:ext cx="3259500" cy="405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Who says corporate fleet management can't have a little groove?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KINTO brings all your essential mobility needs into one perfectly synchronized visual flow. Watch our fleet manager effortlessly drive the energy of the track, proving how easy it is to keep your business moving in total harmony.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Get your fleet moving in perfect sync at </a:t>
            </a:r>
            <a:r>
              <a:rPr lang="nl" sz="1100" u="sng">
                <a:solidFill>
                  <a:schemeClr val="hlink"/>
                </a:solidFill>
                <a:hlinkClick r:id="rId5"/>
              </a:rPr>
              <a:t>kinto-mobility.eu</a:t>
            </a:r>
            <a:r>
              <a:rPr lang="nl" sz="1100">
                <a:solidFill>
                  <a:schemeClr val="lt1"/>
                </a:solidFill>
              </a:rPr>
              <a:t>.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#CorporateMobility #FleetSolutions #WorkLifeHarmony</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p:txBody>
      </p:sp>
      <p:pic>
        <p:nvPicPr>
          <p:cNvPr id="1676" name="Google Shape;1676;p148"/>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77" name="Google Shape;1677;p148"/>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a:t>
            </a:r>
            <a:endParaRPr sz="1200">
              <a:solidFill>
                <a:schemeClr val="dk2"/>
              </a:solidFill>
              <a:latin typeface="Plus Jakarta Sans Light"/>
              <a:ea typeface="Plus Jakarta Sans Light"/>
              <a:cs typeface="Plus Jakarta Sans Light"/>
              <a:sym typeface="Plus Jakarta Sans Light"/>
            </a:endParaRPr>
          </a:p>
        </p:txBody>
      </p:sp>
      <p:pic>
        <p:nvPicPr>
          <p:cNvPr id="1678" name="Google Shape;1678;p148"/>
          <p:cNvPicPr preferRelativeResize="0"/>
          <p:nvPr/>
        </p:nvPicPr>
        <p:blipFill>
          <a:blip r:embed="rId7">
            <a:alphaModFix/>
          </a:blip>
          <a:stretch>
            <a:fillRect/>
          </a:stretch>
        </p:blipFill>
        <p:spPr>
          <a:xfrm>
            <a:off x="6216850" y="496125"/>
            <a:ext cx="2077999" cy="3890898"/>
          </a:xfrm>
          <a:prstGeom prst="rect">
            <a:avLst/>
          </a:prstGeom>
          <a:noFill/>
          <a:ln>
            <a:noFill/>
          </a:ln>
        </p:spPr>
      </p:pic>
      <p:pic>
        <p:nvPicPr>
          <p:cNvPr id="1679" name="Google Shape;1679;p148"/>
          <p:cNvPicPr preferRelativeResize="0"/>
          <p:nvPr/>
        </p:nvPicPr>
        <p:blipFill>
          <a:blip r:embed="rId8">
            <a:alphaModFix/>
          </a:blip>
          <a:stretch>
            <a:fillRect/>
          </a:stretch>
        </p:blipFill>
        <p:spPr>
          <a:xfrm>
            <a:off x="7807797" y="613627"/>
            <a:ext cx="291098" cy="291098"/>
          </a:xfrm>
          <a:prstGeom prst="rect">
            <a:avLst/>
          </a:prstGeom>
          <a:noFill/>
          <a:ln>
            <a:noFill/>
          </a:ln>
        </p:spPr>
      </p:pic>
      <p:sp>
        <p:nvSpPr>
          <p:cNvPr id="1680" name="Google Shape;1680;p148"/>
          <p:cNvSpPr txBox="1"/>
          <p:nvPr/>
        </p:nvSpPr>
        <p:spPr>
          <a:xfrm>
            <a:off x="5229375" y="195615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nl" u="sng">
                <a:solidFill>
                  <a:schemeClr val="accent5"/>
                </a:solidFill>
                <a:hlinkClick r:id="rId9">
                  <a:extLst>
                    <a:ext uri="{A12FA001-AC4F-418D-AE19-62706E023703}">
                      <ahyp:hlinkClr val="tx"/>
                    </a:ext>
                  </a:extLst>
                </a:hlinkClick>
              </a:rPr>
              <a:t>https://limecraft.hotelbonka.be/api/s/xnVEZm-P6fw</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4">
            <a:alphaModFix/>
          </a:blip>
          <a:stretch>
            <a:fillRect/>
          </a:stretch>
        </a:blipFill>
      </p:bgPr>
    </p:bg>
    <p:spTree>
      <p:nvGrpSpPr>
        <p:cNvPr id="1685" name="Shape 1685"/>
        <p:cNvGrpSpPr/>
        <p:nvPr/>
      </p:nvGrpSpPr>
      <p:grpSpPr>
        <a:xfrm>
          <a:off x="0" y="0"/>
          <a:ext cx="0" cy="0"/>
          <a:chOff x="0" y="0"/>
          <a:chExt cx="0" cy="0"/>
        </a:xfrm>
      </p:grpSpPr>
      <p:pic>
        <p:nvPicPr>
          <p:cNvPr id="1686" name="Google Shape;1686;p149"/>
          <p:cNvPicPr preferRelativeResize="0"/>
          <p:nvPr/>
        </p:nvPicPr>
        <p:blipFill>
          <a:blip r:embed="rId5">
            <a:alphaModFix/>
          </a:blip>
          <a:stretch>
            <a:fillRect/>
          </a:stretch>
        </p:blipFill>
        <p:spPr>
          <a:xfrm rot="5400000">
            <a:off x="1989277" y="-2003347"/>
            <a:ext cx="5151375" cy="9158077"/>
          </a:xfrm>
          <a:prstGeom prst="rect">
            <a:avLst/>
          </a:prstGeom>
          <a:noFill/>
          <a:ln>
            <a:noFill/>
          </a:ln>
        </p:spPr>
      </p:pic>
      <p:pic>
        <p:nvPicPr>
          <p:cNvPr id="1687" name="Google Shape;1687;p149"/>
          <p:cNvPicPr preferRelativeResize="0"/>
          <p:nvPr/>
        </p:nvPicPr>
        <p:blipFill>
          <a:blip r:embed="rId6">
            <a:alphaModFix/>
          </a:blip>
          <a:stretch>
            <a:fillRect/>
          </a:stretch>
        </p:blipFill>
        <p:spPr>
          <a:xfrm>
            <a:off x="0" y="0"/>
            <a:ext cx="3776451" cy="5143501"/>
          </a:xfrm>
          <a:prstGeom prst="rect">
            <a:avLst/>
          </a:prstGeom>
          <a:noFill/>
          <a:ln>
            <a:noFill/>
          </a:ln>
        </p:spPr>
      </p:pic>
      <p:sp>
        <p:nvSpPr>
          <p:cNvPr id="1688" name="Google Shape;1688;p14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9" name="Google Shape;1689;p14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690" name="Google Shape;1690;p149"/>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8</a:t>
            </a:r>
            <a:r>
              <a:rPr lang="nl" sz="3000">
                <a:solidFill>
                  <a:srgbClr val="00708D"/>
                </a:solidFill>
                <a:latin typeface="Plus Jakarta Sans"/>
                <a:ea typeface="Plus Jakarta Sans"/>
                <a:cs typeface="Plus Jakarta Sans"/>
                <a:sym typeface="Plus Jakarta Sans"/>
              </a:rPr>
              <a:t>.Q&amp;A EMPLOYEES </a:t>
            </a:r>
            <a:endParaRPr sz="3000">
              <a:solidFill>
                <a:srgbClr val="00708D"/>
              </a:solidFill>
              <a:latin typeface="Plus Jakarta Sans"/>
              <a:ea typeface="Plus Jakarta Sans"/>
              <a:cs typeface="Plus Jakarta Sans"/>
              <a:sym typeface="Plus Jakarta Sans"/>
            </a:endParaRPr>
          </a:p>
        </p:txBody>
      </p:sp>
      <p:pic>
        <p:nvPicPr>
          <p:cNvPr id="1691" name="Google Shape;1691;p149"/>
          <p:cNvPicPr preferRelativeResize="0"/>
          <p:nvPr/>
        </p:nvPicPr>
        <p:blipFill>
          <a:blip r:embed="rId7">
            <a:alphaModFix/>
          </a:blip>
          <a:stretch>
            <a:fillRect/>
          </a:stretch>
        </p:blipFill>
        <p:spPr>
          <a:xfrm>
            <a:off x="458219" y="3938"/>
            <a:ext cx="2511" cy="5143501"/>
          </a:xfrm>
          <a:prstGeom prst="rect">
            <a:avLst/>
          </a:prstGeom>
          <a:noFill/>
          <a:ln>
            <a:noFill/>
          </a:ln>
        </p:spPr>
      </p:pic>
      <p:sp>
        <p:nvSpPr>
          <p:cNvPr id="1692" name="Google Shape;1692;p149"/>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- 1X1</a:t>
            </a:r>
            <a:endParaRPr sz="1200">
              <a:solidFill>
                <a:schemeClr val="lt1"/>
              </a:solidFill>
              <a:latin typeface="Plus Jakarta Sans Light"/>
              <a:ea typeface="Plus Jakarta Sans Light"/>
              <a:cs typeface="Plus Jakarta Sans Light"/>
              <a:sym typeface="Plus Jakarta Sans Light"/>
            </a:endParaRPr>
          </a:p>
        </p:txBody>
      </p:sp>
      <p:sp>
        <p:nvSpPr>
          <p:cNvPr id="1693" name="Google Shape;1693;p149"/>
          <p:cNvSpPr txBox="1"/>
          <p:nvPr/>
        </p:nvSpPr>
        <p:spPr>
          <a:xfrm>
            <a:off x="4317175" y="1265628"/>
            <a:ext cx="4876500" cy="3818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8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t/>
            </a:r>
            <a:endParaRPr sz="18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1100">
                <a:solidFill>
                  <a:schemeClr val="dk1"/>
                </a:solidFill>
              </a:rPr>
              <a:t>To give you an inside look into our operational engine, we are opening up the floor. We sat down with </a:t>
            </a:r>
            <a:r>
              <a:rPr lang="nl" sz="1100">
                <a:solidFill>
                  <a:schemeClr val="dk1"/>
                </a:solidFill>
              </a:rPr>
              <a:t>Vicente Cabello</a:t>
            </a:r>
            <a:r>
              <a:rPr lang="nl" sz="1100">
                <a:solidFill>
                  <a:schemeClr val="dk1"/>
                </a:solidFill>
              </a:rPr>
              <a:t>, Chief Operating Officer at KINTO Europe, to answer a fundamental question from our community.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nl" sz="1100">
                <a:solidFill>
                  <a:schemeClr val="dk1"/>
                </a:solidFill>
              </a:rPr>
              <a:t>For Vicente, our corporate momentum relies entirely on shared growth. We grow with our customers by listening to their needs and feedback, evolving our mobility services in a way that supports their business objectives. When your organizational goals shift, our solutions pivot right with you.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nl" sz="1100">
                <a:solidFill>
                  <a:schemeClr val="dk1"/>
                </a:solidFill>
              </a:rPr>
              <a:t>One partner. Every solution.</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lang="nl" sz="1100">
                <a:solidFill>
                  <a:schemeClr val="dk1"/>
                </a:solidFill>
              </a:rPr>
              <a:t>#KINTO #ThoughtLeadership #CustomerSuccess</a:t>
            </a:r>
            <a:endParaRPr sz="1100">
              <a:solidFill>
                <a:schemeClr val="dk1"/>
              </a:solidFill>
            </a:endParaRPr>
          </a:p>
        </p:txBody>
      </p:sp>
      <p:pic>
        <p:nvPicPr>
          <p:cNvPr id="1694" name="Google Shape;1694;p149"/>
          <p:cNvPicPr preferRelativeResize="0"/>
          <p:nvPr/>
        </p:nvPicPr>
        <p:blipFill>
          <a:blip r:embed="rId8">
            <a:alphaModFix/>
          </a:blip>
          <a:stretch>
            <a:fillRect/>
          </a:stretch>
        </p:blipFill>
        <p:spPr>
          <a:xfrm>
            <a:off x="701150" y="838900"/>
            <a:ext cx="1771851" cy="2758477"/>
          </a:xfrm>
          <a:prstGeom prst="rect">
            <a:avLst/>
          </a:prstGeom>
          <a:noFill/>
          <a:ln>
            <a:noFill/>
          </a:ln>
        </p:spPr>
      </p:pic>
      <p:pic>
        <p:nvPicPr>
          <p:cNvPr id="1695" name="Google Shape;1695;p149" title="Scherm­afbeelding 2026-07-15 om 14.48.27.png"/>
          <p:cNvPicPr preferRelativeResize="0"/>
          <p:nvPr/>
        </p:nvPicPr>
        <p:blipFill rotWithShape="1">
          <a:blip r:embed="rId9">
            <a:alphaModFix/>
          </a:blip>
          <a:srcRect b="0" l="5159" r="0" t="0"/>
          <a:stretch/>
        </p:blipFill>
        <p:spPr>
          <a:xfrm>
            <a:off x="732974" y="1292625"/>
            <a:ext cx="1740024" cy="2248987"/>
          </a:xfrm>
          <a:prstGeom prst="rect">
            <a:avLst/>
          </a:prstGeom>
          <a:noFill/>
          <a:ln>
            <a:noFill/>
          </a:ln>
        </p:spPr>
      </p:pic>
      <p:pic>
        <p:nvPicPr>
          <p:cNvPr id="1696" name="Google Shape;1696;p149" title="Scherm­afbeelding 2026-07-15 om 14.48.36.png"/>
          <p:cNvPicPr preferRelativeResize="0"/>
          <p:nvPr/>
        </p:nvPicPr>
        <p:blipFill rotWithShape="1">
          <a:blip r:embed="rId10">
            <a:alphaModFix/>
          </a:blip>
          <a:srcRect b="0" l="0" r="5159" t="0"/>
          <a:stretch/>
        </p:blipFill>
        <p:spPr>
          <a:xfrm>
            <a:off x="2538350" y="1296475"/>
            <a:ext cx="1740024" cy="224077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1" name="Shape 1701"/>
        <p:cNvGrpSpPr/>
        <p:nvPr/>
      </p:nvGrpSpPr>
      <p:grpSpPr>
        <a:xfrm>
          <a:off x="0" y="0"/>
          <a:ext cx="0" cy="0"/>
          <a:chOff x="0" y="0"/>
          <a:chExt cx="0" cy="0"/>
        </a:xfrm>
      </p:grpSpPr>
      <p:pic>
        <p:nvPicPr>
          <p:cNvPr id="1702" name="Google Shape;1702;p15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03" name="Google Shape;1703;p15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04" name="Google Shape;1704;p15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05" name="Google Shape;1705;p15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706" name="Google Shape;1706;p150"/>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8.Q&amp;A EMPLOYEES </a:t>
            </a:r>
            <a:endParaRPr sz="3000">
              <a:solidFill>
                <a:srgbClr val="00708D"/>
              </a:solidFill>
              <a:latin typeface="Plus Jakarta Sans"/>
              <a:ea typeface="Plus Jakarta Sans"/>
              <a:cs typeface="Plus Jakarta Sans"/>
              <a:sym typeface="Plus Jakarta Sans"/>
            </a:endParaRPr>
          </a:p>
        </p:txBody>
      </p:sp>
      <p:pic>
        <p:nvPicPr>
          <p:cNvPr id="1707" name="Google Shape;1707;p15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08" name="Google Shape;1708;p150"/>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- 1X1</a:t>
            </a:r>
            <a:endParaRPr sz="1200">
              <a:solidFill>
                <a:schemeClr val="lt1"/>
              </a:solidFill>
              <a:latin typeface="Plus Jakarta Sans Light"/>
              <a:ea typeface="Plus Jakarta Sans Light"/>
              <a:cs typeface="Plus Jakarta Sans Light"/>
              <a:sym typeface="Plus Jakarta Sans Light"/>
            </a:endParaRPr>
          </a:p>
        </p:txBody>
      </p:sp>
      <p:sp>
        <p:nvSpPr>
          <p:cNvPr id="1709" name="Google Shape;1709;p150"/>
          <p:cNvSpPr txBox="1"/>
          <p:nvPr/>
        </p:nvSpPr>
        <p:spPr>
          <a:xfrm>
            <a:off x="4244850" y="1228525"/>
            <a:ext cx="4948800" cy="5143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8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lang="nl" sz="1100">
                <a:solidFill>
                  <a:schemeClr val="dk1"/>
                </a:solidFill>
              </a:rPr>
              <a:t>Your business challenges are the fuel behind our operational updates.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nl" sz="1100">
                <a:solidFill>
                  <a:schemeClr val="dk1"/>
                </a:solidFill>
              </a:rPr>
              <a:t>Our Chief Operating Officer, Vicente Cabello, stepped up to the microphone to share how KINTO avoids driving on cruise control. Your live feedback keeps our entire ecosystem perfectly aligned with your changing business objectives.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nl" sz="1100">
                <a:solidFill>
                  <a:schemeClr val="dk1"/>
                </a:solidFill>
              </a:rPr>
              <a:t>Got a question that will help us fine-tune our engine? Drop it below!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nl" sz="1100">
                <a:solidFill>
                  <a:schemeClr val="dk1"/>
                </a:solidFill>
              </a:rPr>
              <a:t>One partner. Every solution.</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lang="nl" sz="1100">
                <a:solidFill>
                  <a:schemeClr val="dk1"/>
                </a:solidFill>
              </a:rPr>
              <a:t>#KINTO #FleetEvolution #SmartMobility</a:t>
            </a:r>
            <a:endParaRPr sz="1100">
              <a:solidFill>
                <a:schemeClr val="dk1"/>
              </a:solidFill>
            </a:endParaRPr>
          </a:p>
        </p:txBody>
      </p:sp>
      <p:pic>
        <p:nvPicPr>
          <p:cNvPr id="1710" name="Google Shape;1710;p150"/>
          <p:cNvPicPr preferRelativeResize="0"/>
          <p:nvPr/>
        </p:nvPicPr>
        <p:blipFill>
          <a:blip r:embed="rId7">
            <a:alphaModFix/>
          </a:blip>
          <a:stretch>
            <a:fillRect/>
          </a:stretch>
        </p:blipFill>
        <p:spPr>
          <a:xfrm>
            <a:off x="701150" y="838900"/>
            <a:ext cx="1771851" cy="2758477"/>
          </a:xfrm>
          <a:prstGeom prst="rect">
            <a:avLst/>
          </a:prstGeom>
          <a:noFill/>
          <a:ln>
            <a:noFill/>
          </a:ln>
        </p:spPr>
      </p:pic>
      <p:pic>
        <p:nvPicPr>
          <p:cNvPr id="1711" name="Google Shape;1711;p150" title="Scherm­afbeelding 2026-07-15 om 14.48.27.png"/>
          <p:cNvPicPr preferRelativeResize="0"/>
          <p:nvPr/>
        </p:nvPicPr>
        <p:blipFill rotWithShape="1">
          <a:blip r:embed="rId8">
            <a:alphaModFix/>
          </a:blip>
          <a:srcRect b="0" l="5159" r="0" t="0"/>
          <a:stretch/>
        </p:blipFill>
        <p:spPr>
          <a:xfrm>
            <a:off x="732974" y="1292625"/>
            <a:ext cx="1740024" cy="2248987"/>
          </a:xfrm>
          <a:prstGeom prst="rect">
            <a:avLst/>
          </a:prstGeom>
          <a:noFill/>
          <a:ln>
            <a:noFill/>
          </a:ln>
        </p:spPr>
      </p:pic>
      <p:pic>
        <p:nvPicPr>
          <p:cNvPr id="1712" name="Google Shape;1712;p150" title="Scherm­afbeelding 2026-07-15 om 14.48.36.png"/>
          <p:cNvPicPr preferRelativeResize="0"/>
          <p:nvPr/>
        </p:nvPicPr>
        <p:blipFill rotWithShape="1">
          <a:blip r:embed="rId9">
            <a:alphaModFix/>
          </a:blip>
          <a:srcRect b="0" l="0" r="5159" t="0"/>
          <a:stretch/>
        </p:blipFill>
        <p:spPr>
          <a:xfrm>
            <a:off x="2538350" y="1296475"/>
            <a:ext cx="1740024" cy="224077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7" name="Shape 1717"/>
        <p:cNvGrpSpPr/>
        <p:nvPr/>
      </p:nvGrpSpPr>
      <p:grpSpPr>
        <a:xfrm>
          <a:off x="0" y="0"/>
          <a:ext cx="0" cy="0"/>
          <a:chOff x="0" y="0"/>
          <a:chExt cx="0" cy="0"/>
        </a:xfrm>
      </p:grpSpPr>
      <p:pic>
        <p:nvPicPr>
          <p:cNvPr id="1718" name="Google Shape;1718;p151"/>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19" name="Google Shape;1719;p151"/>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20" name="Google Shape;1720;p15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1" name="Google Shape;1721;p15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722" name="Google Shape;1722;p151"/>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8.Q&amp;A EMPLOYEES </a:t>
            </a:r>
            <a:endParaRPr sz="3000">
              <a:solidFill>
                <a:srgbClr val="00708D"/>
              </a:solidFill>
              <a:latin typeface="Plus Jakarta Sans"/>
              <a:ea typeface="Plus Jakarta Sans"/>
              <a:cs typeface="Plus Jakarta Sans"/>
              <a:sym typeface="Plus Jakarta Sans"/>
            </a:endParaRPr>
          </a:p>
        </p:txBody>
      </p:sp>
      <p:pic>
        <p:nvPicPr>
          <p:cNvPr id="1723" name="Google Shape;1723;p15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24" name="Google Shape;1724;p151"/>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- 1X1</a:t>
            </a:r>
            <a:endParaRPr sz="1200">
              <a:solidFill>
                <a:schemeClr val="lt1"/>
              </a:solidFill>
              <a:latin typeface="Plus Jakarta Sans Light"/>
              <a:ea typeface="Plus Jakarta Sans Light"/>
              <a:cs typeface="Plus Jakarta Sans Light"/>
              <a:sym typeface="Plus Jakarta Sans Light"/>
            </a:endParaRPr>
          </a:p>
        </p:txBody>
      </p:sp>
      <p:sp>
        <p:nvSpPr>
          <p:cNvPr id="1725" name="Google Shape;1725;p151"/>
          <p:cNvSpPr txBox="1"/>
          <p:nvPr/>
        </p:nvSpPr>
        <p:spPr>
          <a:xfrm>
            <a:off x="4304800" y="1228525"/>
            <a:ext cx="4889100" cy="5143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8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nl" sz="1100">
                <a:solidFill>
                  <a:schemeClr val="dk1"/>
                </a:solidFill>
              </a:rPr>
              <a:t>Keeping our fleet operations idling on a fixed route isn't really our style.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nl" sz="1100">
                <a:solidFill>
                  <a:schemeClr val="dk1"/>
                </a:solidFill>
              </a:rPr>
              <a:t>Our Chief Operating Officer, Vicente Cabello, takes the wheel to share how we keep our mobility solutions highly responsive. Treating customer feedback as our operational roadmap ensures our ecosystem adapts smoothly to your shifting business milestones. This keeps your team moving forward without any administrative potholes.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nl" sz="1100">
                <a:solidFill>
                  <a:schemeClr val="dk1"/>
                </a:solidFill>
              </a:rPr>
              <a:t>Map out your next journey with us at </a:t>
            </a:r>
            <a:r>
              <a:rPr lang="nl" sz="1100" u="sng">
                <a:solidFill>
                  <a:schemeClr val="hlink"/>
                </a:solidFill>
                <a:hlinkClick r:id="rId7"/>
              </a:rPr>
              <a:t>kinto-mobility.eu</a:t>
            </a:r>
            <a:r>
              <a:rPr lang="nl" sz="1100">
                <a:solidFill>
                  <a:schemeClr val="dk1"/>
                </a:solidFill>
              </a:rPr>
              <a:t>.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nl" sz="1100">
                <a:solidFill>
                  <a:schemeClr val="dk1"/>
                </a:solidFill>
              </a:rPr>
              <a:t>One partner. Every solution.</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lang="nl" sz="1100">
                <a:solidFill>
                  <a:schemeClr val="dk1"/>
                </a:solidFill>
              </a:rPr>
              <a:t>#KINTO #FleetStrategy #BusinessMobility</a:t>
            </a:r>
            <a:endParaRPr sz="1100">
              <a:solidFill>
                <a:schemeClr val="dk1"/>
              </a:solidFill>
            </a:endParaRPr>
          </a:p>
        </p:txBody>
      </p:sp>
      <p:pic>
        <p:nvPicPr>
          <p:cNvPr id="1726" name="Google Shape;1726;p151"/>
          <p:cNvPicPr preferRelativeResize="0"/>
          <p:nvPr/>
        </p:nvPicPr>
        <p:blipFill>
          <a:blip r:embed="rId8">
            <a:alphaModFix/>
          </a:blip>
          <a:stretch>
            <a:fillRect/>
          </a:stretch>
        </p:blipFill>
        <p:spPr>
          <a:xfrm>
            <a:off x="701150" y="838900"/>
            <a:ext cx="1771851" cy="2758477"/>
          </a:xfrm>
          <a:prstGeom prst="rect">
            <a:avLst/>
          </a:prstGeom>
          <a:noFill/>
          <a:ln>
            <a:noFill/>
          </a:ln>
        </p:spPr>
      </p:pic>
      <p:pic>
        <p:nvPicPr>
          <p:cNvPr id="1727" name="Google Shape;1727;p151" title="Scherm­afbeelding 2026-07-15 om 14.48.27.png"/>
          <p:cNvPicPr preferRelativeResize="0"/>
          <p:nvPr/>
        </p:nvPicPr>
        <p:blipFill rotWithShape="1">
          <a:blip r:embed="rId9">
            <a:alphaModFix/>
          </a:blip>
          <a:srcRect b="0" l="5159" r="0" t="0"/>
          <a:stretch/>
        </p:blipFill>
        <p:spPr>
          <a:xfrm>
            <a:off x="732974" y="1292625"/>
            <a:ext cx="1740024" cy="2248987"/>
          </a:xfrm>
          <a:prstGeom prst="rect">
            <a:avLst/>
          </a:prstGeom>
          <a:noFill/>
          <a:ln>
            <a:noFill/>
          </a:ln>
        </p:spPr>
      </p:pic>
      <p:pic>
        <p:nvPicPr>
          <p:cNvPr id="1728" name="Google Shape;1728;p151" title="Scherm­afbeelding 2026-07-15 om 14.48.36.png"/>
          <p:cNvPicPr preferRelativeResize="0"/>
          <p:nvPr/>
        </p:nvPicPr>
        <p:blipFill rotWithShape="1">
          <a:blip r:embed="rId10">
            <a:alphaModFix/>
          </a:blip>
          <a:srcRect b="0" l="0" r="5159" t="0"/>
          <a:stretch/>
        </p:blipFill>
        <p:spPr>
          <a:xfrm>
            <a:off x="2538350" y="1296475"/>
            <a:ext cx="1740024" cy="224077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3" name="Shape 1733"/>
        <p:cNvGrpSpPr/>
        <p:nvPr/>
      </p:nvGrpSpPr>
      <p:grpSpPr>
        <a:xfrm>
          <a:off x="0" y="0"/>
          <a:ext cx="0" cy="0"/>
          <a:chOff x="0" y="0"/>
          <a:chExt cx="0" cy="0"/>
        </a:xfrm>
      </p:grpSpPr>
      <p:pic>
        <p:nvPicPr>
          <p:cNvPr id="1734" name="Google Shape;1734;p15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735" name="Google Shape;1735;p152"/>
          <p:cNvPicPr preferRelativeResize="0"/>
          <p:nvPr/>
        </p:nvPicPr>
        <p:blipFill>
          <a:blip r:embed="rId4">
            <a:alphaModFix/>
          </a:blip>
          <a:stretch>
            <a:fillRect/>
          </a:stretch>
        </p:blipFill>
        <p:spPr>
          <a:xfrm>
            <a:off x="0" y="0"/>
            <a:ext cx="3776451" cy="5143501"/>
          </a:xfrm>
          <a:prstGeom prst="rect">
            <a:avLst/>
          </a:prstGeom>
          <a:noFill/>
          <a:ln>
            <a:noFill/>
          </a:ln>
        </p:spPr>
      </p:pic>
      <p:sp>
        <p:nvSpPr>
          <p:cNvPr id="1736" name="Google Shape;1736;p15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7" name="Google Shape;1737;p15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738" name="Google Shape;1738;p152"/>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9. KINTO’S THERE</a:t>
            </a:r>
            <a:endParaRPr sz="3000">
              <a:solidFill>
                <a:schemeClr val="lt1"/>
              </a:solidFill>
              <a:latin typeface="Plus Jakarta Sans"/>
              <a:ea typeface="Plus Jakarta Sans"/>
              <a:cs typeface="Plus Jakarta Sans"/>
              <a:sym typeface="Plus Jakarta Sans"/>
            </a:endParaRPr>
          </a:p>
        </p:txBody>
      </p:sp>
      <p:sp>
        <p:nvSpPr>
          <p:cNvPr id="1739" name="Google Shape;1739;p152"/>
          <p:cNvSpPr txBox="1"/>
          <p:nvPr/>
        </p:nvSpPr>
        <p:spPr>
          <a:xfrm>
            <a:off x="458225" y="1093100"/>
            <a:ext cx="3259500" cy="405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Finding a corporate provider that satisfies all your operational needs can feel surprisingly similar to looking for a soulmate.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In fleet management, true commitment isn't about grand promises during the sales pitch. It's about showing up when things get complicated on the road.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We believe your fleet deserves a partner that stays attentive through every mile. From rapid roadside assistance and vehicle upgrades to </a:t>
            </a:r>
            <a:r>
              <a:rPr lang="nl" sz="1000">
                <a:solidFill>
                  <a:schemeClr val="lt1"/>
                </a:solidFill>
                <a:latin typeface="Plus Jakarta Sans Light"/>
                <a:ea typeface="Plus Jakarta Sans Light"/>
                <a:cs typeface="Plus Jakarta Sans Light"/>
                <a:sym typeface="Plus Jakarta Sans Light"/>
              </a:rPr>
              <a:t>seasonal</a:t>
            </a:r>
            <a:r>
              <a:rPr lang="nl" sz="1000">
                <a:solidFill>
                  <a:schemeClr val="lt1"/>
                </a:solidFill>
                <a:latin typeface="Plus Jakarta Sans Light"/>
                <a:ea typeface="Plus Jakarta Sans Light"/>
                <a:cs typeface="Plus Jakarta Sans Light"/>
                <a:sym typeface="Plus Jakarta Sans Light"/>
              </a:rPr>
              <a:t> tyre changeovers and deep mechanical maintenance, KINTO handles the logistics so your company can fall back in love with the journey.</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#FleetManagement #BusinessPartnership #OneStopShop</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740" name="Google Shape;1740;p15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741" name="Google Shape;1741;p152"/>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742" name="Google Shape;1742;p152"/>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743" name="Google Shape;1743;p152"/>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744" name="Google Shape;1744;p152"/>
          <p:cNvSpPr txBox="1"/>
          <p:nvPr/>
        </p:nvSpPr>
        <p:spPr>
          <a:xfrm>
            <a:off x="5960400" y="1348125"/>
            <a:ext cx="2541600" cy="25932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300">
                <a:solidFill>
                  <a:schemeClr val="dk2"/>
                </a:solidFill>
              </a:rPr>
              <a:t>video: </a:t>
            </a:r>
            <a:r>
              <a:rPr lang="nl" sz="1300" u="sng">
                <a:solidFill>
                  <a:schemeClr val="hlink"/>
                </a:solidFill>
                <a:hlinkClick r:id="rId8"/>
              </a:rPr>
              <a:t>https://limecraft.hotelbonka.be/api/s/uUPWIlueuW-</a:t>
            </a:r>
            <a:endParaRPr sz="1300">
              <a:solidFill>
                <a:schemeClr val="dk2"/>
              </a:solidFill>
            </a:endParaRPr>
          </a:p>
          <a:p>
            <a:pPr indent="0" lvl="0" marL="0" rtl="0" algn="l">
              <a:spcBef>
                <a:spcPts val="0"/>
              </a:spcBef>
              <a:spcAft>
                <a:spcPts val="0"/>
              </a:spcAft>
              <a:buNone/>
            </a:pPr>
            <a:r>
              <a:t/>
            </a:r>
            <a:endParaRPr sz="1300">
              <a:solidFill>
                <a:schemeClr val="dk2"/>
              </a:solidFill>
            </a:endParaRPr>
          </a:p>
          <a:p>
            <a:pPr indent="0" lvl="0" marL="0" rtl="0" algn="l">
              <a:spcBef>
                <a:spcPts val="0"/>
              </a:spcBef>
              <a:spcAft>
                <a:spcPts val="0"/>
              </a:spcAft>
              <a:buNone/>
            </a:pPr>
            <a:r>
              <a:t/>
            </a:r>
            <a:endParaRPr sz="13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9" name="Shape 1749"/>
        <p:cNvGrpSpPr/>
        <p:nvPr/>
      </p:nvGrpSpPr>
      <p:grpSpPr>
        <a:xfrm>
          <a:off x="0" y="0"/>
          <a:ext cx="0" cy="0"/>
          <a:chOff x="0" y="0"/>
          <a:chExt cx="0" cy="0"/>
        </a:xfrm>
      </p:grpSpPr>
      <p:pic>
        <p:nvPicPr>
          <p:cNvPr id="1750" name="Google Shape;1750;p15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751" name="Google Shape;1751;p15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752" name="Google Shape;1752;p15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53" name="Google Shape;1753;p15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754" name="Google Shape;1754;p153"/>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9. KINTO’S THERE</a:t>
            </a:r>
            <a:endParaRPr sz="3000">
              <a:solidFill>
                <a:schemeClr val="lt1"/>
              </a:solidFill>
              <a:latin typeface="Plus Jakarta Sans"/>
              <a:ea typeface="Plus Jakarta Sans"/>
              <a:cs typeface="Plus Jakarta Sans"/>
              <a:sym typeface="Plus Jakarta Sans"/>
            </a:endParaRPr>
          </a:p>
        </p:txBody>
      </p:sp>
      <p:sp>
        <p:nvSpPr>
          <p:cNvPr id="1755" name="Google Shape;1755;p153"/>
          <p:cNvSpPr txBox="1"/>
          <p:nvPr/>
        </p:nvSpPr>
        <p:spPr>
          <a:xfrm>
            <a:off x="458225" y="1093100"/>
            <a:ext cx="3259500" cy="414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Looking for a partner who actually listens to your needs, gives you space, and keeps you safe?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Stop settling for mobility providers who ghost you the second a warning light pops up.</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Roadside assistance when your vehicle needs to feel whole again? Upgrades to larger models when you need extra room? Fresh summer tyres to keep your drivers safe? KINTO  does it all.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What is the ultimate 'green flag' you look for in a corporate fleet provider?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#RelationshipGoals #SmartMobility #MobilityPartner</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756" name="Google Shape;1756;p15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757" name="Google Shape;1757;p153"/>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758" name="Google Shape;1758;p15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759" name="Google Shape;1759;p153"/>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760" name="Google Shape;1760;p153"/>
          <p:cNvSpPr txBox="1"/>
          <p:nvPr/>
        </p:nvSpPr>
        <p:spPr>
          <a:xfrm>
            <a:off x="5960400" y="1348125"/>
            <a:ext cx="2541600" cy="25932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300">
                <a:solidFill>
                  <a:schemeClr val="dk2"/>
                </a:solidFill>
              </a:rPr>
              <a:t>video: </a:t>
            </a:r>
            <a:r>
              <a:rPr lang="nl" sz="1300" u="sng">
                <a:solidFill>
                  <a:schemeClr val="hlink"/>
                </a:solidFill>
                <a:hlinkClick r:id="rId8"/>
              </a:rPr>
              <a:t>https://limecraft.hotelbonka.be/api/s/uUPWIlueuW-</a:t>
            </a:r>
            <a:endParaRPr sz="1300">
              <a:solidFill>
                <a:schemeClr val="dk2"/>
              </a:solidFill>
            </a:endParaRPr>
          </a:p>
          <a:p>
            <a:pPr indent="0" lvl="0" marL="0" rtl="0" algn="l">
              <a:spcBef>
                <a:spcPts val="0"/>
              </a:spcBef>
              <a:spcAft>
                <a:spcPts val="0"/>
              </a:spcAft>
              <a:buNone/>
            </a:pPr>
            <a:r>
              <a:t/>
            </a:r>
            <a:endParaRPr sz="1300">
              <a:solidFill>
                <a:schemeClr val="dk2"/>
              </a:solidFill>
            </a:endParaRPr>
          </a:p>
          <a:p>
            <a:pPr indent="0" lvl="0" marL="0" rtl="0" algn="l">
              <a:spcBef>
                <a:spcPts val="0"/>
              </a:spcBef>
              <a:spcAft>
                <a:spcPts val="0"/>
              </a:spcAft>
              <a:buNone/>
            </a:pPr>
            <a:r>
              <a:t/>
            </a:r>
            <a:endParaRPr sz="13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5" name="Shape 1765"/>
        <p:cNvGrpSpPr/>
        <p:nvPr/>
      </p:nvGrpSpPr>
      <p:grpSpPr>
        <a:xfrm>
          <a:off x="0" y="0"/>
          <a:ext cx="0" cy="0"/>
          <a:chOff x="0" y="0"/>
          <a:chExt cx="0" cy="0"/>
        </a:xfrm>
      </p:grpSpPr>
      <p:pic>
        <p:nvPicPr>
          <p:cNvPr id="1766" name="Google Shape;1766;p15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767" name="Google Shape;1767;p15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768" name="Google Shape;1768;p15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69" name="Google Shape;1769;p15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770" name="Google Shape;1770;p154"/>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9. KINTO’S THERE</a:t>
            </a:r>
            <a:endParaRPr sz="3000">
              <a:solidFill>
                <a:schemeClr val="lt1"/>
              </a:solidFill>
              <a:latin typeface="Plus Jakarta Sans"/>
              <a:ea typeface="Plus Jakarta Sans"/>
              <a:cs typeface="Plus Jakarta Sans"/>
              <a:sym typeface="Plus Jakarta Sans"/>
            </a:endParaRPr>
          </a:p>
        </p:txBody>
      </p:sp>
      <p:sp>
        <p:nvSpPr>
          <p:cNvPr id="1771" name="Google Shape;1771;p154"/>
          <p:cNvSpPr txBox="1"/>
          <p:nvPr/>
        </p:nvSpPr>
        <p:spPr>
          <a:xfrm>
            <a:off x="458225" y="1093100"/>
            <a:ext cx="3259500" cy="41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They say finding the perfect partner is hard work, but finding the perfect fleet provider shouldn't be a struggle.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If your current mobility setup leaves you feeling misunderstood and abandoned, it might be time to officially upgrade your relationship status.</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At KINTO, we act as the single point of contact that takes care of your entire automotive lifecycle.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Check out the full story in our video and rewrite your fleet's love story at </a:t>
            </a:r>
            <a:r>
              <a:rPr lang="nl" sz="1000" u="sng">
                <a:solidFill>
                  <a:schemeClr val="hlink"/>
                </a:solidFill>
                <a:latin typeface="Plus Jakarta Sans Light"/>
                <a:ea typeface="Plus Jakarta Sans Light"/>
                <a:cs typeface="Plus Jakarta Sans Light"/>
                <a:sym typeface="Plus Jakarta Sans Light"/>
                <a:hlinkClick r:id="rId5"/>
              </a:rPr>
              <a:t>kinto-mobility.eu</a:t>
            </a:r>
            <a:r>
              <a:rPr lang="nl" sz="1000">
                <a:solidFill>
                  <a:schemeClr val="lt1"/>
                </a:solidFill>
                <a:latin typeface="Plus Jakarta Sans Light"/>
                <a:ea typeface="Plus Jakarta Sans Light"/>
                <a:cs typeface="Plus Jakarta Sans Light"/>
                <a:sym typeface="Plus Jakarta Sans Light"/>
              </a:rPr>
              <a:t>.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#FleetSolutions #CorporateCare #OneStopShop</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772" name="Google Shape;1772;p15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73" name="Google Shape;1773;p154"/>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774" name="Google Shape;1774;p154"/>
          <p:cNvPicPr preferRelativeResize="0"/>
          <p:nvPr/>
        </p:nvPicPr>
        <p:blipFill>
          <a:blip r:embed="rId7">
            <a:alphaModFix/>
          </a:blip>
          <a:stretch>
            <a:fillRect/>
          </a:stretch>
        </p:blipFill>
        <p:spPr>
          <a:xfrm>
            <a:off x="5912699" y="496125"/>
            <a:ext cx="2636999" cy="3890898"/>
          </a:xfrm>
          <a:prstGeom prst="rect">
            <a:avLst/>
          </a:prstGeom>
          <a:noFill/>
          <a:ln>
            <a:noFill/>
          </a:ln>
        </p:spPr>
      </p:pic>
      <p:pic>
        <p:nvPicPr>
          <p:cNvPr id="1775" name="Google Shape;1775;p154"/>
          <p:cNvPicPr preferRelativeResize="0"/>
          <p:nvPr/>
        </p:nvPicPr>
        <p:blipFill>
          <a:blip r:embed="rId8">
            <a:alphaModFix/>
          </a:blip>
          <a:stretch>
            <a:fillRect/>
          </a:stretch>
        </p:blipFill>
        <p:spPr>
          <a:xfrm>
            <a:off x="8211372" y="656577"/>
            <a:ext cx="291098" cy="291098"/>
          </a:xfrm>
          <a:prstGeom prst="rect">
            <a:avLst/>
          </a:prstGeom>
          <a:noFill/>
          <a:ln>
            <a:noFill/>
          </a:ln>
        </p:spPr>
      </p:pic>
      <p:sp>
        <p:nvSpPr>
          <p:cNvPr id="1776" name="Google Shape;1776;p154"/>
          <p:cNvSpPr txBox="1"/>
          <p:nvPr/>
        </p:nvSpPr>
        <p:spPr>
          <a:xfrm>
            <a:off x="5960400" y="1348125"/>
            <a:ext cx="2541600" cy="25932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300">
                <a:solidFill>
                  <a:schemeClr val="dk2"/>
                </a:solidFill>
              </a:rPr>
              <a:t>video: </a:t>
            </a:r>
            <a:r>
              <a:rPr lang="nl" sz="1300" u="sng">
                <a:solidFill>
                  <a:schemeClr val="hlink"/>
                </a:solidFill>
                <a:hlinkClick r:id="rId9"/>
              </a:rPr>
              <a:t>https://limecraft.hotelbonka.be/api/s/uUPWIlueuW-</a:t>
            </a:r>
            <a:endParaRPr sz="1300">
              <a:solidFill>
                <a:schemeClr val="dk2"/>
              </a:solidFill>
            </a:endParaRPr>
          </a:p>
          <a:p>
            <a:pPr indent="0" lvl="0" marL="0" rtl="0" algn="l">
              <a:spcBef>
                <a:spcPts val="0"/>
              </a:spcBef>
              <a:spcAft>
                <a:spcPts val="0"/>
              </a:spcAft>
              <a:buNone/>
            </a:pPr>
            <a:r>
              <a:t/>
            </a:r>
            <a:endParaRPr sz="1300">
              <a:solidFill>
                <a:schemeClr val="dk2"/>
              </a:solidFill>
            </a:endParaRPr>
          </a:p>
          <a:p>
            <a:pPr indent="0" lvl="0" marL="0" rtl="0" algn="l">
              <a:spcBef>
                <a:spcPts val="0"/>
              </a:spcBef>
              <a:spcAft>
                <a:spcPts val="0"/>
              </a:spcAft>
              <a:buNone/>
            </a:pPr>
            <a:r>
              <a:t/>
            </a:r>
            <a:endParaRPr sz="13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1" name="Shape 1781"/>
        <p:cNvGrpSpPr/>
        <p:nvPr/>
      </p:nvGrpSpPr>
      <p:grpSpPr>
        <a:xfrm>
          <a:off x="0" y="0"/>
          <a:ext cx="0" cy="0"/>
          <a:chOff x="0" y="0"/>
          <a:chExt cx="0" cy="0"/>
        </a:xfrm>
      </p:grpSpPr>
      <p:pic>
        <p:nvPicPr>
          <p:cNvPr id="1782" name="Google Shape;1782;p15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83" name="Google Shape;1783;p15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84" name="Google Shape;1784;p15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5" name="Google Shape;1785;p15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786" name="Google Shape;1786;p155"/>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 POLL FLEET SIZE CHANGES</a:t>
            </a:r>
            <a:r>
              <a:rPr lang="nl" sz="3000">
                <a:solidFill>
                  <a:srgbClr val="00708D"/>
                </a:solidFill>
                <a:latin typeface="Plus Jakarta Sans"/>
                <a:ea typeface="Plus Jakarta Sans"/>
                <a:cs typeface="Plus Jakarta Sans"/>
                <a:sym typeface="Plus Jakarta Sans"/>
              </a:rPr>
              <a:t> </a:t>
            </a:r>
            <a:endParaRPr sz="3000">
              <a:solidFill>
                <a:srgbClr val="00708D"/>
              </a:solidFill>
              <a:latin typeface="Plus Jakarta Sans"/>
              <a:ea typeface="Plus Jakarta Sans"/>
              <a:cs typeface="Plus Jakarta Sans"/>
              <a:sym typeface="Plus Jakarta Sans"/>
            </a:endParaRPr>
          </a:p>
        </p:txBody>
      </p:sp>
      <p:pic>
        <p:nvPicPr>
          <p:cNvPr id="1787" name="Google Shape;1787;p15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88" name="Google Shape;1788;p155"/>
          <p:cNvSpPr txBox="1"/>
          <p:nvPr/>
        </p:nvSpPr>
        <p:spPr>
          <a:xfrm>
            <a:off x="3776450" y="1349102"/>
            <a:ext cx="5179800" cy="3794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a:t>
            </a:r>
            <a:r>
              <a:rPr lang="nl" sz="1600">
                <a:solidFill>
                  <a:schemeClr val="dk1"/>
                </a:solidFill>
                <a:latin typeface="Plus Jakarta Sans"/>
                <a:ea typeface="Plus Jakarta Sans"/>
                <a:cs typeface="Plus Jakarta Sans"/>
                <a:sym typeface="Plus Jakarta Sans"/>
              </a:rPr>
              <a:t> LI</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Scaling a business is rarely a linear journey, so why should your fleet size be locked into a rigid grid?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900">
                <a:solidFill>
                  <a:schemeClr val="dk1"/>
                </a:solidFill>
                <a:latin typeface="Plus Jakarta Sans"/>
                <a:ea typeface="Plus Jakarta Sans"/>
                <a:cs typeface="Plus Jakarta Sans"/>
                <a:sym typeface="Plus Jakarta Sans"/>
              </a:rPr>
              <a:t>To understand how European businesses navigate these operational waves, we are turning the microphone over to our community. We want to learn from your daily reality. Cast your vote in our poll and let us know: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b="1" lang="nl" sz="900">
                <a:solidFill>
                  <a:schemeClr val="dk1"/>
                </a:solidFill>
                <a:latin typeface="Plus Jakarta Sans"/>
                <a:ea typeface="Plus Jakarta Sans"/>
                <a:cs typeface="Plus Jakarta Sans"/>
                <a:sym typeface="Plus Jakarta Sans"/>
              </a:rPr>
              <a:t>How does your fleet change over the year?</a:t>
            </a:r>
            <a:endParaRPr b="1"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It mostly increases</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It mostly decreases</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It fluctuates</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It remains stable</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Make sure to lock in your answer, as we will gather all your insights and share the official breakdown in an upcoming  post very soon.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900">
                <a:solidFill>
                  <a:schemeClr val="dk1"/>
                </a:solidFill>
                <a:latin typeface="Plus Jakarta Sans"/>
                <a:ea typeface="Plus Jakarta Sans"/>
                <a:cs typeface="Plus Jakarta Sans"/>
                <a:sym typeface="Plus Jakarta Sans"/>
              </a:rPr>
              <a:t>#FleetManagement #BusinessAgility #FlexibleMobility</a:t>
            </a:r>
            <a:endParaRPr sz="900">
              <a:solidFill>
                <a:schemeClr val="dk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3" name="Shape 1793"/>
        <p:cNvGrpSpPr/>
        <p:nvPr/>
      </p:nvGrpSpPr>
      <p:grpSpPr>
        <a:xfrm>
          <a:off x="0" y="0"/>
          <a:ext cx="0" cy="0"/>
          <a:chOff x="0" y="0"/>
          <a:chExt cx="0" cy="0"/>
        </a:xfrm>
      </p:grpSpPr>
      <p:pic>
        <p:nvPicPr>
          <p:cNvPr id="1794" name="Google Shape;1794;p15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95" name="Google Shape;1795;p15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96" name="Google Shape;1796;p15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7" name="Google Shape;1797;p15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798" name="Google Shape;1798;p156"/>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 POLL FLEET SIZE CHANGES </a:t>
            </a:r>
            <a:endParaRPr sz="3000">
              <a:solidFill>
                <a:srgbClr val="00708D"/>
              </a:solidFill>
              <a:latin typeface="Plus Jakarta Sans"/>
              <a:ea typeface="Plus Jakarta Sans"/>
              <a:cs typeface="Plus Jakarta Sans"/>
              <a:sym typeface="Plus Jakarta Sans"/>
            </a:endParaRPr>
          </a:p>
        </p:txBody>
      </p:sp>
      <p:pic>
        <p:nvPicPr>
          <p:cNvPr id="1799" name="Google Shape;1799;p15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800" name="Google Shape;1800;p156"/>
          <p:cNvSpPr txBox="1"/>
          <p:nvPr/>
        </p:nvSpPr>
        <p:spPr>
          <a:xfrm>
            <a:off x="3776450" y="2194972"/>
            <a:ext cx="5179800" cy="2445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a:t>
            </a:r>
            <a:r>
              <a:rPr lang="nl" sz="1600">
                <a:solidFill>
                  <a:schemeClr val="dk1"/>
                </a:solidFill>
                <a:latin typeface="Plus Jakarta Sans"/>
                <a:ea typeface="Plus Jakarta Sans"/>
                <a:cs typeface="Plus Jakarta Sans"/>
                <a:sym typeface="Plus Jakarta Sans"/>
              </a:rPr>
              <a:t> IG</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b="1"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b="1" lang="nl" sz="900">
                <a:solidFill>
                  <a:schemeClr val="dk1"/>
                </a:solidFill>
                <a:latin typeface="Plus Jakarta Sans"/>
                <a:ea typeface="Plus Jakarta Sans"/>
                <a:cs typeface="Plus Jakarta Sans"/>
                <a:sym typeface="Plus Jakarta Sans"/>
              </a:rPr>
              <a:t>How does your fleet change over the year?</a:t>
            </a:r>
            <a:endParaRPr b="1"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Increases</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Decreases</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Fluctuates</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Remains stable</a:t>
            </a:r>
            <a:endParaRPr sz="900">
              <a:solidFill>
                <a:schemeClr val="dk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05" name="Shape 1805"/>
        <p:cNvGrpSpPr/>
        <p:nvPr/>
      </p:nvGrpSpPr>
      <p:grpSpPr>
        <a:xfrm>
          <a:off x="0" y="0"/>
          <a:ext cx="0" cy="0"/>
          <a:chOff x="0" y="0"/>
          <a:chExt cx="0" cy="0"/>
        </a:xfrm>
      </p:grpSpPr>
      <p:pic>
        <p:nvPicPr>
          <p:cNvPr id="1806" name="Google Shape;1806;p15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807" name="Google Shape;1807;p15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808" name="Google Shape;1808;p15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09" name="Google Shape;1809;p15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AUGUST </a:t>
            </a:r>
            <a:endParaRPr sz="800">
              <a:solidFill>
                <a:schemeClr val="lt1"/>
              </a:solidFill>
              <a:latin typeface="DM Sans ExtraLight"/>
              <a:ea typeface="DM Sans ExtraLight"/>
              <a:cs typeface="DM Sans ExtraLight"/>
              <a:sym typeface="DM Sans ExtraLight"/>
            </a:endParaRPr>
          </a:p>
        </p:txBody>
      </p:sp>
      <p:sp>
        <p:nvSpPr>
          <p:cNvPr id="1810" name="Google Shape;1810;p157"/>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 POLL FLEET SIZE CHANGES </a:t>
            </a:r>
            <a:endParaRPr sz="3000">
              <a:solidFill>
                <a:srgbClr val="00708D"/>
              </a:solidFill>
              <a:latin typeface="Plus Jakarta Sans"/>
              <a:ea typeface="Plus Jakarta Sans"/>
              <a:cs typeface="Plus Jakarta Sans"/>
              <a:sym typeface="Plus Jakarta Sans"/>
            </a:endParaRPr>
          </a:p>
        </p:txBody>
      </p:sp>
      <p:pic>
        <p:nvPicPr>
          <p:cNvPr id="1811" name="Google Shape;1811;p15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812" name="Google Shape;1812;p157"/>
          <p:cNvSpPr txBox="1"/>
          <p:nvPr/>
        </p:nvSpPr>
        <p:spPr>
          <a:xfrm>
            <a:off x="3776450" y="1474777"/>
            <a:ext cx="5179800" cy="3668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a:t>
            </a:r>
            <a:r>
              <a:rPr lang="nl" sz="1600">
                <a:solidFill>
                  <a:schemeClr val="dk1"/>
                </a:solidFill>
                <a:latin typeface="Plus Jakarta Sans"/>
                <a:ea typeface="Plus Jakarta Sans"/>
                <a:cs typeface="Plus Jakarta Sans"/>
                <a:sym typeface="Plus Jakarta Sans"/>
              </a:rPr>
              <a:t> FB</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Trying to predict your company's vehicle needs twelve months in advance can feel a lot like trying to predict the weather.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Instead of staying stuck in contracts that do not match your current reality, we believe corporate mobility should breathe with your operations. That why w</a:t>
            </a:r>
            <a:r>
              <a:rPr lang="nl" sz="900">
                <a:solidFill>
                  <a:schemeClr val="dk1"/>
                </a:solidFill>
                <a:latin typeface="Plus Jakarta Sans"/>
                <a:ea typeface="Plus Jakarta Sans"/>
                <a:cs typeface="Plus Jakarta Sans"/>
                <a:sym typeface="Plus Jakarta Sans"/>
              </a:rPr>
              <a:t>e want to hear from you! </a:t>
            </a:r>
            <a:r>
              <a:rPr lang="nl" sz="900">
                <a:solidFill>
                  <a:schemeClr val="dk1"/>
                </a:solidFill>
                <a:latin typeface="Plus Jakarta Sans"/>
                <a:ea typeface="Plus Jakarta Sans"/>
                <a:cs typeface="Plus Jakarta Sans"/>
                <a:sym typeface="Plus Jakarta Sans"/>
              </a:rPr>
              <a:t>H</a:t>
            </a:r>
            <a:r>
              <a:rPr lang="nl" sz="900">
                <a:solidFill>
                  <a:schemeClr val="dk1"/>
                </a:solidFill>
                <a:latin typeface="Plus Jakarta Sans"/>
                <a:ea typeface="Plus Jakarta Sans"/>
                <a:cs typeface="Plus Jakarta Sans"/>
                <a:sym typeface="Plus Jakarta Sans"/>
              </a:rPr>
              <a:t>ow does your fleet change over the year? Let us know below, we'll share the results soon.</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It mostly increases</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It mostly decreases</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It fluctuates</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It remains stable</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#FleetSolutions #FlexibleMobility #WorkplaceLogistics</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