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3"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6" r:id="rId29"/>
    <p:sldId id="287" r:id="rId30"/>
    <p:sldId id="288" r:id="rId31"/>
    <p:sldId id="289" r:id="rId32"/>
    <p:sldId id="290" r:id="rId33"/>
    <p:sldId id="291" r:id="rId34"/>
    <p:sldId id="292" r:id="rId35"/>
    <p:sldId id="293" r:id="rId36"/>
  </p:sldIdLst>
  <p:sldSz cx="9144000" cy="5143500" type="screen16x9"/>
  <p:notesSz cx="6858000" cy="9144000"/>
  <p:embeddedFontLst>
    <p:embeddedFont>
      <p:font typeface="DM Sans ExtraLight" pitchFamily="2" charset="77"/>
      <p:regular r:id="rId38"/>
      <p:bold r:id="rId39"/>
      <p:italic r:id="rId40"/>
      <p:boldItalic r:id="rId41"/>
    </p:embeddedFont>
    <p:embeddedFont>
      <p:font typeface="Plus Jakarta Sans" pitchFamily="2" charset="77"/>
      <p:regular r:id="rId42"/>
      <p:bold r:id="rId43"/>
      <p:italic r:id="rId44"/>
      <p:boldItalic r:id="rId45"/>
    </p:embeddedFont>
    <p:embeddedFont>
      <p:font typeface="Plus Jakarta Sans ExtraLight" pitchFamily="2" charset="77"/>
      <p:regular r:id="rId46"/>
      <p:bold r:id="rId47"/>
      <p:italic r:id="rId48"/>
      <p:boldItalic r:id="rId49"/>
    </p:embeddedFont>
    <p:embeddedFont>
      <p:font typeface="Plus Jakarta Sans Light" pitchFamily="2" charset="77"/>
      <p:regular r:id="rId50"/>
      <p:bold r:id="rId51"/>
      <p:italic r:id="rId52"/>
      <p:boldItalic r:id="rId53"/>
    </p:embeddedFont>
    <p:embeddedFont>
      <p:font typeface="Plus Jakarta Sans Medium" pitchFamily="2" charset="77"/>
      <p:regular r:id="rId54"/>
      <p:bold r:id="rId55"/>
      <p:italic r:id="rId56"/>
      <p:boldItalic r:id="rId57"/>
    </p:embeddedFont>
    <p:embeddedFont>
      <p:font typeface="Plus Jakarta Sans SemiBold" pitchFamily="2" charset="77"/>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arlotte Pieter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60" d="100"/>
          <a:sy n="160" d="100"/>
        </p:scale>
        <p:origin x="784" y="1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2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 Id="rId57" Type="http://schemas.openxmlformats.org/officeDocument/2006/relationships/font" Target="fonts/font2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font" Target="fonts/font23.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369415a4771_2_35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0" name="Google Shape;1210;g369415a4771_2_35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g3821f5c3f47_0_12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marL="0" lvl="0" indent="0" algn="l" rtl="0">
              <a:lnSpc>
                <a:spcPct val="100000"/>
              </a:lnSpc>
              <a:spcBef>
                <a:spcPts val="1200"/>
              </a:spcBef>
              <a:spcAft>
                <a:spcPts val="0"/>
              </a:spcAft>
              <a:buSzPts val="1400"/>
              <a:buNone/>
            </a:pPr>
            <a:endParaRPr/>
          </a:p>
        </p:txBody>
      </p:sp>
      <p:sp>
        <p:nvSpPr>
          <p:cNvPr id="1218" name="Google Shape;1218;g3821f5c3f47_0_1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38dd8c1a9be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38dd8c1a9b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4"/>
        <p:cNvGrpSpPr/>
        <p:nvPr/>
      </p:nvGrpSpPr>
      <p:grpSpPr>
        <a:xfrm>
          <a:off x="0" y="0"/>
          <a:ext cx="0" cy="0"/>
          <a:chOff x="0" y="0"/>
          <a:chExt cx="0" cy="0"/>
        </a:xfrm>
      </p:grpSpPr>
      <p:sp>
        <p:nvSpPr>
          <p:cNvPr id="1235" name="Google Shape;1235;g3a6b875807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6" name="Google Shape;1236;g3a6b875807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g369415a4771_2_36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2" name="Google Shape;1242;g369415a4771_2_36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One place. Every solution. Always KINTO.</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g4099a538d1e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8" name="Google Shape;1248;g4099a538d1e_0_2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249" name="Google Shape;1249;g4099a538d1e_0_2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2"/>
        <p:cNvGrpSpPr/>
        <p:nvPr/>
      </p:nvGrpSpPr>
      <p:grpSpPr>
        <a:xfrm>
          <a:off x="0" y="0"/>
          <a:ext cx="0" cy="0"/>
          <a:chOff x="0" y="0"/>
          <a:chExt cx="0" cy="0"/>
        </a:xfrm>
      </p:grpSpPr>
      <p:sp>
        <p:nvSpPr>
          <p:cNvPr id="1263" name="Google Shape;1263;g4099a538d1e_0_2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4" name="Google Shape;1264;g4099a538d1e_0_2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265" name="Google Shape;1265;g4099a538d1e_0_2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g4099a538d1e_0_2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1" name="Google Shape;1281;g4099a538d1e_0_2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282" name="Google Shape;1282;g4099a538d1e_0_2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6"/>
        <p:cNvGrpSpPr/>
        <p:nvPr/>
      </p:nvGrpSpPr>
      <p:grpSpPr>
        <a:xfrm>
          <a:off x="0" y="0"/>
          <a:ext cx="0" cy="0"/>
          <a:chOff x="0" y="0"/>
          <a:chExt cx="0" cy="0"/>
        </a:xfrm>
      </p:grpSpPr>
      <p:sp>
        <p:nvSpPr>
          <p:cNvPr id="1297" name="Google Shape;1297;g37a211d9d4d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8" name="Google Shape;1298;g37a211d9d4d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3"/>
        <p:cNvGrpSpPr/>
        <p:nvPr/>
      </p:nvGrpSpPr>
      <p:grpSpPr>
        <a:xfrm>
          <a:off x="0" y="0"/>
          <a:ext cx="0" cy="0"/>
          <a:chOff x="0" y="0"/>
          <a:chExt cx="0" cy="0"/>
        </a:xfrm>
      </p:grpSpPr>
      <p:sp>
        <p:nvSpPr>
          <p:cNvPr id="1304" name="Google Shape;1304;g3a30140cb1e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5" name="Google Shape;1305;g3a30140cb1e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06" name="Google Shape;1306;g3a30140cb1e_0_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4"/>
        <p:cNvGrpSpPr/>
        <p:nvPr/>
      </p:nvGrpSpPr>
      <p:grpSpPr>
        <a:xfrm>
          <a:off x="0" y="0"/>
          <a:ext cx="0" cy="0"/>
          <a:chOff x="0" y="0"/>
          <a:chExt cx="0" cy="0"/>
        </a:xfrm>
      </p:grpSpPr>
      <p:sp>
        <p:nvSpPr>
          <p:cNvPr id="1325" name="Google Shape;1325;g4099a538d1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6" name="Google Shape;1326;g4099a538d1e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7" name="Google Shape;1327;g4099a538d1e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g4099a538d1e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8" name="Google Shape;1348;g4099a538d1e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9" name="Google Shape;1349;g4099a538d1e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g369415a4771_2_39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9" name="Google Shape;1369;g369415a4771_2_3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381000" lvl="0" indent="0" algn="l" rtl="0">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Wherever life takes you, KINTO finds the right solution for you.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g40954c8f567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6" name="Google Shape;1376;g40954c8f567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77" name="Google Shape;1377;g40954c8f567_0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0"/>
        <p:cNvGrpSpPr/>
        <p:nvPr/>
      </p:nvGrpSpPr>
      <p:grpSpPr>
        <a:xfrm>
          <a:off x="0" y="0"/>
          <a:ext cx="0" cy="0"/>
          <a:chOff x="0" y="0"/>
          <a:chExt cx="0" cy="0"/>
        </a:xfrm>
      </p:grpSpPr>
      <p:sp>
        <p:nvSpPr>
          <p:cNvPr id="1391" name="Google Shape;1391;g4099a538d1e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2" name="Google Shape;1392;g4099a538d1e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93" name="Google Shape;1393;g4099a538d1e_0_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5"/>
        <p:cNvGrpSpPr/>
        <p:nvPr/>
      </p:nvGrpSpPr>
      <p:grpSpPr>
        <a:xfrm>
          <a:off x="0" y="0"/>
          <a:ext cx="0" cy="0"/>
          <a:chOff x="0" y="0"/>
          <a:chExt cx="0" cy="0"/>
        </a:xfrm>
      </p:grpSpPr>
      <p:sp>
        <p:nvSpPr>
          <p:cNvPr id="1406" name="Google Shape;1406;g4099a538d1e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7" name="Google Shape;1407;g4099a538d1e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08" name="Google Shape;1408;g4099a538d1e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g3c9d15723be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2" name="Google Shape;1422;g3c9d15723be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3" name="Google Shape;1423;g3c9d15723be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7"/>
        <p:cNvGrpSpPr/>
        <p:nvPr/>
      </p:nvGrpSpPr>
      <p:grpSpPr>
        <a:xfrm>
          <a:off x="0" y="0"/>
          <a:ext cx="0" cy="0"/>
          <a:chOff x="0" y="0"/>
          <a:chExt cx="0" cy="0"/>
        </a:xfrm>
      </p:grpSpPr>
      <p:sp>
        <p:nvSpPr>
          <p:cNvPr id="1438" name="Google Shape;1438;g4099a538d1e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9" name="Google Shape;1439;g4099a538d1e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0" name="Google Shape;1440;g4099a538d1e_0_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4"/>
        <p:cNvGrpSpPr/>
        <p:nvPr/>
      </p:nvGrpSpPr>
      <p:grpSpPr>
        <a:xfrm>
          <a:off x="0" y="0"/>
          <a:ext cx="0" cy="0"/>
          <a:chOff x="0" y="0"/>
          <a:chExt cx="0" cy="0"/>
        </a:xfrm>
      </p:grpSpPr>
      <p:sp>
        <p:nvSpPr>
          <p:cNvPr id="1455" name="Google Shape;1455;g4099a538d1e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6" name="Google Shape;1456;g4099a538d1e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57" name="Google Shape;1457;g4099a538d1e_0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1"/>
        <p:cNvGrpSpPr/>
        <p:nvPr/>
      </p:nvGrpSpPr>
      <p:grpSpPr>
        <a:xfrm>
          <a:off x="0" y="0"/>
          <a:ext cx="0" cy="0"/>
          <a:chOff x="0" y="0"/>
          <a:chExt cx="0" cy="0"/>
        </a:xfrm>
      </p:grpSpPr>
      <p:sp>
        <p:nvSpPr>
          <p:cNvPr id="1472" name="Google Shape;1472;g369415a4771_2_37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3" name="Google Shape;1473;g369415a4771_2_37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8"/>
        <p:cNvGrpSpPr/>
        <p:nvPr/>
      </p:nvGrpSpPr>
      <p:grpSpPr>
        <a:xfrm>
          <a:off x="0" y="0"/>
          <a:ext cx="0" cy="0"/>
          <a:chOff x="0" y="0"/>
          <a:chExt cx="0" cy="0"/>
        </a:xfrm>
      </p:grpSpPr>
      <p:sp>
        <p:nvSpPr>
          <p:cNvPr id="1479" name="Google Shape;1479;g40997fc6e89_0_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0" name="Google Shape;1480;g40997fc6e89_0_1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81" name="Google Shape;1481;g40997fc6e89_0_1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4"/>
        <p:cNvGrpSpPr/>
        <p:nvPr/>
      </p:nvGrpSpPr>
      <p:grpSpPr>
        <a:xfrm>
          <a:off x="0" y="0"/>
          <a:ext cx="0" cy="0"/>
          <a:chOff x="0" y="0"/>
          <a:chExt cx="0" cy="0"/>
        </a:xfrm>
      </p:grpSpPr>
      <p:sp>
        <p:nvSpPr>
          <p:cNvPr id="1495" name="Google Shape;1495;g4099a538d1e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6" name="Google Shape;1496;g4099a538d1e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97" name="Google Shape;1497;g4099a538d1e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9"/>
        <p:cNvGrpSpPr/>
        <p:nvPr/>
      </p:nvGrpSpPr>
      <p:grpSpPr>
        <a:xfrm>
          <a:off x="0" y="0"/>
          <a:ext cx="0" cy="0"/>
          <a:chOff x="0" y="0"/>
          <a:chExt cx="0" cy="0"/>
        </a:xfrm>
      </p:grpSpPr>
      <p:sp>
        <p:nvSpPr>
          <p:cNvPr id="1510" name="Google Shape;1510;g4099a538d1e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1" name="Google Shape;1511;g4099a538d1e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12" name="Google Shape;1512;g4099a538d1e_0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4"/>
        <p:cNvGrpSpPr/>
        <p:nvPr/>
      </p:nvGrpSpPr>
      <p:grpSpPr>
        <a:xfrm>
          <a:off x="0" y="0"/>
          <a:ext cx="0" cy="0"/>
          <a:chOff x="0" y="0"/>
          <a:chExt cx="0" cy="0"/>
        </a:xfrm>
      </p:grpSpPr>
      <p:sp>
        <p:nvSpPr>
          <p:cNvPr id="1525" name="Google Shape;1525;g40954c8f567_0_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6" name="Google Shape;1526;g40954c8f567_0_1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7" name="Google Shape;1527;g40954c8f567_0_1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3"/>
        <p:cNvGrpSpPr/>
        <p:nvPr/>
      </p:nvGrpSpPr>
      <p:grpSpPr>
        <a:xfrm>
          <a:off x="0" y="0"/>
          <a:ext cx="0" cy="0"/>
          <a:chOff x="0" y="0"/>
          <a:chExt cx="0" cy="0"/>
        </a:xfrm>
      </p:grpSpPr>
      <p:sp>
        <p:nvSpPr>
          <p:cNvPr id="1544" name="Google Shape;1544;g4099a538d1e_0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5" name="Google Shape;1545;g4099a538d1e_0_1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6" name="Google Shape;1546;g4099a538d1e_0_1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2"/>
        <p:cNvGrpSpPr/>
        <p:nvPr/>
      </p:nvGrpSpPr>
      <p:grpSpPr>
        <a:xfrm>
          <a:off x="0" y="0"/>
          <a:ext cx="0" cy="0"/>
          <a:chOff x="0" y="0"/>
          <a:chExt cx="0" cy="0"/>
        </a:xfrm>
      </p:grpSpPr>
      <p:sp>
        <p:nvSpPr>
          <p:cNvPr id="1563" name="Google Shape;1563;g4099a538d1e_0_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4" name="Google Shape;1564;g4099a538d1e_0_1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65" name="Google Shape;1565;g4099a538d1e_0_1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9"/>
        <p:cNvGrpSpPr/>
        <p:nvPr/>
      </p:nvGrpSpPr>
      <p:grpSpPr>
        <a:xfrm>
          <a:off x="0" y="0"/>
          <a:ext cx="0" cy="0"/>
          <a:chOff x="0" y="0"/>
          <a:chExt cx="0" cy="0"/>
        </a:xfrm>
      </p:grpSpPr>
      <p:sp>
        <p:nvSpPr>
          <p:cNvPr id="1630" name="Google Shape;1630;g3d35ea899da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1" name="Google Shape;1631;g3d35ea899da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32" name="Google Shape;1632;g3d35ea899da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5"/>
        <p:cNvGrpSpPr/>
        <p:nvPr/>
      </p:nvGrpSpPr>
      <p:grpSpPr>
        <a:xfrm>
          <a:off x="0" y="0"/>
          <a:ext cx="0" cy="0"/>
          <a:chOff x="0" y="0"/>
          <a:chExt cx="0" cy="0"/>
        </a:xfrm>
      </p:grpSpPr>
      <p:sp>
        <p:nvSpPr>
          <p:cNvPr id="1646" name="Google Shape;1646;g4099a538d1e_0_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7" name="Google Shape;1647;g4099a538d1e_0_1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48" name="Google Shape;1648;g4099a538d1e_0_1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g4099a538d1e_0_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4" name="Google Shape;1664;g4099a538d1e_0_1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65" name="Google Shape;1665;g4099a538d1e_0_1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40997fc6e89_0_2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1" name="Google Shape;1681;g40997fc6e89_0_2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82" name="Google Shape;1682;g40997fc6e89_0_2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5"/>
        <p:cNvGrpSpPr/>
        <p:nvPr/>
      </p:nvGrpSpPr>
      <p:grpSpPr>
        <a:xfrm>
          <a:off x="0" y="0"/>
          <a:ext cx="0" cy="0"/>
          <a:chOff x="0" y="0"/>
          <a:chExt cx="0" cy="0"/>
        </a:xfrm>
      </p:grpSpPr>
      <p:sp>
        <p:nvSpPr>
          <p:cNvPr id="1696" name="Google Shape;1696;g4099a538d1e_0_2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7" name="Google Shape;1697;g4099a538d1e_0_2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98" name="Google Shape;1698;g4099a538d1e_0_2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1"/>
        <p:cNvGrpSpPr/>
        <p:nvPr/>
      </p:nvGrpSpPr>
      <p:grpSpPr>
        <a:xfrm>
          <a:off x="0" y="0"/>
          <a:ext cx="0" cy="0"/>
          <a:chOff x="0" y="0"/>
          <a:chExt cx="0" cy="0"/>
        </a:xfrm>
      </p:grpSpPr>
      <p:sp>
        <p:nvSpPr>
          <p:cNvPr id="1712" name="Google Shape;1712;g4099a538d1e_0_2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3" name="Google Shape;1713;g4099a538d1e_0_2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14" name="Google Shape;1714;g4099a538d1e_0_2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7"/>
        <p:cNvGrpSpPr/>
        <p:nvPr/>
      </p:nvGrpSpPr>
      <p:grpSpPr>
        <a:xfrm>
          <a:off x="0" y="0"/>
          <a:ext cx="0" cy="0"/>
          <a:chOff x="0" y="0"/>
          <a:chExt cx="0" cy="0"/>
        </a:xfrm>
      </p:grpSpPr>
      <p:sp>
        <p:nvSpPr>
          <p:cNvPr id="1728" name="Google Shape;1728;g3a30140cb1e_0_1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9" name="Google Shape;1729;g3a30140cb1e_0_1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0" name="Google Shape;1730;g3a30140cb1e_0_1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9"/>
        <p:cNvGrpSpPr/>
        <p:nvPr/>
      </p:nvGrpSpPr>
      <p:grpSpPr>
        <a:xfrm>
          <a:off x="0" y="0"/>
          <a:ext cx="0" cy="0"/>
          <a:chOff x="0" y="0"/>
          <a:chExt cx="0" cy="0"/>
        </a:xfrm>
      </p:grpSpPr>
      <p:sp>
        <p:nvSpPr>
          <p:cNvPr id="1740" name="Google Shape;1740;g40997fc6e89_0_2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1" name="Google Shape;1741;g40997fc6e89_0_2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2" name="Google Shape;1742;g40997fc6e89_0_2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1"/>
        <p:cNvGrpSpPr/>
        <p:nvPr/>
      </p:nvGrpSpPr>
      <p:grpSpPr>
        <a:xfrm>
          <a:off x="0" y="0"/>
          <a:ext cx="0" cy="0"/>
          <a:chOff x="0" y="0"/>
          <a:chExt cx="0" cy="0"/>
        </a:xfrm>
      </p:grpSpPr>
      <p:sp>
        <p:nvSpPr>
          <p:cNvPr id="1752" name="Google Shape;1752;g40997fc6e89_0_2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3" name="Google Shape;1753;g40997fc6e89_0_2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54" name="Google Shape;1754;g40997fc6e89_0_2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1">
  <p:cSld name="Title slide 1">
    <p:spTree>
      <p:nvGrpSpPr>
        <p:cNvPr id="1"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2" name="Google Shape;52;p13"/>
          <p:cNvSpPr txBox="1">
            <a:spLocks noGrp="1"/>
          </p:cNvSpPr>
          <p:nvPr>
            <p:ph type="title"/>
          </p:nvPr>
        </p:nvSpPr>
        <p:spPr>
          <a:xfrm>
            <a:off x="1118251" y="1719805"/>
            <a:ext cx="6907500" cy="919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dk1"/>
              </a:buClr>
              <a:buSzPts val="5000"/>
              <a:buFont typeface="Arial"/>
              <a:buNone/>
              <a:defRPr sz="5000" b="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 name="Google Shape;53;p13"/>
          <p:cNvSpPr txBox="1">
            <a:spLocks noGrp="1"/>
          </p:cNvSpPr>
          <p:nvPr>
            <p:ph type="body" idx="1"/>
          </p:nvPr>
        </p:nvSpPr>
        <p:spPr>
          <a:xfrm>
            <a:off x="1866900" y="2759388"/>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dk1"/>
              </a:buClr>
              <a:buSzPts val="2100"/>
              <a:buNone/>
              <a:defRPr sz="2100">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13"/>
          <p:cNvSpPr txBox="1">
            <a:spLocks noGrp="1"/>
          </p:cNvSpPr>
          <p:nvPr>
            <p:ph type="body" idx="2"/>
          </p:nvPr>
        </p:nvSpPr>
        <p:spPr>
          <a:xfrm>
            <a:off x="1866900" y="3099422"/>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204788" y="159300"/>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 contents">
  <p:cSld name="Image contents">
    <p:spTree>
      <p:nvGrpSpPr>
        <p:cNvPr id="1" name="Shape 57"/>
        <p:cNvGrpSpPr/>
        <p:nvPr/>
      </p:nvGrpSpPr>
      <p:grpSpPr>
        <a:xfrm>
          <a:off x="0" y="0"/>
          <a:ext cx="0" cy="0"/>
          <a:chOff x="0" y="0"/>
          <a:chExt cx="0" cy="0"/>
        </a:xfrm>
      </p:grpSpPr>
      <p:sp>
        <p:nvSpPr>
          <p:cNvPr id="58" name="Google Shape;58;p15"/>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 name="Google Shape;59;p15"/>
          <p:cNvSpPr>
            <a:spLocks noGrp="1"/>
          </p:cNvSpPr>
          <p:nvPr>
            <p:ph type="pic" idx="2"/>
          </p:nvPr>
        </p:nvSpPr>
        <p:spPr>
          <a:xfrm>
            <a:off x="3886200" y="273844"/>
            <a:ext cx="2467800" cy="1417500"/>
          </a:xfrm>
          <a:prstGeom prst="rect">
            <a:avLst/>
          </a:prstGeom>
          <a:noFill/>
          <a:ln>
            <a:noFill/>
          </a:ln>
        </p:spPr>
      </p:sp>
      <p:sp>
        <p:nvSpPr>
          <p:cNvPr id="60" name="Google Shape;60;p15"/>
          <p:cNvSpPr>
            <a:spLocks noGrp="1"/>
          </p:cNvSpPr>
          <p:nvPr>
            <p:ph type="pic" idx="3"/>
          </p:nvPr>
        </p:nvSpPr>
        <p:spPr>
          <a:xfrm>
            <a:off x="6457950" y="273844"/>
            <a:ext cx="2472000" cy="1417500"/>
          </a:xfrm>
          <a:prstGeom prst="rect">
            <a:avLst/>
          </a:prstGeom>
          <a:noFill/>
          <a:ln>
            <a:noFill/>
          </a:ln>
        </p:spPr>
      </p:sp>
      <p:sp>
        <p:nvSpPr>
          <p:cNvPr id="61" name="Google Shape;61;p15"/>
          <p:cNvSpPr>
            <a:spLocks noGrp="1"/>
          </p:cNvSpPr>
          <p:nvPr>
            <p:ph type="pic" idx="4"/>
          </p:nvPr>
        </p:nvSpPr>
        <p:spPr>
          <a:xfrm>
            <a:off x="3886200" y="1795730"/>
            <a:ext cx="2467800" cy="1417500"/>
          </a:xfrm>
          <a:prstGeom prst="rect">
            <a:avLst/>
          </a:prstGeom>
          <a:noFill/>
          <a:ln>
            <a:noFill/>
          </a:ln>
        </p:spPr>
      </p:sp>
      <p:sp>
        <p:nvSpPr>
          <p:cNvPr id="62" name="Google Shape;62;p15"/>
          <p:cNvSpPr>
            <a:spLocks noGrp="1"/>
          </p:cNvSpPr>
          <p:nvPr>
            <p:ph type="pic" idx="5"/>
          </p:nvPr>
        </p:nvSpPr>
        <p:spPr>
          <a:xfrm>
            <a:off x="6457950" y="1795729"/>
            <a:ext cx="2472000" cy="1417500"/>
          </a:xfrm>
          <a:prstGeom prst="rect">
            <a:avLst/>
          </a:prstGeom>
          <a:noFill/>
          <a:ln>
            <a:noFill/>
          </a:ln>
        </p:spPr>
      </p:sp>
      <p:sp>
        <p:nvSpPr>
          <p:cNvPr id="63" name="Google Shape;63;p15"/>
          <p:cNvSpPr>
            <a:spLocks noGrp="1"/>
          </p:cNvSpPr>
          <p:nvPr>
            <p:ph type="pic" idx="6"/>
          </p:nvPr>
        </p:nvSpPr>
        <p:spPr>
          <a:xfrm>
            <a:off x="3886200" y="3317616"/>
            <a:ext cx="2467800" cy="1417500"/>
          </a:xfrm>
          <a:prstGeom prst="rect">
            <a:avLst/>
          </a:prstGeom>
          <a:noFill/>
          <a:ln>
            <a:noFill/>
          </a:ln>
        </p:spPr>
      </p:sp>
      <p:sp>
        <p:nvSpPr>
          <p:cNvPr id="64" name="Google Shape;64;p15"/>
          <p:cNvSpPr>
            <a:spLocks noGrp="1"/>
          </p:cNvSpPr>
          <p:nvPr>
            <p:ph type="pic" idx="7"/>
          </p:nvPr>
        </p:nvSpPr>
        <p:spPr>
          <a:xfrm>
            <a:off x="6457950" y="3317616"/>
            <a:ext cx="2472000" cy="1417500"/>
          </a:xfrm>
          <a:prstGeom prst="rect">
            <a:avLst/>
          </a:prstGeom>
          <a:noFill/>
          <a:ln>
            <a:noFill/>
          </a:ln>
        </p:spPr>
      </p:sp>
      <p:sp>
        <p:nvSpPr>
          <p:cNvPr id="65" name="Google Shape;65;p15"/>
          <p:cNvSpPr txBox="1">
            <a:spLocks noGrp="1"/>
          </p:cNvSpPr>
          <p:nvPr>
            <p:ph type="body" idx="1"/>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body" idx="8"/>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5"/>
          <p:cNvSpPr txBox="1">
            <a:spLocks noGrp="1"/>
          </p:cNvSpPr>
          <p:nvPr>
            <p:ph type="body" idx="9"/>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5"/>
          <p:cNvSpPr txBox="1">
            <a:spLocks noGrp="1"/>
          </p:cNvSpPr>
          <p:nvPr>
            <p:ph type="body" idx="13"/>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 name="Google Shape;69;p15"/>
          <p:cNvSpPr txBox="1">
            <a:spLocks noGrp="1"/>
          </p:cNvSpPr>
          <p:nvPr>
            <p:ph type="body" idx="14"/>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 name="Google Shape;70;p15"/>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Google Shape;71;p15"/>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2" name="Google Shape;72;p15"/>
          <p:cNvSpPr txBox="1">
            <a:spLocks noGrp="1"/>
          </p:cNvSpPr>
          <p:nvPr>
            <p:ph type="body" idx="17"/>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15"/>
          <p:cNvSpPr txBox="1">
            <a:spLocks noGrp="1"/>
          </p:cNvSpPr>
          <p:nvPr>
            <p:ph type="body" idx="18"/>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 name="Google Shape;74;p15"/>
          <p:cNvSpPr txBox="1">
            <a:spLocks noGrp="1"/>
          </p:cNvSpPr>
          <p:nvPr>
            <p:ph type="body" idx="19"/>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 name="Google Shape;75;p15"/>
          <p:cNvSpPr txBox="1">
            <a:spLocks noGrp="1"/>
          </p:cNvSpPr>
          <p:nvPr>
            <p:ph type="body" idx="20"/>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15"/>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 contents 1">
  <p:cSld name="Image contents 1">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 name="Google Shape;79;p16"/>
          <p:cNvSpPr>
            <a:spLocks noGrp="1"/>
          </p:cNvSpPr>
          <p:nvPr>
            <p:ph type="pic" idx="2"/>
          </p:nvPr>
        </p:nvSpPr>
        <p:spPr>
          <a:xfrm>
            <a:off x="3886200" y="273844"/>
            <a:ext cx="2467800" cy="1417500"/>
          </a:xfrm>
          <a:prstGeom prst="rect">
            <a:avLst/>
          </a:prstGeom>
          <a:noFill/>
          <a:ln>
            <a:noFill/>
          </a:ln>
        </p:spPr>
      </p:sp>
      <p:sp>
        <p:nvSpPr>
          <p:cNvPr id="80" name="Google Shape;80;p16"/>
          <p:cNvSpPr>
            <a:spLocks noGrp="1"/>
          </p:cNvSpPr>
          <p:nvPr>
            <p:ph type="pic" idx="3"/>
          </p:nvPr>
        </p:nvSpPr>
        <p:spPr>
          <a:xfrm>
            <a:off x="6457950" y="273844"/>
            <a:ext cx="2472000" cy="1417500"/>
          </a:xfrm>
          <a:prstGeom prst="rect">
            <a:avLst/>
          </a:prstGeom>
          <a:noFill/>
          <a:ln>
            <a:noFill/>
          </a:ln>
        </p:spPr>
      </p:sp>
      <p:sp>
        <p:nvSpPr>
          <p:cNvPr id="81" name="Google Shape;81;p16"/>
          <p:cNvSpPr>
            <a:spLocks noGrp="1"/>
          </p:cNvSpPr>
          <p:nvPr>
            <p:ph type="pic" idx="4"/>
          </p:nvPr>
        </p:nvSpPr>
        <p:spPr>
          <a:xfrm>
            <a:off x="3886200" y="1795730"/>
            <a:ext cx="2467800" cy="1417500"/>
          </a:xfrm>
          <a:prstGeom prst="rect">
            <a:avLst/>
          </a:prstGeom>
          <a:noFill/>
          <a:ln>
            <a:noFill/>
          </a:ln>
        </p:spPr>
      </p:sp>
      <p:sp>
        <p:nvSpPr>
          <p:cNvPr id="82" name="Google Shape;82;p16"/>
          <p:cNvSpPr>
            <a:spLocks noGrp="1"/>
          </p:cNvSpPr>
          <p:nvPr>
            <p:ph type="pic" idx="5"/>
          </p:nvPr>
        </p:nvSpPr>
        <p:spPr>
          <a:xfrm>
            <a:off x="6457950" y="1795729"/>
            <a:ext cx="2472000" cy="1417500"/>
          </a:xfrm>
          <a:prstGeom prst="rect">
            <a:avLst/>
          </a:prstGeom>
          <a:noFill/>
          <a:ln>
            <a:noFill/>
          </a:ln>
        </p:spPr>
      </p:sp>
      <p:sp>
        <p:nvSpPr>
          <p:cNvPr id="83" name="Google Shape;83;p16"/>
          <p:cNvSpPr>
            <a:spLocks noGrp="1"/>
          </p:cNvSpPr>
          <p:nvPr>
            <p:ph type="pic" idx="6"/>
          </p:nvPr>
        </p:nvSpPr>
        <p:spPr>
          <a:xfrm>
            <a:off x="3886200" y="3317616"/>
            <a:ext cx="2467800" cy="1417500"/>
          </a:xfrm>
          <a:prstGeom prst="rect">
            <a:avLst/>
          </a:prstGeom>
          <a:noFill/>
          <a:ln>
            <a:noFill/>
          </a:ln>
        </p:spPr>
      </p:sp>
      <p:sp>
        <p:nvSpPr>
          <p:cNvPr id="84" name="Google Shape;84;p16"/>
          <p:cNvSpPr>
            <a:spLocks noGrp="1"/>
          </p:cNvSpPr>
          <p:nvPr>
            <p:ph type="pic" idx="7"/>
          </p:nvPr>
        </p:nvSpPr>
        <p:spPr>
          <a:xfrm>
            <a:off x="6457950" y="3317616"/>
            <a:ext cx="2472000" cy="1417500"/>
          </a:xfrm>
          <a:prstGeom prst="rect">
            <a:avLst/>
          </a:prstGeom>
          <a:noFill/>
          <a:ln>
            <a:noFill/>
          </a:ln>
        </p:spPr>
      </p:sp>
      <p:sp>
        <p:nvSpPr>
          <p:cNvPr id="85" name="Google Shape;85;p16"/>
          <p:cNvSpPr txBox="1">
            <a:spLocks noGrp="1"/>
          </p:cNvSpPr>
          <p:nvPr>
            <p:ph type="body" idx="1"/>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 name="Google Shape;86;p16"/>
          <p:cNvSpPr txBox="1">
            <a:spLocks noGrp="1"/>
          </p:cNvSpPr>
          <p:nvPr>
            <p:ph type="body" idx="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6"/>
          <p:cNvSpPr txBox="1">
            <a:spLocks noGrp="1"/>
          </p:cNvSpPr>
          <p:nvPr>
            <p:ph type="body" idx="9"/>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6"/>
          <p:cNvSpPr txBox="1">
            <a:spLocks noGrp="1"/>
          </p:cNvSpPr>
          <p:nvPr>
            <p:ph type="body" idx="13"/>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 name="Google Shape;89;p16"/>
          <p:cNvSpPr txBox="1">
            <a:spLocks noGrp="1"/>
          </p:cNvSpPr>
          <p:nvPr>
            <p:ph type="body" idx="14"/>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 name="Google Shape;90;p16"/>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 name="Google Shape;91;p16"/>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 name="Google Shape;92;p16"/>
          <p:cNvSpPr txBox="1">
            <a:spLocks noGrp="1"/>
          </p:cNvSpPr>
          <p:nvPr>
            <p:ph type="body" idx="17"/>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 name="Google Shape;93;p16"/>
          <p:cNvSpPr txBox="1">
            <a:spLocks noGrp="1"/>
          </p:cNvSpPr>
          <p:nvPr>
            <p:ph type="body" idx="18"/>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 name="Google Shape;94;p16"/>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 name="Google Shape;95;p16"/>
          <p:cNvSpPr txBox="1">
            <a:spLocks noGrp="1"/>
          </p:cNvSpPr>
          <p:nvPr>
            <p:ph type="body" idx="20"/>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 name="Google Shape;96;p16"/>
          <p:cNvSpPr txBox="1">
            <a:spLocks noGrp="1"/>
          </p:cNvSpPr>
          <p:nvPr>
            <p:ph type="body" idx="21"/>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contents 2">
  <p:cSld name="Image contents 2">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 name="Google Shape;99;p17"/>
          <p:cNvSpPr>
            <a:spLocks noGrp="1"/>
          </p:cNvSpPr>
          <p:nvPr>
            <p:ph type="pic" idx="2"/>
          </p:nvPr>
        </p:nvSpPr>
        <p:spPr>
          <a:xfrm>
            <a:off x="3886200" y="273844"/>
            <a:ext cx="2467800" cy="1417500"/>
          </a:xfrm>
          <a:prstGeom prst="rect">
            <a:avLst/>
          </a:prstGeom>
          <a:noFill/>
          <a:ln>
            <a:noFill/>
          </a:ln>
        </p:spPr>
      </p:sp>
      <p:sp>
        <p:nvSpPr>
          <p:cNvPr id="100" name="Google Shape;100;p17"/>
          <p:cNvSpPr>
            <a:spLocks noGrp="1"/>
          </p:cNvSpPr>
          <p:nvPr>
            <p:ph type="pic" idx="3"/>
          </p:nvPr>
        </p:nvSpPr>
        <p:spPr>
          <a:xfrm>
            <a:off x="6457950" y="273844"/>
            <a:ext cx="2472000" cy="1417500"/>
          </a:xfrm>
          <a:prstGeom prst="rect">
            <a:avLst/>
          </a:prstGeom>
          <a:noFill/>
          <a:ln>
            <a:noFill/>
          </a:ln>
        </p:spPr>
      </p:sp>
      <p:sp>
        <p:nvSpPr>
          <p:cNvPr id="101" name="Google Shape;101;p17"/>
          <p:cNvSpPr>
            <a:spLocks noGrp="1"/>
          </p:cNvSpPr>
          <p:nvPr>
            <p:ph type="pic" idx="4"/>
          </p:nvPr>
        </p:nvSpPr>
        <p:spPr>
          <a:xfrm>
            <a:off x="3886200" y="1795730"/>
            <a:ext cx="2467800" cy="1417500"/>
          </a:xfrm>
          <a:prstGeom prst="rect">
            <a:avLst/>
          </a:prstGeom>
          <a:noFill/>
          <a:ln>
            <a:noFill/>
          </a:ln>
        </p:spPr>
      </p:sp>
      <p:sp>
        <p:nvSpPr>
          <p:cNvPr id="102" name="Google Shape;102;p17"/>
          <p:cNvSpPr>
            <a:spLocks noGrp="1"/>
          </p:cNvSpPr>
          <p:nvPr>
            <p:ph type="pic" idx="5"/>
          </p:nvPr>
        </p:nvSpPr>
        <p:spPr>
          <a:xfrm>
            <a:off x="6457950" y="1795729"/>
            <a:ext cx="2472000" cy="1417500"/>
          </a:xfrm>
          <a:prstGeom prst="rect">
            <a:avLst/>
          </a:prstGeom>
          <a:noFill/>
          <a:ln>
            <a:noFill/>
          </a:ln>
        </p:spPr>
      </p:sp>
      <p:sp>
        <p:nvSpPr>
          <p:cNvPr id="103" name="Google Shape;103;p17"/>
          <p:cNvSpPr>
            <a:spLocks noGrp="1"/>
          </p:cNvSpPr>
          <p:nvPr>
            <p:ph type="pic" idx="6"/>
          </p:nvPr>
        </p:nvSpPr>
        <p:spPr>
          <a:xfrm>
            <a:off x="3886200" y="3317616"/>
            <a:ext cx="2467800" cy="1417500"/>
          </a:xfrm>
          <a:prstGeom prst="rect">
            <a:avLst/>
          </a:prstGeom>
          <a:noFill/>
          <a:ln>
            <a:noFill/>
          </a:ln>
        </p:spPr>
      </p:sp>
      <p:sp>
        <p:nvSpPr>
          <p:cNvPr id="104" name="Google Shape;104;p17"/>
          <p:cNvSpPr>
            <a:spLocks noGrp="1"/>
          </p:cNvSpPr>
          <p:nvPr>
            <p:ph type="pic" idx="7"/>
          </p:nvPr>
        </p:nvSpPr>
        <p:spPr>
          <a:xfrm>
            <a:off x="6457950" y="3317616"/>
            <a:ext cx="2472000" cy="1417500"/>
          </a:xfrm>
          <a:prstGeom prst="rect">
            <a:avLst/>
          </a:prstGeom>
          <a:noFill/>
          <a:ln>
            <a:noFill/>
          </a:ln>
        </p:spPr>
      </p:sp>
      <p:sp>
        <p:nvSpPr>
          <p:cNvPr id="105" name="Google Shape;105;p17"/>
          <p:cNvSpPr txBox="1">
            <a:spLocks noGrp="1"/>
          </p:cNvSpPr>
          <p:nvPr>
            <p:ph type="body" idx="1"/>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 name="Google Shape;106;p17"/>
          <p:cNvSpPr txBox="1">
            <a:spLocks noGrp="1"/>
          </p:cNvSpPr>
          <p:nvPr>
            <p:ph type="body" idx="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 name="Google Shape;107;p17"/>
          <p:cNvSpPr txBox="1">
            <a:spLocks noGrp="1"/>
          </p:cNvSpPr>
          <p:nvPr>
            <p:ph type="body" idx="9"/>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 name="Google Shape;108;p17"/>
          <p:cNvSpPr txBox="1">
            <a:spLocks noGrp="1"/>
          </p:cNvSpPr>
          <p:nvPr>
            <p:ph type="body" idx="13"/>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17"/>
          <p:cNvSpPr txBox="1">
            <a:spLocks noGrp="1"/>
          </p:cNvSpPr>
          <p:nvPr>
            <p:ph type="body" idx="14"/>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 name="Google Shape;110;p17"/>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 name="Google Shape;111;p17"/>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 name="Google Shape;112;p17"/>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 name="Google Shape;113;p17"/>
          <p:cNvSpPr txBox="1">
            <a:spLocks noGrp="1"/>
          </p:cNvSpPr>
          <p:nvPr>
            <p:ph type="body" idx="18"/>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 name="Google Shape;114;p17"/>
          <p:cNvSpPr txBox="1">
            <a:spLocks noGrp="1"/>
          </p:cNvSpPr>
          <p:nvPr>
            <p:ph type="body" idx="19"/>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 name="Google Shape;115;p17"/>
          <p:cNvSpPr txBox="1">
            <a:spLocks noGrp="1"/>
          </p:cNvSpPr>
          <p:nvPr>
            <p:ph type="body" idx="20"/>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17"/>
          <p:cNvSpPr txBox="1">
            <a:spLocks noGrp="1"/>
          </p:cNvSpPr>
          <p:nvPr>
            <p:ph type="body" idx="21"/>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age contents 3">
  <p:cSld name="Image contents 3">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 name="Google Shape;119;p18"/>
          <p:cNvSpPr>
            <a:spLocks noGrp="1"/>
          </p:cNvSpPr>
          <p:nvPr>
            <p:ph type="pic" idx="2"/>
          </p:nvPr>
        </p:nvSpPr>
        <p:spPr>
          <a:xfrm>
            <a:off x="3886200" y="273844"/>
            <a:ext cx="2467800" cy="1417500"/>
          </a:xfrm>
          <a:prstGeom prst="rect">
            <a:avLst/>
          </a:prstGeom>
          <a:noFill/>
          <a:ln>
            <a:noFill/>
          </a:ln>
        </p:spPr>
      </p:sp>
      <p:sp>
        <p:nvSpPr>
          <p:cNvPr id="120" name="Google Shape;120;p18"/>
          <p:cNvSpPr>
            <a:spLocks noGrp="1"/>
          </p:cNvSpPr>
          <p:nvPr>
            <p:ph type="pic" idx="3"/>
          </p:nvPr>
        </p:nvSpPr>
        <p:spPr>
          <a:xfrm>
            <a:off x="6457950" y="273844"/>
            <a:ext cx="2472000" cy="1417500"/>
          </a:xfrm>
          <a:prstGeom prst="rect">
            <a:avLst/>
          </a:prstGeom>
          <a:noFill/>
          <a:ln>
            <a:noFill/>
          </a:ln>
        </p:spPr>
      </p:sp>
      <p:sp>
        <p:nvSpPr>
          <p:cNvPr id="121" name="Google Shape;121;p18"/>
          <p:cNvSpPr>
            <a:spLocks noGrp="1"/>
          </p:cNvSpPr>
          <p:nvPr>
            <p:ph type="pic" idx="4"/>
          </p:nvPr>
        </p:nvSpPr>
        <p:spPr>
          <a:xfrm>
            <a:off x="3886200" y="1795730"/>
            <a:ext cx="2467800" cy="1417500"/>
          </a:xfrm>
          <a:prstGeom prst="rect">
            <a:avLst/>
          </a:prstGeom>
          <a:noFill/>
          <a:ln>
            <a:noFill/>
          </a:ln>
        </p:spPr>
      </p:sp>
      <p:sp>
        <p:nvSpPr>
          <p:cNvPr id="122" name="Google Shape;122;p18"/>
          <p:cNvSpPr>
            <a:spLocks noGrp="1"/>
          </p:cNvSpPr>
          <p:nvPr>
            <p:ph type="pic" idx="5"/>
          </p:nvPr>
        </p:nvSpPr>
        <p:spPr>
          <a:xfrm>
            <a:off x="6457950" y="1795729"/>
            <a:ext cx="2472000" cy="1417500"/>
          </a:xfrm>
          <a:prstGeom prst="rect">
            <a:avLst/>
          </a:prstGeom>
          <a:noFill/>
          <a:ln>
            <a:noFill/>
          </a:ln>
        </p:spPr>
      </p:sp>
      <p:sp>
        <p:nvSpPr>
          <p:cNvPr id="123" name="Google Shape;123;p18"/>
          <p:cNvSpPr>
            <a:spLocks noGrp="1"/>
          </p:cNvSpPr>
          <p:nvPr>
            <p:ph type="pic" idx="6"/>
          </p:nvPr>
        </p:nvSpPr>
        <p:spPr>
          <a:xfrm>
            <a:off x="3886200" y="3317616"/>
            <a:ext cx="2467800" cy="1417500"/>
          </a:xfrm>
          <a:prstGeom prst="rect">
            <a:avLst/>
          </a:prstGeom>
          <a:noFill/>
          <a:ln>
            <a:noFill/>
          </a:ln>
        </p:spPr>
      </p:sp>
      <p:sp>
        <p:nvSpPr>
          <p:cNvPr id="124" name="Google Shape;124;p18"/>
          <p:cNvSpPr>
            <a:spLocks noGrp="1"/>
          </p:cNvSpPr>
          <p:nvPr>
            <p:ph type="pic" idx="7"/>
          </p:nvPr>
        </p:nvSpPr>
        <p:spPr>
          <a:xfrm>
            <a:off x="6457950" y="3317616"/>
            <a:ext cx="2472000" cy="1417500"/>
          </a:xfrm>
          <a:prstGeom prst="rect">
            <a:avLst/>
          </a:prstGeom>
          <a:noFill/>
          <a:ln>
            <a:noFill/>
          </a:ln>
        </p:spPr>
      </p:sp>
      <p:sp>
        <p:nvSpPr>
          <p:cNvPr id="125" name="Google Shape;125;p18"/>
          <p:cNvSpPr txBox="1">
            <a:spLocks noGrp="1"/>
          </p:cNvSpPr>
          <p:nvPr>
            <p:ph type="body" idx="1"/>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6" name="Google Shape;126;p18"/>
          <p:cNvSpPr txBox="1">
            <a:spLocks noGrp="1"/>
          </p:cNvSpPr>
          <p:nvPr>
            <p:ph type="body" idx="8"/>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7" name="Google Shape;127;p18"/>
          <p:cNvSpPr txBox="1">
            <a:spLocks noGrp="1"/>
          </p:cNvSpPr>
          <p:nvPr>
            <p:ph type="body" idx="9"/>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8" name="Google Shape;128;p18"/>
          <p:cNvSpPr txBox="1">
            <a:spLocks noGrp="1"/>
          </p:cNvSpPr>
          <p:nvPr>
            <p:ph type="body" idx="13"/>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9" name="Google Shape;129;p18"/>
          <p:cNvSpPr txBox="1">
            <a:spLocks noGrp="1"/>
          </p:cNvSpPr>
          <p:nvPr>
            <p:ph type="body" idx="14"/>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0" name="Google Shape;130;p18"/>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1" name="Google Shape;131;p18"/>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2" name="Google Shape;132;p18"/>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3" name="Google Shape;133;p18"/>
          <p:cNvSpPr txBox="1">
            <a:spLocks noGrp="1"/>
          </p:cNvSpPr>
          <p:nvPr>
            <p:ph type="body" idx="18"/>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4" name="Google Shape;134;p18"/>
          <p:cNvSpPr txBox="1">
            <a:spLocks noGrp="1"/>
          </p:cNvSpPr>
          <p:nvPr>
            <p:ph type="body" idx="19"/>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5" name="Google Shape;135;p18"/>
          <p:cNvSpPr txBox="1">
            <a:spLocks noGrp="1"/>
          </p:cNvSpPr>
          <p:nvPr>
            <p:ph type="body" idx="20"/>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6" name="Google Shape;136;p18"/>
          <p:cNvSpPr txBox="1">
            <a:spLocks noGrp="1"/>
          </p:cNvSpPr>
          <p:nvPr>
            <p:ph type="body" idx="21"/>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contents 4">
  <p:cSld name="Image contents 4">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9" name="Google Shape;139;p19"/>
          <p:cNvSpPr>
            <a:spLocks noGrp="1"/>
          </p:cNvSpPr>
          <p:nvPr>
            <p:ph type="pic" idx="2"/>
          </p:nvPr>
        </p:nvSpPr>
        <p:spPr>
          <a:xfrm>
            <a:off x="3886200" y="273844"/>
            <a:ext cx="2467800" cy="1417500"/>
          </a:xfrm>
          <a:prstGeom prst="rect">
            <a:avLst/>
          </a:prstGeom>
          <a:noFill/>
          <a:ln>
            <a:noFill/>
          </a:ln>
        </p:spPr>
      </p:sp>
      <p:sp>
        <p:nvSpPr>
          <p:cNvPr id="140" name="Google Shape;140;p19"/>
          <p:cNvSpPr>
            <a:spLocks noGrp="1"/>
          </p:cNvSpPr>
          <p:nvPr>
            <p:ph type="pic" idx="3"/>
          </p:nvPr>
        </p:nvSpPr>
        <p:spPr>
          <a:xfrm>
            <a:off x="6457950" y="273844"/>
            <a:ext cx="2472000" cy="1417500"/>
          </a:xfrm>
          <a:prstGeom prst="rect">
            <a:avLst/>
          </a:prstGeom>
          <a:noFill/>
          <a:ln>
            <a:noFill/>
          </a:ln>
        </p:spPr>
      </p:sp>
      <p:sp>
        <p:nvSpPr>
          <p:cNvPr id="141" name="Google Shape;141;p19"/>
          <p:cNvSpPr>
            <a:spLocks noGrp="1"/>
          </p:cNvSpPr>
          <p:nvPr>
            <p:ph type="pic" idx="4"/>
          </p:nvPr>
        </p:nvSpPr>
        <p:spPr>
          <a:xfrm>
            <a:off x="3886200" y="1795730"/>
            <a:ext cx="2467800" cy="1417500"/>
          </a:xfrm>
          <a:prstGeom prst="rect">
            <a:avLst/>
          </a:prstGeom>
          <a:noFill/>
          <a:ln>
            <a:noFill/>
          </a:ln>
        </p:spPr>
      </p:sp>
      <p:sp>
        <p:nvSpPr>
          <p:cNvPr id="142" name="Google Shape;142;p19"/>
          <p:cNvSpPr>
            <a:spLocks noGrp="1"/>
          </p:cNvSpPr>
          <p:nvPr>
            <p:ph type="pic" idx="5"/>
          </p:nvPr>
        </p:nvSpPr>
        <p:spPr>
          <a:xfrm>
            <a:off x="6457950" y="1795729"/>
            <a:ext cx="2472000" cy="1417500"/>
          </a:xfrm>
          <a:prstGeom prst="rect">
            <a:avLst/>
          </a:prstGeom>
          <a:noFill/>
          <a:ln>
            <a:noFill/>
          </a:ln>
        </p:spPr>
      </p:sp>
      <p:sp>
        <p:nvSpPr>
          <p:cNvPr id="143" name="Google Shape;143;p19"/>
          <p:cNvSpPr>
            <a:spLocks noGrp="1"/>
          </p:cNvSpPr>
          <p:nvPr>
            <p:ph type="pic" idx="6"/>
          </p:nvPr>
        </p:nvSpPr>
        <p:spPr>
          <a:xfrm>
            <a:off x="3886200" y="3317616"/>
            <a:ext cx="2467800" cy="1417500"/>
          </a:xfrm>
          <a:prstGeom prst="rect">
            <a:avLst/>
          </a:prstGeom>
          <a:noFill/>
          <a:ln>
            <a:noFill/>
          </a:ln>
        </p:spPr>
      </p:sp>
      <p:sp>
        <p:nvSpPr>
          <p:cNvPr id="144" name="Google Shape;144;p19"/>
          <p:cNvSpPr>
            <a:spLocks noGrp="1"/>
          </p:cNvSpPr>
          <p:nvPr>
            <p:ph type="pic" idx="7"/>
          </p:nvPr>
        </p:nvSpPr>
        <p:spPr>
          <a:xfrm>
            <a:off x="6457950" y="3317616"/>
            <a:ext cx="2472000" cy="1417500"/>
          </a:xfrm>
          <a:prstGeom prst="rect">
            <a:avLst/>
          </a:prstGeom>
          <a:noFill/>
          <a:ln>
            <a:noFill/>
          </a:ln>
        </p:spPr>
      </p:sp>
      <p:sp>
        <p:nvSpPr>
          <p:cNvPr id="145" name="Google Shape;145;p19"/>
          <p:cNvSpPr txBox="1">
            <a:spLocks noGrp="1"/>
          </p:cNvSpPr>
          <p:nvPr>
            <p:ph type="body" idx="1"/>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6" name="Google Shape;146;p19"/>
          <p:cNvSpPr txBox="1">
            <a:spLocks noGrp="1"/>
          </p:cNvSpPr>
          <p:nvPr>
            <p:ph type="body" idx="8"/>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7" name="Google Shape;147;p19"/>
          <p:cNvSpPr txBox="1">
            <a:spLocks noGrp="1"/>
          </p:cNvSpPr>
          <p:nvPr>
            <p:ph type="body" idx="9"/>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8" name="Google Shape;148;p19"/>
          <p:cNvSpPr txBox="1">
            <a:spLocks noGrp="1"/>
          </p:cNvSpPr>
          <p:nvPr>
            <p:ph type="body" idx="13"/>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9" name="Google Shape;149;p19"/>
          <p:cNvSpPr txBox="1">
            <a:spLocks noGrp="1"/>
          </p:cNvSpPr>
          <p:nvPr>
            <p:ph type="body" idx="14"/>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0" name="Google Shape;150;p19"/>
          <p:cNvSpPr txBox="1">
            <a:spLocks noGrp="1"/>
          </p:cNvSpPr>
          <p:nvPr>
            <p:ph type="body" idx="15"/>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1" name="Google Shape;151;p19"/>
          <p:cNvSpPr txBox="1">
            <a:spLocks noGrp="1"/>
          </p:cNvSpPr>
          <p:nvPr>
            <p:ph type="body" idx="16"/>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2" name="Google Shape;152;p19"/>
          <p:cNvSpPr txBox="1">
            <a:spLocks noGrp="1"/>
          </p:cNvSpPr>
          <p:nvPr>
            <p:ph type="body" idx="17"/>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3" name="Google Shape;153;p19"/>
          <p:cNvSpPr txBox="1">
            <a:spLocks noGrp="1"/>
          </p:cNvSpPr>
          <p:nvPr>
            <p:ph type="body" idx="1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4" name="Google Shape;154;p19"/>
          <p:cNvSpPr txBox="1">
            <a:spLocks noGrp="1"/>
          </p:cNvSpPr>
          <p:nvPr>
            <p:ph type="body" idx="19"/>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5" name="Google Shape;155;p19"/>
          <p:cNvSpPr txBox="1">
            <a:spLocks noGrp="1"/>
          </p:cNvSpPr>
          <p:nvPr>
            <p:ph type="body" idx="20"/>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6" name="Google Shape;156;p19"/>
          <p:cNvSpPr txBox="1">
            <a:spLocks noGrp="1"/>
          </p:cNvSpPr>
          <p:nvPr>
            <p:ph type="body" idx="21"/>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mage contents 5">
  <p:cSld name="Image contents 5">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9" name="Google Shape;159;p20"/>
          <p:cNvSpPr>
            <a:spLocks noGrp="1"/>
          </p:cNvSpPr>
          <p:nvPr>
            <p:ph type="pic" idx="2"/>
          </p:nvPr>
        </p:nvSpPr>
        <p:spPr>
          <a:xfrm>
            <a:off x="3886200" y="273844"/>
            <a:ext cx="2467800" cy="1417500"/>
          </a:xfrm>
          <a:prstGeom prst="rect">
            <a:avLst/>
          </a:prstGeom>
          <a:noFill/>
          <a:ln>
            <a:noFill/>
          </a:ln>
        </p:spPr>
      </p:sp>
      <p:sp>
        <p:nvSpPr>
          <p:cNvPr id="160" name="Google Shape;160;p20"/>
          <p:cNvSpPr>
            <a:spLocks noGrp="1"/>
          </p:cNvSpPr>
          <p:nvPr>
            <p:ph type="pic" idx="3"/>
          </p:nvPr>
        </p:nvSpPr>
        <p:spPr>
          <a:xfrm>
            <a:off x="6457950" y="273844"/>
            <a:ext cx="2472000" cy="1417500"/>
          </a:xfrm>
          <a:prstGeom prst="rect">
            <a:avLst/>
          </a:prstGeom>
          <a:noFill/>
          <a:ln>
            <a:noFill/>
          </a:ln>
        </p:spPr>
      </p:sp>
      <p:sp>
        <p:nvSpPr>
          <p:cNvPr id="161" name="Google Shape;161;p20"/>
          <p:cNvSpPr>
            <a:spLocks noGrp="1"/>
          </p:cNvSpPr>
          <p:nvPr>
            <p:ph type="pic" idx="4"/>
          </p:nvPr>
        </p:nvSpPr>
        <p:spPr>
          <a:xfrm>
            <a:off x="3886200" y="1795730"/>
            <a:ext cx="2467800" cy="1417500"/>
          </a:xfrm>
          <a:prstGeom prst="rect">
            <a:avLst/>
          </a:prstGeom>
          <a:noFill/>
          <a:ln>
            <a:noFill/>
          </a:ln>
        </p:spPr>
      </p:sp>
      <p:sp>
        <p:nvSpPr>
          <p:cNvPr id="162" name="Google Shape;162;p20"/>
          <p:cNvSpPr>
            <a:spLocks noGrp="1"/>
          </p:cNvSpPr>
          <p:nvPr>
            <p:ph type="pic" idx="5"/>
          </p:nvPr>
        </p:nvSpPr>
        <p:spPr>
          <a:xfrm>
            <a:off x="6457950" y="1795729"/>
            <a:ext cx="2472000" cy="1417500"/>
          </a:xfrm>
          <a:prstGeom prst="rect">
            <a:avLst/>
          </a:prstGeom>
          <a:noFill/>
          <a:ln>
            <a:noFill/>
          </a:ln>
        </p:spPr>
      </p:sp>
      <p:sp>
        <p:nvSpPr>
          <p:cNvPr id="163" name="Google Shape;163;p20"/>
          <p:cNvSpPr>
            <a:spLocks noGrp="1"/>
          </p:cNvSpPr>
          <p:nvPr>
            <p:ph type="pic" idx="6"/>
          </p:nvPr>
        </p:nvSpPr>
        <p:spPr>
          <a:xfrm>
            <a:off x="3886200" y="3317616"/>
            <a:ext cx="2467800" cy="1417500"/>
          </a:xfrm>
          <a:prstGeom prst="rect">
            <a:avLst/>
          </a:prstGeom>
          <a:noFill/>
          <a:ln>
            <a:noFill/>
          </a:ln>
        </p:spPr>
      </p:sp>
      <p:sp>
        <p:nvSpPr>
          <p:cNvPr id="164" name="Google Shape;164;p20"/>
          <p:cNvSpPr>
            <a:spLocks noGrp="1"/>
          </p:cNvSpPr>
          <p:nvPr>
            <p:ph type="pic" idx="7"/>
          </p:nvPr>
        </p:nvSpPr>
        <p:spPr>
          <a:xfrm>
            <a:off x="6457950" y="3317616"/>
            <a:ext cx="2472000" cy="1417500"/>
          </a:xfrm>
          <a:prstGeom prst="rect">
            <a:avLst/>
          </a:prstGeom>
          <a:noFill/>
          <a:ln>
            <a:noFill/>
          </a:ln>
        </p:spPr>
      </p:sp>
      <p:sp>
        <p:nvSpPr>
          <p:cNvPr id="165" name="Google Shape;165;p20"/>
          <p:cNvSpPr txBox="1">
            <a:spLocks noGrp="1"/>
          </p:cNvSpPr>
          <p:nvPr>
            <p:ph type="body" idx="1"/>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6" name="Google Shape;166;p20"/>
          <p:cNvSpPr txBox="1">
            <a:spLocks noGrp="1"/>
          </p:cNvSpPr>
          <p:nvPr>
            <p:ph type="body" idx="8"/>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7" name="Google Shape;167;p20"/>
          <p:cNvSpPr txBox="1">
            <a:spLocks noGrp="1"/>
          </p:cNvSpPr>
          <p:nvPr>
            <p:ph type="body" idx="9"/>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8" name="Google Shape;168;p20"/>
          <p:cNvSpPr txBox="1">
            <a:spLocks noGrp="1"/>
          </p:cNvSpPr>
          <p:nvPr>
            <p:ph type="body" idx="13"/>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9" name="Google Shape;169;p20"/>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0" name="Google Shape;170;p20"/>
          <p:cNvSpPr txBox="1">
            <a:spLocks noGrp="1"/>
          </p:cNvSpPr>
          <p:nvPr>
            <p:ph type="body" idx="15"/>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20"/>
          <p:cNvSpPr txBox="1">
            <a:spLocks noGrp="1"/>
          </p:cNvSpPr>
          <p:nvPr>
            <p:ph type="body" idx="16"/>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2" name="Google Shape;172;p20"/>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3" name="Google Shape;173;p20"/>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4" name="Google Shape;174;p20"/>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5" name="Google Shape;175;p20"/>
          <p:cNvSpPr txBox="1">
            <a:spLocks noGrp="1"/>
          </p:cNvSpPr>
          <p:nvPr>
            <p:ph type="body" idx="20"/>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6" name="Google Shape;176;p20"/>
          <p:cNvSpPr txBox="1">
            <a:spLocks noGrp="1"/>
          </p:cNvSpPr>
          <p:nvPr>
            <p:ph type="body" idx="21"/>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 contents 6">
  <p:cSld name="Image contents 6">
    <p:spTree>
      <p:nvGrpSpPr>
        <p:cNvPr id="1" name="Shape 177"/>
        <p:cNvGrpSpPr/>
        <p:nvPr/>
      </p:nvGrpSpPr>
      <p:grpSpPr>
        <a:xfrm>
          <a:off x="0" y="0"/>
          <a:ext cx="0" cy="0"/>
          <a:chOff x="0" y="0"/>
          <a:chExt cx="0" cy="0"/>
        </a:xfrm>
      </p:grpSpPr>
      <p:sp>
        <p:nvSpPr>
          <p:cNvPr id="178" name="Google Shape;178;p21"/>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9" name="Google Shape;179;p21"/>
          <p:cNvSpPr>
            <a:spLocks noGrp="1"/>
          </p:cNvSpPr>
          <p:nvPr>
            <p:ph type="pic" idx="2"/>
          </p:nvPr>
        </p:nvSpPr>
        <p:spPr>
          <a:xfrm>
            <a:off x="3886200" y="273844"/>
            <a:ext cx="2467800" cy="1417500"/>
          </a:xfrm>
          <a:prstGeom prst="rect">
            <a:avLst/>
          </a:prstGeom>
          <a:noFill/>
          <a:ln>
            <a:noFill/>
          </a:ln>
        </p:spPr>
      </p:sp>
      <p:sp>
        <p:nvSpPr>
          <p:cNvPr id="180" name="Google Shape;180;p21"/>
          <p:cNvSpPr>
            <a:spLocks noGrp="1"/>
          </p:cNvSpPr>
          <p:nvPr>
            <p:ph type="pic" idx="3"/>
          </p:nvPr>
        </p:nvSpPr>
        <p:spPr>
          <a:xfrm>
            <a:off x="6457950" y="273844"/>
            <a:ext cx="2472000" cy="1417500"/>
          </a:xfrm>
          <a:prstGeom prst="rect">
            <a:avLst/>
          </a:prstGeom>
          <a:noFill/>
          <a:ln>
            <a:noFill/>
          </a:ln>
        </p:spPr>
      </p:sp>
      <p:sp>
        <p:nvSpPr>
          <p:cNvPr id="181" name="Google Shape;181;p21"/>
          <p:cNvSpPr>
            <a:spLocks noGrp="1"/>
          </p:cNvSpPr>
          <p:nvPr>
            <p:ph type="pic" idx="4"/>
          </p:nvPr>
        </p:nvSpPr>
        <p:spPr>
          <a:xfrm>
            <a:off x="3886200" y="1795730"/>
            <a:ext cx="2467800" cy="1417500"/>
          </a:xfrm>
          <a:prstGeom prst="rect">
            <a:avLst/>
          </a:prstGeom>
          <a:noFill/>
          <a:ln>
            <a:noFill/>
          </a:ln>
        </p:spPr>
      </p:sp>
      <p:sp>
        <p:nvSpPr>
          <p:cNvPr id="182" name="Google Shape;182;p21"/>
          <p:cNvSpPr>
            <a:spLocks noGrp="1"/>
          </p:cNvSpPr>
          <p:nvPr>
            <p:ph type="pic" idx="5"/>
          </p:nvPr>
        </p:nvSpPr>
        <p:spPr>
          <a:xfrm>
            <a:off x="6457950" y="1795729"/>
            <a:ext cx="2472000" cy="1417500"/>
          </a:xfrm>
          <a:prstGeom prst="rect">
            <a:avLst/>
          </a:prstGeom>
          <a:noFill/>
          <a:ln>
            <a:noFill/>
          </a:ln>
        </p:spPr>
      </p:sp>
      <p:sp>
        <p:nvSpPr>
          <p:cNvPr id="183" name="Google Shape;183;p21"/>
          <p:cNvSpPr>
            <a:spLocks noGrp="1"/>
          </p:cNvSpPr>
          <p:nvPr>
            <p:ph type="pic" idx="6"/>
          </p:nvPr>
        </p:nvSpPr>
        <p:spPr>
          <a:xfrm>
            <a:off x="3886200" y="3317616"/>
            <a:ext cx="2467800" cy="1417500"/>
          </a:xfrm>
          <a:prstGeom prst="rect">
            <a:avLst/>
          </a:prstGeom>
          <a:noFill/>
          <a:ln>
            <a:noFill/>
          </a:ln>
        </p:spPr>
      </p:sp>
      <p:sp>
        <p:nvSpPr>
          <p:cNvPr id="184" name="Google Shape;184;p21"/>
          <p:cNvSpPr>
            <a:spLocks noGrp="1"/>
          </p:cNvSpPr>
          <p:nvPr>
            <p:ph type="pic" idx="7"/>
          </p:nvPr>
        </p:nvSpPr>
        <p:spPr>
          <a:xfrm>
            <a:off x="6457950" y="3317616"/>
            <a:ext cx="2472000" cy="1417500"/>
          </a:xfrm>
          <a:prstGeom prst="rect">
            <a:avLst/>
          </a:prstGeom>
          <a:noFill/>
          <a:ln>
            <a:noFill/>
          </a:ln>
        </p:spPr>
      </p:sp>
      <p:sp>
        <p:nvSpPr>
          <p:cNvPr id="185" name="Google Shape;185;p21"/>
          <p:cNvSpPr txBox="1">
            <a:spLocks noGrp="1"/>
          </p:cNvSpPr>
          <p:nvPr>
            <p:ph type="body" idx="1"/>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6" name="Google Shape;186;p21"/>
          <p:cNvSpPr txBox="1">
            <a:spLocks noGrp="1"/>
          </p:cNvSpPr>
          <p:nvPr>
            <p:ph type="body" idx="8"/>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7" name="Google Shape;187;p21"/>
          <p:cNvSpPr txBox="1">
            <a:spLocks noGrp="1"/>
          </p:cNvSpPr>
          <p:nvPr>
            <p:ph type="body" idx="9"/>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8" name="Google Shape;188;p21"/>
          <p:cNvSpPr txBox="1">
            <a:spLocks noGrp="1"/>
          </p:cNvSpPr>
          <p:nvPr>
            <p:ph type="body" idx="13"/>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9" name="Google Shape;189;p21"/>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0" name="Google Shape;190;p21"/>
          <p:cNvSpPr txBox="1">
            <a:spLocks noGrp="1"/>
          </p:cNvSpPr>
          <p:nvPr>
            <p:ph type="body" idx="15"/>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21"/>
          <p:cNvSpPr txBox="1">
            <a:spLocks noGrp="1"/>
          </p:cNvSpPr>
          <p:nvPr>
            <p:ph type="body" idx="16"/>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2" name="Google Shape;192;p21"/>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3" name="Google Shape;193;p21"/>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4" name="Google Shape;194;p21"/>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5" name="Google Shape;195;p21"/>
          <p:cNvSpPr txBox="1">
            <a:spLocks noGrp="1"/>
          </p:cNvSpPr>
          <p:nvPr>
            <p:ph type="body" idx="20"/>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6" name="Google Shape;196;p21"/>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ue contents">
  <p:cSld name="Blue contents">
    <p:spTree>
      <p:nvGrpSpPr>
        <p:cNvPr id="1" name="Shape 197"/>
        <p:cNvGrpSpPr/>
        <p:nvPr/>
      </p:nvGrpSpPr>
      <p:grpSpPr>
        <a:xfrm>
          <a:off x="0" y="0"/>
          <a:ext cx="0" cy="0"/>
          <a:chOff x="0" y="0"/>
          <a:chExt cx="0" cy="0"/>
        </a:xfrm>
      </p:grpSpPr>
      <p:sp>
        <p:nvSpPr>
          <p:cNvPr id="198" name="Google Shape;198;p22"/>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9" name="Google Shape;199;p22"/>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0" name="Google Shape;200;p22"/>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1" name="Google Shape;201;p22"/>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2" name="Google Shape;202;p22"/>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3" name="Google Shape;203;p22"/>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4" name="Google Shape;204;p22"/>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05" name="Google Shape;205;p22"/>
          <p:cNvSpPr txBox="1">
            <a:spLocks noGrp="1"/>
          </p:cNvSpPr>
          <p:nvPr>
            <p:ph type="body" idx="7"/>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6" name="Google Shape;206;p22"/>
          <p:cNvSpPr txBox="1">
            <a:spLocks noGrp="1"/>
          </p:cNvSpPr>
          <p:nvPr>
            <p:ph type="body" idx="8"/>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7" name="Google Shape;207;p22"/>
          <p:cNvSpPr txBox="1">
            <a:spLocks noGrp="1"/>
          </p:cNvSpPr>
          <p:nvPr>
            <p:ph type="body" idx="9"/>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8" name="Google Shape;208;p22"/>
          <p:cNvSpPr txBox="1">
            <a:spLocks noGrp="1"/>
          </p:cNvSpPr>
          <p:nvPr>
            <p:ph type="body" idx="13"/>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9" name="Google Shape;209;p22"/>
          <p:cNvSpPr txBox="1">
            <a:spLocks noGrp="1"/>
          </p:cNvSpPr>
          <p:nvPr>
            <p:ph type="body" idx="14"/>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0" name="Google Shape;210;p22"/>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1" name="Google Shape;211;p22"/>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2" name="Google Shape;212;p22"/>
          <p:cNvSpPr txBox="1">
            <a:spLocks noGrp="1"/>
          </p:cNvSpPr>
          <p:nvPr>
            <p:ph type="body" idx="17"/>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3" name="Google Shape;213;p22"/>
          <p:cNvSpPr txBox="1">
            <a:spLocks noGrp="1"/>
          </p:cNvSpPr>
          <p:nvPr>
            <p:ph type="body" idx="18"/>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4" name="Google Shape;214;p22"/>
          <p:cNvSpPr txBox="1">
            <a:spLocks noGrp="1"/>
          </p:cNvSpPr>
          <p:nvPr>
            <p:ph type="body" idx="19"/>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5" name="Google Shape;215;p22"/>
          <p:cNvSpPr txBox="1">
            <a:spLocks noGrp="1"/>
          </p:cNvSpPr>
          <p:nvPr>
            <p:ph type="body" idx="20"/>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6" name="Google Shape;216;p22"/>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ue contents 1">
  <p:cSld name="Blue contents 1">
    <p:spTree>
      <p:nvGrpSpPr>
        <p:cNvPr id="1" name="Shape 217"/>
        <p:cNvGrpSpPr/>
        <p:nvPr/>
      </p:nvGrpSpPr>
      <p:grpSpPr>
        <a:xfrm>
          <a:off x="0" y="0"/>
          <a:ext cx="0" cy="0"/>
          <a:chOff x="0" y="0"/>
          <a:chExt cx="0" cy="0"/>
        </a:xfrm>
      </p:grpSpPr>
      <p:sp>
        <p:nvSpPr>
          <p:cNvPr id="218" name="Google Shape;218;p23"/>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9" name="Google Shape;219;p23"/>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0" name="Google Shape;220;p23"/>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1" name="Google Shape;221;p23"/>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2" name="Google Shape;222;p23"/>
          <p:cNvSpPr txBox="1">
            <a:spLocks noGrp="1"/>
          </p:cNvSpPr>
          <p:nvPr>
            <p:ph type="body" idx="5"/>
          </p:nvPr>
        </p:nvSpPr>
        <p:spPr>
          <a:xfrm>
            <a:off x="388619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3" name="Google Shape;223;p23"/>
          <p:cNvSpPr txBox="1">
            <a:spLocks noGrp="1"/>
          </p:cNvSpPr>
          <p:nvPr>
            <p:ph type="body" idx="6"/>
          </p:nvPr>
        </p:nvSpPr>
        <p:spPr>
          <a:xfrm>
            <a:off x="388619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4" name="Google Shape;224;p23"/>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25" name="Google Shape;225;p23"/>
          <p:cNvSpPr txBox="1">
            <a:spLocks noGrp="1"/>
          </p:cNvSpPr>
          <p:nvPr>
            <p:ph type="body" idx="7"/>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6" name="Google Shape;226;p23"/>
          <p:cNvSpPr txBox="1">
            <a:spLocks noGrp="1"/>
          </p:cNvSpPr>
          <p:nvPr>
            <p:ph type="body" idx="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7" name="Google Shape;227;p23"/>
          <p:cNvSpPr txBox="1">
            <a:spLocks noGrp="1"/>
          </p:cNvSpPr>
          <p:nvPr>
            <p:ph type="body" idx="9"/>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8" name="Google Shape;228;p23"/>
          <p:cNvSpPr txBox="1">
            <a:spLocks noGrp="1"/>
          </p:cNvSpPr>
          <p:nvPr>
            <p:ph type="body" idx="13"/>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9" name="Google Shape;229;p23"/>
          <p:cNvSpPr txBox="1">
            <a:spLocks noGrp="1"/>
          </p:cNvSpPr>
          <p:nvPr>
            <p:ph type="body" idx="14"/>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0" name="Google Shape;230;p23"/>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1" name="Google Shape;231;p23"/>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2" name="Google Shape;232;p23"/>
          <p:cNvSpPr txBox="1">
            <a:spLocks noGrp="1"/>
          </p:cNvSpPr>
          <p:nvPr>
            <p:ph type="body" idx="17"/>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3" name="Google Shape;233;p23"/>
          <p:cNvSpPr txBox="1">
            <a:spLocks noGrp="1"/>
          </p:cNvSpPr>
          <p:nvPr>
            <p:ph type="body" idx="18"/>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4" name="Google Shape;234;p23"/>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5" name="Google Shape;235;p23"/>
          <p:cNvSpPr txBox="1">
            <a:spLocks noGrp="1"/>
          </p:cNvSpPr>
          <p:nvPr>
            <p:ph type="body" idx="20"/>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6" name="Google Shape;236;p23"/>
          <p:cNvSpPr txBox="1">
            <a:spLocks noGrp="1"/>
          </p:cNvSpPr>
          <p:nvPr>
            <p:ph type="body" idx="21"/>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ue contents 2">
  <p:cSld name="Blue contents 2">
    <p:spTree>
      <p:nvGrpSpPr>
        <p:cNvPr id="1" name="Shape 237"/>
        <p:cNvGrpSpPr/>
        <p:nvPr/>
      </p:nvGrpSpPr>
      <p:grpSpPr>
        <a:xfrm>
          <a:off x="0" y="0"/>
          <a:ext cx="0" cy="0"/>
          <a:chOff x="0" y="0"/>
          <a:chExt cx="0" cy="0"/>
        </a:xfrm>
      </p:grpSpPr>
      <p:sp>
        <p:nvSpPr>
          <p:cNvPr id="238" name="Google Shape;238;p24"/>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9" name="Google Shape;239;p24"/>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0" name="Google Shape;240;p24"/>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1" name="Google Shape;241;p24"/>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2" name="Google Shape;242;p24"/>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3" name="Google Shape;243;p24"/>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4" name="Google Shape;244;p24"/>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5" name="Google Shape;245;p24"/>
          <p:cNvSpPr txBox="1">
            <a:spLocks noGrp="1"/>
          </p:cNvSpPr>
          <p:nvPr>
            <p:ph type="body" idx="7"/>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6" name="Google Shape;246;p24"/>
          <p:cNvSpPr txBox="1">
            <a:spLocks noGrp="1"/>
          </p:cNvSpPr>
          <p:nvPr>
            <p:ph type="body" idx="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7" name="Google Shape;247;p24"/>
          <p:cNvSpPr txBox="1">
            <a:spLocks noGrp="1"/>
          </p:cNvSpPr>
          <p:nvPr>
            <p:ph type="body" idx="9"/>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8" name="Google Shape;248;p24"/>
          <p:cNvSpPr txBox="1">
            <a:spLocks noGrp="1"/>
          </p:cNvSpPr>
          <p:nvPr>
            <p:ph type="body" idx="13"/>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9" name="Google Shape;249;p24"/>
          <p:cNvSpPr txBox="1">
            <a:spLocks noGrp="1"/>
          </p:cNvSpPr>
          <p:nvPr>
            <p:ph type="body" idx="14"/>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0" name="Google Shape;250;p24"/>
          <p:cNvSpPr txBox="1">
            <a:spLocks noGrp="1"/>
          </p:cNvSpPr>
          <p:nvPr>
            <p:ph type="body" idx="15"/>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1" name="Google Shape;251;p24"/>
          <p:cNvSpPr txBox="1">
            <a:spLocks noGrp="1"/>
          </p:cNvSpPr>
          <p:nvPr>
            <p:ph type="body" idx="16"/>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2" name="Google Shape;252;p24"/>
          <p:cNvSpPr txBox="1">
            <a:spLocks noGrp="1"/>
          </p:cNvSpPr>
          <p:nvPr>
            <p:ph type="body" idx="17"/>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3" name="Google Shape;253;p24"/>
          <p:cNvSpPr txBox="1">
            <a:spLocks noGrp="1"/>
          </p:cNvSpPr>
          <p:nvPr>
            <p:ph type="body" idx="18"/>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4" name="Google Shape;254;p24"/>
          <p:cNvSpPr txBox="1">
            <a:spLocks noGrp="1"/>
          </p:cNvSpPr>
          <p:nvPr>
            <p:ph type="body" idx="19"/>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5" name="Google Shape;255;p24"/>
          <p:cNvSpPr txBox="1">
            <a:spLocks noGrp="1"/>
          </p:cNvSpPr>
          <p:nvPr>
            <p:ph type="body" idx="20"/>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6" name="Google Shape;256;p24"/>
          <p:cNvSpPr txBox="1">
            <a:spLocks noGrp="1"/>
          </p:cNvSpPr>
          <p:nvPr>
            <p:ph type="body" idx="21"/>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ue contents 3">
  <p:cSld name="Blue contents 3">
    <p:spTree>
      <p:nvGrpSpPr>
        <p:cNvPr id="1" name="Shape 257"/>
        <p:cNvGrpSpPr/>
        <p:nvPr/>
      </p:nvGrpSpPr>
      <p:grpSpPr>
        <a:xfrm>
          <a:off x="0" y="0"/>
          <a:ext cx="0" cy="0"/>
          <a:chOff x="0" y="0"/>
          <a:chExt cx="0" cy="0"/>
        </a:xfrm>
      </p:grpSpPr>
      <p:sp>
        <p:nvSpPr>
          <p:cNvPr id="258" name="Google Shape;258;p25"/>
          <p:cNvSpPr txBox="1">
            <a:spLocks noGrp="1"/>
          </p:cNvSpPr>
          <p:nvPr>
            <p:ph type="body" idx="1"/>
          </p:nvPr>
        </p:nvSpPr>
        <p:spPr>
          <a:xfrm>
            <a:off x="6456817" y="3325500"/>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9" name="Google Shape;259;p25"/>
          <p:cNvSpPr txBox="1">
            <a:spLocks noGrp="1"/>
          </p:cNvSpPr>
          <p:nvPr>
            <p:ph type="body" idx="2"/>
          </p:nvPr>
        </p:nvSpPr>
        <p:spPr>
          <a:xfrm>
            <a:off x="6457439" y="1799672"/>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0" name="Google Shape;260;p25"/>
          <p:cNvSpPr txBox="1">
            <a:spLocks noGrp="1"/>
          </p:cNvSpPr>
          <p:nvPr>
            <p:ph type="body" idx="3"/>
          </p:nvPr>
        </p:nvSpPr>
        <p:spPr>
          <a:xfrm>
            <a:off x="6457439" y="275629"/>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1" name="Google Shape;261;p25"/>
          <p:cNvSpPr txBox="1">
            <a:spLocks noGrp="1"/>
          </p:cNvSpPr>
          <p:nvPr>
            <p:ph type="body" idx="4"/>
          </p:nvPr>
        </p:nvSpPr>
        <p:spPr>
          <a:xfrm>
            <a:off x="3886199" y="3325500"/>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2" name="Google Shape;262;p25"/>
          <p:cNvSpPr txBox="1">
            <a:spLocks noGrp="1"/>
          </p:cNvSpPr>
          <p:nvPr>
            <p:ph type="body" idx="5"/>
          </p:nvPr>
        </p:nvSpPr>
        <p:spPr>
          <a:xfrm>
            <a:off x="3886822" y="1799672"/>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3" name="Google Shape;263;p25"/>
          <p:cNvSpPr txBox="1">
            <a:spLocks noGrp="1"/>
          </p:cNvSpPr>
          <p:nvPr>
            <p:ph type="body" idx="6"/>
          </p:nvPr>
        </p:nvSpPr>
        <p:spPr>
          <a:xfrm>
            <a:off x="3886822" y="275629"/>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4" name="Google Shape;264;p25"/>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5" name="Google Shape;265;p25"/>
          <p:cNvSpPr txBox="1">
            <a:spLocks noGrp="1"/>
          </p:cNvSpPr>
          <p:nvPr>
            <p:ph type="body" idx="7"/>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6" name="Google Shape;266;p25"/>
          <p:cNvSpPr txBox="1">
            <a:spLocks noGrp="1"/>
          </p:cNvSpPr>
          <p:nvPr>
            <p:ph type="body" idx="8"/>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7" name="Google Shape;267;p25"/>
          <p:cNvSpPr txBox="1">
            <a:spLocks noGrp="1"/>
          </p:cNvSpPr>
          <p:nvPr>
            <p:ph type="body" idx="9"/>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8" name="Google Shape;268;p25"/>
          <p:cNvSpPr txBox="1">
            <a:spLocks noGrp="1"/>
          </p:cNvSpPr>
          <p:nvPr>
            <p:ph type="body" idx="13"/>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9" name="Google Shape;269;p25"/>
          <p:cNvSpPr txBox="1">
            <a:spLocks noGrp="1"/>
          </p:cNvSpPr>
          <p:nvPr>
            <p:ph type="body" idx="14"/>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0" name="Google Shape;270;p25"/>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1" name="Google Shape;271;p25"/>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2" name="Google Shape;272;p25"/>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3" name="Google Shape;273;p25"/>
          <p:cNvSpPr txBox="1">
            <a:spLocks noGrp="1"/>
          </p:cNvSpPr>
          <p:nvPr>
            <p:ph type="body" idx="18"/>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4" name="Google Shape;274;p25"/>
          <p:cNvSpPr txBox="1">
            <a:spLocks noGrp="1"/>
          </p:cNvSpPr>
          <p:nvPr>
            <p:ph type="body" idx="19"/>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5" name="Google Shape;275;p25"/>
          <p:cNvSpPr txBox="1">
            <a:spLocks noGrp="1"/>
          </p:cNvSpPr>
          <p:nvPr>
            <p:ph type="body" idx="20"/>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6" name="Google Shape;276;p25"/>
          <p:cNvSpPr txBox="1">
            <a:spLocks noGrp="1"/>
          </p:cNvSpPr>
          <p:nvPr>
            <p:ph type="body" idx="21"/>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ue contents 4">
  <p:cSld name="Blue contents 4">
    <p:spTree>
      <p:nvGrpSpPr>
        <p:cNvPr id="1" name="Shape 277"/>
        <p:cNvGrpSpPr/>
        <p:nvPr/>
      </p:nvGrpSpPr>
      <p:grpSpPr>
        <a:xfrm>
          <a:off x="0" y="0"/>
          <a:ext cx="0" cy="0"/>
          <a:chOff x="0" y="0"/>
          <a:chExt cx="0" cy="0"/>
        </a:xfrm>
      </p:grpSpPr>
      <p:sp>
        <p:nvSpPr>
          <p:cNvPr id="278" name="Google Shape;278;p26"/>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9" name="Google Shape;279;p26"/>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0" name="Google Shape;280;p26"/>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1" name="Google Shape;281;p26"/>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2" name="Google Shape;282;p26"/>
          <p:cNvSpPr txBox="1">
            <a:spLocks noGrp="1"/>
          </p:cNvSpPr>
          <p:nvPr>
            <p:ph type="body" idx="5"/>
          </p:nvPr>
        </p:nvSpPr>
        <p:spPr>
          <a:xfrm>
            <a:off x="388619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3" name="Google Shape;283;p26"/>
          <p:cNvSpPr txBox="1">
            <a:spLocks noGrp="1"/>
          </p:cNvSpPr>
          <p:nvPr>
            <p:ph type="body" idx="6"/>
          </p:nvPr>
        </p:nvSpPr>
        <p:spPr>
          <a:xfrm>
            <a:off x="388619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4" name="Google Shape;284;p26"/>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5" name="Google Shape;285;p26"/>
          <p:cNvSpPr txBox="1">
            <a:spLocks noGrp="1"/>
          </p:cNvSpPr>
          <p:nvPr>
            <p:ph type="body" idx="7"/>
          </p:nvPr>
        </p:nvSpPr>
        <p:spPr>
          <a:xfrm>
            <a:off x="3886199"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6" name="Google Shape;286;p26"/>
          <p:cNvSpPr txBox="1">
            <a:spLocks noGrp="1"/>
          </p:cNvSpPr>
          <p:nvPr>
            <p:ph type="body" idx="8"/>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7" name="Google Shape;287;p26"/>
          <p:cNvSpPr txBox="1">
            <a:spLocks noGrp="1"/>
          </p:cNvSpPr>
          <p:nvPr>
            <p:ph type="body" idx="9"/>
          </p:nvPr>
        </p:nvSpPr>
        <p:spPr>
          <a:xfrm>
            <a:off x="3886199"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8" name="Google Shape;288;p26"/>
          <p:cNvSpPr txBox="1">
            <a:spLocks noGrp="1"/>
          </p:cNvSpPr>
          <p:nvPr>
            <p:ph type="body" idx="13"/>
          </p:nvPr>
        </p:nvSpPr>
        <p:spPr>
          <a:xfrm>
            <a:off x="3886199"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9" name="Google Shape;289;p26"/>
          <p:cNvSpPr txBox="1">
            <a:spLocks noGrp="1"/>
          </p:cNvSpPr>
          <p:nvPr>
            <p:ph type="body" idx="14"/>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0" name="Google Shape;290;p26"/>
          <p:cNvSpPr txBox="1">
            <a:spLocks noGrp="1"/>
          </p:cNvSpPr>
          <p:nvPr>
            <p:ph type="body" idx="15"/>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1" name="Google Shape;291;p26"/>
          <p:cNvSpPr txBox="1">
            <a:spLocks noGrp="1"/>
          </p:cNvSpPr>
          <p:nvPr>
            <p:ph type="body" idx="16"/>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2" name="Google Shape;292;p26"/>
          <p:cNvSpPr txBox="1">
            <a:spLocks noGrp="1"/>
          </p:cNvSpPr>
          <p:nvPr>
            <p:ph type="body" idx="17"/>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3" name="Google Shape;293;p26"/>
          <p:cNvSpPr txBox="1">
            <a:spLocks noGrp="1"/>
          </p:cNvSpPr>
          <p:nvPr>
            <p:ph type="body" idx="18"/>
          </p:nvPr>
        </p:nvSpPr>
        <p:spPr>
          <a:xfrm>
            <a:off x="3886199"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4" name="Google Shape;294;p26"/>
          <p:cNvSpPr txBox="1">
            <a:spLocks noGrp="1"/>
          </p:cNvSpPr>
          <p:nvPr>
            <p:ph type="body" idx="19"/>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5" name="Google Shape;295;p26"/>
          <p:cNvSpPr txBox="1">
            <a:spLocks noGrp="1"/>
          </p:cNvSpPr>
          <p:nvPr>
            <p:ph type="body" idx="20"/>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6" name="Google Shape;296;p26"/>
          <p:cNvSpPr txBox="1">
            <a:spLocks noGrp="1"/>
          </p:cNvSpPr>
          <p:nvPr>
            <p:ph type="body" idx="21"/>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ue contents 5">
  <p:cSld name="Blue contents 5">
    <p:spTree>
      <p:nvGrpSpPr>
        <p:cNvPr id="1" name="Shape 297"/>
        <p:cNvGrpSpPr/>
        <p:nvPr/>
      </p:nvGrpSpPr>
      <p:grpSpPr>
        <a:xfrm>
          <a:off x="0" y="0"/>
          <a:ext cx="0" cy="0"/>
          <a:chOff x="0" y="0"/>
          <a:chExt cx="0" cy="0"/>
        </a:xfrm>
      </p:grpSpPr>
      <p:sp>
        <p:nvSpPr>
          <p:cNvPr id="298" name="Google Shape;298;p27"/>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9" name="Google Shape;299;p27"/>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0" name="Google Shape;300;p27"/>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1" name="Google Shape;301;p27"/>
          <p:cNvSpPr txBox="1">
            <a:spLocks noGrp="1"/>
          </p:cNvSpPr>
          <p:nvPr>
            <p:ph type="body" idx="4"/>
          </p:nvPr>
        </p:nvSpPr>
        <p:spPr>
          <a:xfrm>
            <a:off x="3887466"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2" name="Google Shape;302;p27"/>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3" name="Google Shape;303;p27"/>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4" name="Google Shape;304;p27"/>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5" name="Google Shape;305;p27"/>
          <p:cNvSpPr txBox="1">
            <a:spLocks noGrp="1"/>
          </p:cNvSpPr>
          <p:nvPr>
            <p:ph type="body" idx="7"/>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6" name="Google Shape;306;p27"/>
          <p:cNvSpPr txBox="1">
            <a:spLocks noGrp="1"/>
          </p:cNvSpPr>
          <p:nvPr>
            <p:ph type="body" idx="8"/>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7" name="Google Shape;307;p27"/>
          <p:cNvSpPr txBox="1">
            <a:spLocks noGrp="1"/>
          </p:cNvSpPr>
          <p:nvPr>
            <p:ph type="body" idx="9"/>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8" name="Google Shape;308;p27"/>
          <p:cNvSpPr txBox="1">
            <a:spLocks noGrp="1"/>
          </p:cNvSpPr>
          <p:nvPr>
            <p:ph type="body" idx="13"/>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9" name="Google Shape;309;p27"/>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0" name="Google Shape;310;p27"/>
          <p:cNvSpPr txBox="1">
            <a:spLocks noGrp="1"/>
          </p:cNvSpPr>
          <p:nvPr>
            <p:ph type="body" idx="15"/>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1" name="Google Shape;311;p27"/>
          <p:cNvSpPr txBox="1">
            <a:spLocks noGrp="1"/>
          </p:cNvSpPr>
          <p:nvPr>
            <p:ph type="body" idx="16"/>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2" name="Google Shape;312;p27"/>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3" name="Google Shape;313;p27"/>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4" name="Google Shape;314;p27"/>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5" name="Google Shape;315;p27"/>
          <p:cNvSpPr txBox="1">
            <a:spLocks noGrp="1"/>
          </p:cNvSpPr>
          <p:nvPr>
            <p:ph type="body" idx="20"/>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6" name="Google Shape;316;p27"/>
          <p:cNvSpPr txBox="1">
            <a:spLocks noGrp="1"/>
          </p:cNvSpPr>
          <p:nvPr>
            <p:ph type="body" idx="21"/>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ue contents 6">
  <p:cSld name="Blue contents 6">
    <p:spTree>
      <p:nvGrpSpPr>
        <p:cNvPr id="1" name="Shape 317"/>
        <p:cNvGrpSpPr/>
        <p:nvPr/>
      </p:nvGrpSpPr>
      <p:grpSpPr>
        <a:xfrm>
          <a:off x="0" y="0"/>
          <a:ext cx="0" cy="0"/>
          <a:chOff x="0" y="0"/>
          <a:chExt cx="0" cy="0"/>
        </a:xfrm>
      </p:grpSpPr>
      <p:sp>
        <p:nvSpPr>
          <p:cNvPr id="318" name="Google Shape;318;p28"/>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9" name="Google Shape;319;p28"/>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0" name="Google Shape;320;p28"/>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1" name="Google Shape;321;p28"/>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2" name="Google Shape;322;p28"/>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3" name="Google Shape;323;p28"/>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4" name="Google Shape;324;p28"/>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28"/>
          <p:cNvSpPr txBox="1">
            <a:spLocks noGrp="1"/>
          </p:cNvSpPr>
          <p:nvPr>
            <p:ph type="body" idx="7"/>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6" name="Google Shape;326;p28"/>
          <p:cNvSpPr txBox="1">
            <a:spLocks noGrp="1"/>
          </p:cNvSpPr>
          <p:nvPr>
            <p:ph type="body" idx="8"/>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7" name="Google Shape;327;p28"/>
          <p:cNvSpPr txBox="1">
            <a:spLocks noGrp="1"/>
          </p:cNvSpPr>
          <p:nvPr>
            <p:ph type="body" idx="9"/>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8" name="Google Shape;328;p28"/>
          <p:cNvSpPr txBox="1">
            <a:spLocks noGrp="1"/>
          </p:cNvSpPr>
          <p:nvPr>
            <p:ph type="body" idx="13"/>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9" name="Google Shape;329;p28"/>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0" name="Google Shape;330;p28"/>
          <p:cNvSpPr txBox="1">
            <a:spLocks noGrp="1"/>
          </p:cNvSpPr>
          <p:nvPr>
            <p:ph type="body" idx="15"/>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1" name="Google Shape;331;p28"/>
          <p:cNvSpPr txBox="1">
            <a:spLocks noGrp="1"/>
          </p:cNvSpPr>
          <p:nvPr>
            <p:ph type="body" idx="16"/>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2" name="Google Shape;332;p28"/>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3" name="Google Shape;333;p28"/>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4" name="Google Shape;334;p28"/>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5" name="Google Shape;335;p28"/>
          <p:cNvSpPr txBox="1">
            <a:spLocks noGrp="1"/>
          </p:cNvSpPr>
          <p:nvPr>
            <p:ph type="body" idx="20"/>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6" name="Google Shape;336;p28"/>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hapter 1">
  <p:cSld name="Chapter 1">
    <p:bg>
      <p:bgPr>
        <a:solidFill>
          <a:schemeClr val="lt1"/>
        </a:solidFill>
        <a:effectLst/>
      </p:bgPr>
    </p:bg>
    <p:spTree>
      <p:nvGrpSpPr>
        <p:cNvPr id="1"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1" name="Google Shape;341;p29"/>
          <p:cNvSpPr txBox="1">
            <a:spLocks noGrp="1"/>
          </p:cNvSpPr>
          <p:nvPr>
            <p:ph type="title"/>
          </p:nvPr>
        </p:nvSpPr>
        <p:spPr>
          <a:xfrm>
            <a:off x="3967329" y="3167743"/>
            <a:ext cx="5024400" cy="1295700"/>
          </a:xfrm>
          <a:prstGeom prst="rect">
            <a:avLst/>
          </a:prstGeom>
          <a:noFill/>
          <a:ln>
            <a:noFill/>
          </a:ln>
        </p:spPr>
        <p:txBody>
          <a:bodyPr spcFirstLastPara="1" wrap="square" lIns="0" tIns="81000" rIns="0" bIns="0" anchor="b" anchorCtr="0">
            <a:noAutofit/>
          </a:bodyPr>
          <a:lstStyle>
            <a:lvl1pPr lvl="0" algn="l">
              <a:lnSpc>
                <a:spcPct val="75000"/>
              </a:lnSpc>
              <a:spcBef>
                <a:spcPts val="0"/>
              </a:spcBef>
              <a:spcAft>
                <a:spcPts val="0"/>
              </a:spcAft>
              <a:buClr>
                <a:schemeClr val="lt1"/>
              </a:buClr>
              <a:buSzPts val="5000"/>
              <a:buFont typeface="Arial"/>
              <a:buNone/>
              <a:defRPr sz="50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2" name="Google Shape;342;p29"/>
          <p:cNvSpPr txBox="1">
            <a:spLocks noGrp="1"/>
          </p:cNvSpPr>
          <p:nvPr>
            <p:ph type="body" idx="1"/>
          </p:nvPr>
        </p:nvSpPr>
        <p:spPr>
          <a:xfrm>
            <a:off x="3967329" y="4463361"/>
            <a:ext cx="5024400" cy="355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43" name="Google Shape;343;p29"/>
          <p:cNvSpPr txBox="1">
            <a:spLocks noGrp="1"/>
          </p:cNvSpPr>
          <p:nvPr>
            <p:ph type="body" idx="2"/>
          </p:nvPr>
        </p:nvSpPr>
        <p:spPr>
          <a:xfrm>
            <a:off x="930221" y="3025886"/>
            <a:ext cx="3314700" cy="26835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344"/>
        <p:cNvGrpSpPr/>
        <p:nvPr/>
      </p:nvGrpSpPr>
      <p:grpSpPr>
        <a:xfrm>
          <a:off x="0" y="0"/>
          <a:ext cx="0" cy="0"/>
          <a:chOff x="0" y="0"/>
          <a:chExt cx="0" cy="0"/>
        </a:xfrm>
      </p:grpSpPr>
      <p:sp>
        <p:nvSpPr>
          <p:cNvPr id="345" name="Google Shape;345;p30"/>
          <p:cNvSpPr txBox="1">
            <a:spLocks noGrp="1"/>
          </p:cNvSpPr>
          <p:nvPr>
            <p:ph type="title"/>
          </p:nvPr>
        </p:nvSpPr>
        <p:spPr>
          <a:xfrm>
            <a:off x="183356"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6" name="Google Shape;346;p30"/>
          <p:cNvSpPr txBox="1">
            <a:spLocks noGrp="1"/>
          </p:cNvSpPr>
          <p:nvPr>
            <p:ph type="body" idx="1"/>
          </p:nvPr>
        </p:nvSpPr>
        <p:spPr>
          <a:xfrm>
            <a:off x="1060847" y="974103"/>
            <a:ext cx="4587600" cy="3761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ext only [2]">
  <p:cSld name="Text only [2]">
    <p:spTree>
      <p:nvGrpSpPr>
        <p:cNvPr id="1"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9" name="Google Shape;349;p31"/>
          <p:cNvSpPr txBox="1">
            <a:spLocks noGrp="1"/>
          </p:cNvSpPr>
          <p:nvPr>
            <p:ph type="title"/>
          </p:nvPr>
        </p:nvSpPr>
        <p:spPr>
          <a:xfrm>
            <a:off x="1060847" y="1868346"/>
            <a:ext cx="28833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0" name="Google Shape;350;p31"/>
          <p:cNvSpPr txBox="1">
            <a:spLocks noGrp="1"/>
          </p:cNvSpPr>
          <p:nvPr>
            <p:ph type="body" idx="1"/>
          </p:nvPr>
        </p:nvSpPr>
        <p:spPr>
          <a:xfrm>
            <a:off x="4739087" y="691244"/>
            <a:ext cx="3609900" cy="3761100"/>
          </a:xfrm>
          <a:prstGeom prst="rect">
            <a:avLst/>
          </a:prstGeom>
          <a:noFill/>
          <a:ln>
            <a:noFill/>
          </a:ln>
        </p:spPr>
        <p:txBody>
          <a:bodyPr spcFirstLastPara="1" wrap="square" lIns="0" tIns="0" rIns="0" bIns="0" anchor="ctr"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xt only [3]">
  <p:cSld name="Text only [3]">
    <p:spTree>
      <p:nvGrpSpPr>
        <p:cNvPr id="1" name="Shape 351"/>
        <p:cNvGrpSpPr/>
        <p:nvPr/>
      </p:nvGrpSpPr>
      <p:grpSpPr>
        <a:xfrm>
          <a:off x="0" y="0"/>
          <a:ext cx="0" cy="0"/>
          <a:chOff x="0" y="0"/>
          <a:chExt cx="0" cy="0"/>
        </a:xfrm>
      </p:grpSpPr>
      <p:sp>
        <p:nvSpPr>
          <p:cNvPr id="352" name="Google Shape;352;p32"/>
          <p:cNvSpPr txBox="1">
            <a:spLocks noGrp="1"/>
          </p:cNvSpPr>
          <p:nvPr>
            <p:ph type="title"/>
          </p:nvPr>
        </p:nvSpPr>
        <p:spPr>
          <a:xfrm>
            <a:off x="1064419" y="1868347"/>
            <a:ext cx="28797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3" name="Google Shape;353;p32"/>
          <p:cNvSpPr txBox="1">
            <a:spLocks noGrp="1"/>
          </p:cNvSpPr>
          <p:nvPr>
            <p:ph type="body" idx="1"/>
          </p:nvPr>
        </p:nvSpPr>
        <p:spPr>
          <a:xfrm>
            <a:off x="4739087" y="691244"/>
            <a:ext cx="3609900" cy="3761100"/>
          </a:xfrm>
          <a:prstGeom prst="rect">
            <a:avLst/>
          </a:prstGeom>
          <a:noFill/>
          <a:ln>
            <a:noFill/>
          </a:ln>
        </p:spPr>
        <p:txBody>
          <a:bodyPr spcFirstLastPara="1" wrap="square" lIns="0" tIns="0" rIns="0" bIns="0" anchor="ctr" anchorCtr="0">
            <a:noAutofit/>
          </a:bodyPr>
          <a:lstStyle>
            <a:lvl1pPr marL="457200" lvl="0" indent="-323850" algn="l">
              <a:lnSpc>
                <a:spcPct val="90000"/>
              </a:lnSpc>
              <a:spcBef>
                <a:spcPts val="800"/>
              </a:spcBef>
              <a:spcAft>
                <a:spcPts val="0"/>
              </a:spcAft>
              <a:buClr>
                <a:schemeClr val="dk1"/>
              </a:buClr>
              <a:buSzPts val="1500"/>
              <a:buChar char="•"/>
              <a:defRPr>
                <a:solidFill>
                  <a:schemeClr val="dk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4x icon list">
  <p:cSld name="4x icon list">
    <p:spTree>
      <p:nvGrpSpPr>
        <p:cNvPr id="1" name="Shape 354"/>
        <p:cNvGrpSpPr/>
        <p:nvPr/>
      </p:nvGrpSpPr>
      <p:grpSpPr>
        <a:xfrm>
          <a:off x="0" y="0"/>
          <a:ext cx="0" cy="0"/>
          <a:chOff x="0" y="0"/>
          <a:chExt cx="0" cy="0"/>
        </a:xfrm>
      </p:grpSpPr>
      <p:sp>
        <p:nvSpPr>
          <p:cNvPr id="355" name="Google Shape;355;p33"/>
          <p:cNvSpPr txBox="1">
            <a:spLocks noGrp="1"/>
          </p:cNvSpPr>
          <p:nvPr>
            <p:ph type="title"/>
          </p:nvPr>
        </p:nvSpPr>
        <p:spPr>
          <a:xfrm>
            <a:off x="1064418" y="1868347"/>
            <a:ext cx="28797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6" name="Google Shape;356;p33"/>
          <p:cNvSpPr>
            <a:spLocks noGrp="1"/>
          </p:cNvSpPr>
          <p:nvPr>
            <p:ph type="pic" idx="2"/>
          </p:nvPr>
        </p:nvSpPr>
        <p:spPr>
          <a:xfrm>
            <a:off x="4739087" y="719818"/>
            <a:ext cx="706800" cy="705900"/>
          </a:xfrm>
          <a:prstGeom prst="rect">
            <a:avLst/>
          </a:prstGeom>
          <a:noFill/>
          <a:ln>
            <a:noFill/>
          </a:ln>
        </p:spPr>
      </p:sp>
      <p:sp>
        <p:nvSpPr>
          <p:cNvPr id="357" name="Google Shape;357;p33"/>
          <p:cNvSpPr txBox="1">
            <a:spLocks noGrp="1"/>
          </p:cNvSpPr>
          <p:nvPr>
            <p:ph type="body" idx="1"/>
          </p:nvPr>
        </p:nvSpPr>
        <p:spPr>
          <a:xfrm>
            <a:off x="5595480" y="720389"/>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58" name="Google Shape;358;p33"/>
          <p:cNvSpPr>
            <a:spLocks noGrp="1"/>
          </p:cNvSpPr>
          <p:nvPr>
            <p:ph type="pic" idx="3"/>
          </p:nvPr>
        </p:nvSpPr>
        <p:spPr>
          <a:xfrm>
            <a:off x="4739087" y="1720445"/>
            <a:ext cx="706800" cy="705900"/>
          </a:xfrm>
          <a:prstGeom prst="rect">
            <a:avLst/>
          </a:prstGeom>
          <a:noFill/>
          <a:ln>
            <a:noFill/>
          </a:ln>
        </p:spPr>
      </p:sp>
      <p:sp>
        <p:nvSpPr>
          <p:cNvPr id="359" name="Google Shape;359;p33"/>
          <p:cNvSpPr txBox="1">
            <a:spLocks noGrp="1"/>
          </p:cNvSpPr>
          <p:nvPr>
            <p:ph type="body" idx="4"/>
          </p:nvPr>
        </p:nvSpPr>
        <p:spPr>
          <a:xfrm>
            <a:off x="5595480" y="1721016"/>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0" name="Google Shape;360;p33"/>
          <p:cNvSpPr>
            <a:spLocks noGrp="1"/>
          </p:cNvSpPr>
          <p:nvPr>
            <p:ph type="pic" idx="5"/>
          </p:nvPr>
        </p:nvSpPr>
        <p:spPr>
          <a:xfrm>
            <a:off x="4739087" y="2721071"/>
            <a:ext cx="706800" cy="705900"/>
          </a:xfrm>
          <a:prstGeom prst="rect">
            <a:avLst/>
          </a:prstGeom>
          <a:noFill/>
          <a:ln>
            <a:noFill/>
          </a:ln>
        </p:spPr>
      </p:sp>
      <p:sp>
        <p:nvSpPr>
          <p:cNvPr id="361" name="Google Shape;361;p33"/>
          <p:cNvSpPr txBox="1">
            <a:spLocks noGrp="1"/>
          </p:cNvSpPr>
          <p:nvPr>
            <p:ph type="body" idx="6"/>
          </p:nvPr>
        </p:nvSpPr>
        <p:spPr>
          <a:xfrm>
            <a:off x="5593793" y="2721643"/>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2" name="Google Shape;362;p33"/>
          <p:cNvSpPr>
            <a:spLocks noGrp="1"/>
          </p:cNvSpPr>
          <p:nvPr>
            <p:ph type="pic" idx="7"/>
          </p:nvPr>
        </p:nvSpPr>
        <p:spPr>
          <a:xfrm>
            <a:off x="4739087" y="3721697"/>
            <a:ext cx="706800" cy="705900"/>
          </a:xfrm>
          <a:prstGeom prst="rect">
            <a:avLst/>
          </a:prstGeom>
          <a:noFill/>
          <a:ln>
            <a:noFill/>
          </a:ln>
        </p:spPr>
      </p:sp>
      <p:sp>
        <p:nvSpPr>
          <p:cNvPr id="363" name="Google Shape;363;p33"/>
          <p:cNvSpPr txBox="1">
            <a:spLocks noGrp="1"/>
          </p:cNvSpPr>
          <p:nvPr>
            <p:ph type="body" idx="8"/>
          </p:nvPr>
        </p:nvSpPr>
        <p:spPr>
          <a:xfrm>
            <a:off x="5592105" y="3722269"/>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 column text">
  <p:cSld name="2 column text">
    <p:spTree>
      <p:nvGrpSpPr>
        <p:cNvPr id="1" name="Shape 364"/>
        <p:cNvGrpSpPr/>
        <p:nvPr/>
      </p:nvGrpSpPr>
      <p:grpSpPr>
        <a:xfrm>
          <a:off x="0" y="0"/>
          <a:ext cx="0" cy="0"/>
          <a:chOff x="0" y="0"/>
          <a:chExt cx="0" cy="0"/>
        </a:xfrm>
      </p:grpSpPr>
      <p:sp>
        <p:nvSpPr>
          <p:cNvPr id="365" name="Google Shape;365;p34"/>
          <p:cNvSpPr txBox="1">
            <a:spLocks noGrp="1"/>
          </p:cNvSpPr>
          <p:nvPr>
            <p:ph type="title"/>
          </p:nvPr>
        </p:nvSpPr>
        <p:spPr>
          <a:xfrm>
            <a:off x="639019" y="173830"/>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6" name="Google Shape;366;p34"/>
          <p:cNvSpPr txBox="1">
            <a:spLocks noGrp="1"/>
          </p:cNvSpPr>
          <p:nvPr>
            <p:ph type="body" idx="1"/>
          </p:nvPr>
        </p:nvSpPr>
        <p:spPr>
          <a:xfrm>
            <a:off x="562050" y="1857375"/>
            <a:ext cx="3728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7" name="Google Shape;367;p34"/>
          <p:cNvSpPr txBox="1">
            <a:spLocks noGrp="1"/>
          </p:cNvSpPr>
          <p:nvPr>
            <p:ph type="body" idx="2"/>
          </p:nvPr>
        </p:nvSpPr>
        <p:spPr>
          <a:xfrm>
            <a:off x="4852657" y="1857375"/>
            <a:ext cx="37293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8" name="Google Shape;368;p34"/>
          <p:cNvSpPr txBox="1">
            <a:spLocks noGrp="1"/>
          </p:cNvSpPr>
          <p:nvPr>
            <p:ph type="body" idx="3"/>
          </p:nvPr>
        </p:nvSpPr>
        <p:spPr>
          <a:xfrm>
            <a:off x="562050" y="966787"/>
            <a:ext cx="3728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9" name="Google Shape;369;p34"/>
          <p:cNvSpPr txBox="1">
            <a:spLocks noGrp="1"/>
          </p:cNvSpPr>
          <p:nvPr>
            <p:ph type="body" idx="4"/>
          </p:nvPr>
        </p:nvSpPr>
        <p:spPr>
          <a:xfrm>
            <a:off x="4852657" y="974103"/>
            <a:ext cx="37293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3 column text">
  <p:cSld name="3 column text">
    <p:spTree>
      <p:nvGrpSpPr>
        <p:cNvPr id="1" name="Shape 370"/>
        <p:cNvGrpSpPr/>
        <p:nvPr/>
      </p:nvGrpSpPr>
      <p:grpSpPr>
        <a:xfrm>
          <a:off x="0" y="0"/>
          <a:ext cx="0" cy="0"/>
          <a:chOff x="0" y="0"/>
          <a:chExt cx="0" cy="0"/>
        </a:xfrm>
      </p:grpSpPr>
      <p:sp>
        <p:nvSpPr>
          <p:cNvPr id="371" name="Google Shape;371;p35"/>
          <p:cNvSpPr txBox="1">
            <a:spLocks noGrp="1"/>
          </p:cNvSpPr>
          <p:nvPr>
            <p:ph type="title"/>
          </p:nvPr>
        </p:nvSpPr>
        <p:spPr>
          <a:xfrm>
            <a:off x="639019" y="17162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2" name="Google Shape;372;p35"/>
          <p:cNvSpPr txBox="1">
            <a:spLocks noGrp="1"/>
          </p:cNvSpPr>
          <p:nvPr>
            <p:ph type="body" idx="1"/>
          </p:nvPr>
        </p:nvSpPr>
        <p:spPr>
          <a:xfrm>
            <a:off x="508946" y="1850059"/>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3" name="Google Shape;373;p35"/>
          <p:cNvSpPr txBox="1">
            <a:spLocks noGrp="1"/>
          </p:cNvSpPr>
          <p:nvPr>
            <p:ph type="body" idx="2"/>
          </p:nvPr>
        </p:nvSpPr>
        <p:spPr>
          <a:xfrm>
            <a:off x="3387298" y="1850058"/>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4" name="Google Shape;374;p35"/>
          <p:cNvSpPr txBox="1">
            <a:spLocks noGrp="1"/>
          </p:cNvSpPr>
          <p:nvPr>
            <p:ph type="body" idx="3"/>
          </p:nvPr>
        </p:nvSpPr>
        <p:spPr>
          <a:xfrm>
            <a:off x="6265649" y="1847850"/>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5" name="Google Shape;375;p35"/>
          <p:cNvSpPr txBox="1">
            <a:spLocks noGrp="1"/>
          </p:cNvSpPr>
          <p:nvPr>
            <p:ph type="body" idx="4"/>
          </p:nvPr>
        </p:nvSpPr>
        <p:spPr>
          <a:xfrm>
            <a:off x="508946" y="966787"/>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6" name="Google Shape;376;p35"/>
          <p:cNvSpPr txBox="1">
            <a:spLocks noGrp="1"/>
          </p:cNvSpPr>
          <p:nvPr>
            <p:ph type="body" idx="5"/>
          </p:nvPr>
        </p:nvSpPr>
        <p:spPr>
          <a:xfrm>
            <a:off x="3387298" y="966786"/>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7" name="Google Shape;377;p35"/>
          <p:cNvSpPr txBox="1">
            <a:spLocks noGrp="1"/>
          </p:cNvSpPr>
          <p:nvPr>
            <p:ph type="body" idx="6"/>
          </p:nvPr>
        </p:nvSpPr>
        <p:spPr>
          <a:xfrm>
            <a:off x="6265649" y="964578"/>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x blue text">
  <p:cSld name="2x blue text">
    <p:spTree>
      <p:nvGrpSpPr>
        <p:cNvPr id="1" name="Shape 378"/>
        <p:cNvGrpSpPr/>
        <p:nvPr/>
      </p:nvGrpSpPr>
      <p:grpSpPr>
        <a:xfrm>
          <a:off x="0" y="0"/>
          <a:ext cx="0" cy="0"/>
          <a:chOff x="0" y="0"/>
          <a:chExt cx="0" cy="0"/>
        </a:xfrm>
      </p:grpSpPr>
      <p:sp>
        <p:nvSpPr>
          <p:cNvPr id="379" name="Google Shape;379;p36"/>
          <p:cNvSpPr txBox="1">
            <a:spLocks noGrp="1"/>
          </p:cNvSpPr>
          <p:nvPr>
            <p:ph type="title"/>
          </p:nvPr>
        </p:nvSpPr>
        <p:spPr>
          <a:xfrm>
            <a:off x="692439" y="273844"/>
            <a:ext cx="77592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0" name="Google Shape;380;p36"/>
          <p:cNvSpPr txBox="1">
            <a:spLocks noGrp="1"/>
          </p:cNvSpPr>
          <p:nvPr>
            <p:ph type="body" idx="1"/>
          </p:nvPr>
        </p:nvSpPr>
        <p:spPr>
          <a:xfrm>
            <a:off x="497830" y="1962337"/>
            <a:ext cx="3825300" cy="2856300"/>
          </a:xfrm>
          <a:prstGeom prst="rect">
            <a:avLst/>
          </a:prstGeom>
          <a:solidFill>
            <a:schemeClr val="accent1"/>
          </a:solid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1" name="Google Shape;381;p36"/>
          <p:cNvSpPr txBox="1">
            <a:spLocks noGrp="1"/>
          </p:cNvSpPr>
          <p:nvPr>
            <p:ph type="body" idx="2"/>
          </p:nvPr>
        </p:nvSpPr>
        <p:spPr>
          <a:xfrm>
            <a:off x="4820914" y="1962337"/>
            <a:ext cx="3825300" cy="2856300"/>
          </a:xfrm>
          <a:prstGeom prst="rect">
            <a:avLst/>
          </a:prstGeom>
          <a:solidFill>
            <a:schemeClr val="accent1"/>
          </a:solid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2" name="Google Shape;382;p36"/>
          <p:cNvSpPr txBox="1">
            <a:spLocks noGrp="1"/>
          </p:cNvSpPr>
          <p:nvPr>
            <p:ph type="body" idx="3"/>
          </p:nvPr>
        </p:nvSpPr>
        <p:spPr>
          <a:xfrm>
            <a:off x="4820914" y="1214437"/>
            <a:ext cx="38253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3" name="Google Shape;383;p36"/>
          <p:cNvSpPr txBox="1">
            <a:spLocks noGrp="1"/>
          </p:cNvSpPr>
          <p:nvPr>
            <p:ph type="body" idx="4"/>
          </p:nvPr>
        </p:nvSpPr>
        <p:spPr>
          <a:xfrm>
            <a:off x="497831" y="1214437"/>
            <a:ext cx="38253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x blue text">
  <p:cSld name="3x blue text">
    <p:spTree>
      <p:nvGrpSpPr>
        <p:cNvPr id="1" name="Shape 384"/>
        <p:cNvGrpSpPr/>
        <p:nvPr/>
      </p:nvGrpSpPr>
      <p:grpSpPr>
        <a:xfrm>
          <a:off x="0" y="0"/>
          <a:ext cx="0" cy="0"/>
          <a:chOff x="0" y="0"/>
          <a:chExt cx="0" cy="0"/>
        </a:xfrm>
      </p:grpSpPr>
      <p:sp>
        <p:nvSpPr>
          <p:cNvPr id="385" name="Google Shape;385;p37"/>
          <p:cNvSpPr txBox="1">
            <a:spLocks noGrp="1"/>
          </p:cNvSpPr>
          <p:nvPr>
            <p:ph type="body" idx="1"/>
          </p:nvPr>
        </p:nvSpPr>
        <p:spPr>
          <a:xfrm>
            <a:off x="40275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6" name="Google Shape;386;p37"/>
          <p:cNvSpPr txBox="1">
            <a:spLocks noGrp="1"/>
          </p:cNvSpPr>
          <p:nvPr>
            <p:ph type="body" idx="2"/>
          </p:nvPr>
        </p:nvSpPr>
        <p:spPr>
          <a:xfrm>
            <a:off x="331650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7" name="Google Shape;387;p37"/>
          <p:cNvSpPr txBox="1">
            <a:spLocks noGrp="1"/>
          </p:cNvSpPr>
          <p:nvPr>
            <p:ph type="body" idx="3"/>
          </p:nvPr>
        </p:nvSpPr>
        <p:spPr>
          <a:xfrm>
            <a:off x="623025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8" name="Google Shape;388;p37"/>
          <p:cNvSpPr txBox="1">
            <a:spLocks noGrp="1"/>
          </p:cNvSpPr>
          <p:nvPr>
            <p:ph type="title"/>
          </p:nvPr>
        </p:nvSpPr>
        <p:spPr>
          <a:xfrm>
            <a:off x="693403" y="273844"/>
            <a:ext cx="77571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9" name="Google Shape;389;p37"/>
          <p:cNvSpPr txBox="1">
            <a:spLocks noGrp="1"/>
          </p:cNvSpPr>
          <p:nvPr>
            <p:ph type="body" idx="4"/>
          </p:nvPr>
        </p:nvSpPr>
        <p:spPr>
          <a:xfrm>
            <a:off x="40275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0" name="Google Shape;390;p37"/>
          <p:cNvSpPr txBox="1">
            <a:spLocks noGrp="1"/>
          </p:cNvSpPr>
          <p:nvPr>
            <p:ph type="body" idx="5"/>
          </p:nvPr>
        </p:nvSpPr>
        <p:spPr>
          <a:xfrm>
            <a:off x="331650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1" name="Google Shape;391;p37"/>
          <p:cNvSpPr txBox="1">
            <a:spLocks noGrp="1"/>
          </p:cNvSpPr>
          <p:nvPr>
            <p:ph type="body" idx="6"/>
          </p:nvPr>
        </p:nvSpPr>
        <p:spPr>
          <a:xfrm>
            <a:off x="623025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3x icon text">
  <p:cSld name="3x icon text">
    <p:spTree>
      <p:nvGrpSpPr>
        <p:cNvPr id="1" name="Shape 392"/>
        <p:cNvGrpSpPr/>
        <p:nvPr/>
      </p:nvGrpSpPr>
      <p:grpSpPr>
        <a:xfrm>
          <a:off x="0" y="0"/>
          <a:ext cx="0" cy="0"/>
          <a:chOff x="0" y="0"/>
          <a:chExt cx="0" cy="0"/>
        </a:xfrm>
      </p:grpSpPr>
      <p:sp>
        <p:nvSpPr>
          <p:cNvPr id="393" name="Google Shape;393;p38"/>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4" name="Google Shape;394;p38"/>
          <p:cNvSpPr txBox="1">
            <a:spLocks noGrp="1"/>
          </p:cNvSpPr>
          <p:nvPr>
            <p:ph type="body" idx="1"/>
          </p:nvPr>
        </p:nvSpPr>
        <p:spPr>
          <a:xfrm>
            <a:off x="342000" y="1783729"/>
            <a:ext cx="2592000" cy="2893200"/>
          </a:xfrm>
          <a:prstGeom prst="rect">
            <a:avLst/>
          </a:prstGeom>
          <a:solidFill>
            <a:srgbClr val="005469"/>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5" name="Google Shape;395;p38"/>
          <p:cNvSpPr txBox="1">
            <a:spLocks noGrp="1"/>
          </p:cNvSpPr>
          <p:nvPr>
            <p:ph type="body" idx="2"/>
          </p:nvPr>
        </p:nvSpPr>
        <p:spPr>
          <a:xfrm>
            <a:off x="3276000" y="1783729"/>
            <a:ext cx="2592000" cy="2893200"/>
          </a:xfrm>
          <a:prstGeom prst="rect">
            <a:avLst/>
          </a:prstGeom>
          <a:solidFill>
            <a:schemeClr val="accent1"/>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6" name="Google Shape;396;p38"/>
          <p:cNvSpPr txBox="1">
            <a:spLocks noGrp="1"/>
          </p:cNvSpPr>
          <p:nvPr>
            <p:ph type="body" idx="3"/>
          </p:nvPr>
        </p:nvSpPr>
        <p:spPr>
          <a:xfrm>
            <a:off x="6210000" y="1783729"/>
            <a:ext cx="2592000" cy="2893200"/>
          </a:xfrm>
          <a:prstGeom prst="rect">
            <a:avLst/>
          </a:prstGeom>
          <a:solidFill>
            <a:srgbClr val="005469"/>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7" name="Google Shape;397;p38"/>
          <p:cNvSpPr txBox="1">
            <a:spLocks noGrp="1"/>
          </p:cNvSpPr>
          <p:nvPr>
            <p:ph type="body" idx="4"/>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8" name="Google Shape;398;p38"/>
          <p:cNvSpPr>
            <a:spLocks noGrp="1"/>
          </p:cNvSpPr>
          <p:nvPr>
            <p:ph type="pic" idx="5"/>
          </p:nvPr>
        </p:nvSpPr>
        <p:spPr>
          <a:xfrm>
            <a:off x="1324270" y="2023229"/>
            <a:ext cx="627600" cy="627600"/>
          </a:xfrm>
          <a:prstGeom prst="rect">
            <a:avLst/>
          </a:prstGeom>
          <a:noFill/>
          <a:ln>
            <a:noFill/>
          </a:ln>
        </p:spPr>
      </p:sp>
      <p:sp>
        <p:nvSpPr>
          <p:cNvPr id="399" name="Google Shape;399;p38"/>
          <p:cNvSpPr>
            <a:spLocks noGrp="1"/>
          </p:cNvSpPr>
          <p:nvPr>
            <p:ph type="pic" idx="6"/>
          </p:nvPr>
        </p:nvSpPr>
        <p:spPr>
          <a:xfrm>
            <a:off x="4258271" y="2023231"/>
            <a:ext cx="627600" cy="627600"/>
          </a:xfrm>
          <a:prstGeom prst="rect">
            <a:avLst/>
          </a:prstGeom>
          <a:noFill/>
          <a:ln>
            <a:noFill/>
          </a:ln>
        </p:spPr>
      </p:sp>
      <p:sp>
        <p:nvSpPr>
          <p:cNvPr id="400" name="Google Shape;400;p38"/>
          <p:cNvSpPr>
            <a:spLocks noGrp="1"/>
          </p:cNvSpPr>
          <p:nvPr>
            <p:ph type="pic" idx="7"/>
          </p:nvPr>
        </p:nvSpPr>
        <p:spPr>
          <a:xfrm>
            <a:off x="7192271" y="2023229"/>
            <a:ext cx="627600" cy="627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x icon text">
  <p:cSld name="4x icon text">
    <p:spTree>
      <p:nvGrpSpPr>
        <p:cNvPr id="1" name="Shape 401"/>
        <p:cNvGrpSpPr/>
        <p:nvPr/>
      </p:nvGrpSpPr>
      <p:grpSpPr>
        <a:xfrm>
          <a:off x="0" y="0"/>
          <a:ext cx="0" cy="0"/>
          <a:chOff x="0" y="0"/>
          <a:chExt cx="0" cy="0"/>
        </a:xfrm>
      </p:grpSpPr>
      <p:sp>
        <p:nvSpPr>
          <p:cNvPr id="402" name="Google Shape;402;p39"/>
          <p:cNvSpPr txBox="1">
            <a:spLocks noGrp="1"/>
          </p:cNvSpPr>
          <p:nvPr>
            <p:ph type="body" idx="1"/>
          </p:nvPr>
        </p:nvSpPr>
        <p:spPr>
          <a:xfrm>
            <a:off x="4706766" y="1783729"/>
            <a:ext cx="1949100" cy="2893200"/>
          </a:xfrm>
          <a:prstGeom prst="rect">
            <a:avLst/>
          </a:prstGeom>
          <a:solidFill>
            <a:srgbClr val="005469"/>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3" name="Google Shape;403;p39"/>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4" name="Google Shape;404;p39"/>
          <p:cNvSpPr txBox="1">
            <a:spLocks noGrp="1"/>
          </p:cNvSpPr>
          <p:nvPr>
            <p:ph type="body" idx="2"/>
          </p:nvPr>
        </p:nvSpPr>
        <p:spPr>
          <a:xfrm>
            <a:off x="269531" y="1783729"/>
            <a:ext cx="1949100" cy="2893200"/>
          </a:xfrm>
          <a:prstGeom prst="rect">
            <a:avLst/>
          </a:prstGeom>
          <a:solidFill>
            <a:srgbClr val="005469"/>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5" name="Google Shape;405;p39"/>
          <p:cNvSpPr txBox="1">
            <a:spLocks noGrp="1"/>
          </p:cNvSpPr>
          <p:nvPr>
            <p:ph type="body" idx="3"/>
          </p:nvPr>
        </p:nvSpPr>
        <p:spPr>
          <a:xfrm>
            <a:off x="2488148" y="1783729"/>
            <a:ext cx="1949100" cy="2893200"/>
          </a:xfrm>
          <a:prstGeom prst="rect">
            <a:avLst/>
          </a:prstGeom>
          <a:solidFill>
            <a:schemeClr val="accent1"/>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6" name="Google Shape;406;p39"/>
          <p:cNvSpPr txBox="1">
            <a:spLocks noGrp="1"/>
          </p:cNvSpPr>
          <p:nvPr>
            <p:ph type="body" idx="4"/>
          </p:nvPr>
        </p:nvSpPr>
        <p:spPr>
          <a:xfrm>
            <a:off x="6925384" y="1783729"/>
            <a:ext cx="1949100" cy="2893200"/>
          </a:xfrm>
          <a:prstGeom prst="rect">
            <a:avLst/>
          </a:prstGeom>
          <a:solidFill>
            <a:schemeClr val="accent1"/>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7" name="Google Shape;407;p39"/>
          <p:cNvSpPr txBox="1">
            <a:spLocks noGrp="1"/>
          </p:cNvSpPr>
          <p:nvPr>
            <p:ph type="body" idx="5"/>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8" name="Google Shape;408;p39"/>
          <p:cNvSpPr>
            <a:spLocks noGrp="1"/>
          </p:cNvSpPr>
          <p:nvPr>
            <p:ph type="pic" idx="6"/>
          </p:nvPr>
        </p:nvSpPr>
        <p:spPr>
          <a:xfrm>
            <a:off x="930344" y="2023229"/>
            <a:ext cx="627600" cy="627600"/>
          </a:xfrm>
          <a:prstGeom prst="rect">
            <a:avLst/>
          </a:prstGeom>
          <a:noFill/>
          <a:ln>
            <a:noFill/>
          </a:ln>
        </p:spPr>
      </p:sp>
      <p:sp>
        <p:nvSpPr>
          <p:cNvPr id="409" name="Google Shape;409;p39"/>
          <p:cNvSpPr>
            <a:spLocks noGrp="1"/>
          </p:cNvSpPr>
          <p:nvPr>
            <p:ph type="pic" idx="7"/>
          </p:nvPr>
        </p:nvSpPr>
        <p:spPr>
          <a:xfrm>
            <a:off x="3148962" y="2023229"/>
            <a:ext cx="627600" cy="627600"/>
          </a:xfrm>
          <a:prstGeom prst="rect">
            <a:avLst/>
          </a:prstGeom>
          <a:noFill/>
          <a:ln>
            <a:noFill/>
          </a:ln>
        </p:spPr>
      </p:sp>
      <p:sp>
        <p:nvSpPr>
          <p:cNvPr id="410" name="Google Shape;410;p39"/>
          <p:cNvSpPr>
            <a:spLocks noGrp="1"/>
          </p:cNvSpPr>
          <p:nvPr>
            <p:ph type="pic" idx="8"/>
          </p:nvPr>
        </p:nvSpPr>
        <p:spPr>
          <a:xfrm>
            <a:off x="7586198" y="2023229"/>
            <a:ext cx="627600" cy="627600"/>
          </a:xfrm>
          <a:prstGeom prst="rect">
            <a:avLst/>
          </a:prstGeom>
          <a:noFill/>
          <a:ln>
            <a:noFill/>
          </a:ln>
        </p:spPr>
      </p:sp>
      <p:sp>
        <p:nvSpPr>
          <p:cNvPr id="411" name="Google Shape;411;p39"/>
          <p:cNvSpPr>
            <a:spLocks noGrp="1"/>
          </p:cNvSpPr>
          <p:nvPr>
            <p:ph type="pic" idx="9"/>
          </p:nvPr>
        </p:nvSpPr>
        <p:spPr>
          <a:xfrm>
            <a:off x="5367580" y="2023229"/>
            <a:ext cx="627600" cy="627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x icons">
  <p:cSld name="3x icons">
    <p:spTree>
      <p:nvGrpSpPr>
        <p:cNvPr id="1" name="Shape 412"/>
        <p:cNvGrpSpPr/>
        <p:nvPr/>
      </p:nvGrpSpPr>
      <p:grpSpPr>
        <a:xfrm>
          <a:off x="0" y="0"/>
          <a:ext cx="0" cy="0"/>
          <a:chOff x="0" y="0"/>
          <a:chExt cx="0" cy="0"/>
        </a:xfrm>
      </p:grpSpPr>
      <p:sp>
        <p:nvSpPr>
          <p:cNvPr id="413" name="Google Shape;413;p40"/>
          <p:cNvSpPr>
            <a:spLocks noGrp="1"/>
          </p:cNvSpPr>
          <p:nvPr>
            <p:ph type="pic" idx="2"/>
          </p:nvPr>
        </p:nvSpPr>
        <p:spPr>
          <a:xfrm>
            <a:off x="1116537" y="1385611"/>
            <a:ext cx="1126500" cy="1126500"/>
          </a:xfrm>
          <a:prstGeom prst="rect">
            <a:avLst/>
          </a:prstGeom>
          <a:noFill/>
          <a:ln>
            <a:noFill/>
          </a:ln>
        </p:spPr>
      </p:sp>
      <p:sp>
        <p:nvSpPr>
          <p:cNvPr id="414" name="Google Shape;414;p40"/>
          <p:cNvSpPr>
            <a:spLocks noGrp="1"/>
          </p:cNvSpPr>
          <p:nvPr>
            <p:ph type="pic" idx="3"/>
          </p:nvPr>
        </p:nvSpPr>
        <p:spPr>
          <a:xfrm>
            <a:off x="4008674" y="1377115"/>
            <a:ext cx="1126500" cy="1126500"/>
          </a:xfrm>
          <a:prstGeom prst="rect">
            <a:avLst/>
          </a:prstGeom>
          <a:noFill/>
          <a:ln>
            <a:noFill/>
          </a:ln>
        </p:spPr>
      </p:sp>
      <p:sp>
        <p:nvSpPr>
          <p:cNvPr id="415" name="Google Shape;415;p40"/>
          <p:cNvSpPr>
            <a:spLocks noGrp="1"/>
          </p:cNvSpPr>
          <p:nvPr>
            <p:ph type="pic" idx="4"/>
          </p:nvPr>
        </p:nvSpPr>
        <p:spPr>
          <a:xfrm>
            <a:off x="6910287" y="1377115"/>
            <a:ext cx="1126500" cy="1126500"/>
          </a:xfrm>
          <a:prstGeom prst="rect">
            <a:avLst/>
          </a:prstGeom>
          <a:noFill/>
          <a:ln>
            <a:noFill/>
          </a:ln>
        </p:spPr>
      </p:sp>
      <p:sp>
        <p:nvSpPr>
          <p:cNvPr id="416" name="Google Shape;416;p40"/>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7" name="Google Shape;417;p40"/>
          <p:cNvSpPr txBox="1">
            <a:spLocks noGrp="1"/>
          </p:cNvSpPr>
          <p:nvPr>
            <p:ph type="body" idx="1"/>
          </p:nvPr>
        </p:nvSpPr>
        <p:spPr>
          <a:xfrm>
            <a:off x="458113"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8" name="Google Shape;418;p40"/>
          <p:cNvSpPr txBox="1">
            <a:spLocks noGrp="1"/>
          </p:cNvSpPr>
          <p:nvPr>
            <p:ph type="body" idx="5"/>
          </p:nvPr>
        </p:nvSpPr>
        <p:spPr>
          <a:xfrm>
            <a:off x="3354988"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9" name="Google Shape;419;p40"/>
          <p:cNvSpPr txBox="1">
            <a:spLocks noGrp="1"/>
          </p:cNvSpPr>
          <p:nvPr>
            <p:ph type="body" idx="6"/>
          </p:nvPr>
        </p:nvSpPr>
        <p:spPr>
          <a:xfrm>
            <a:off x="6251863"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0" name="Google Shape;420;p40"/>
          <p:cNvSpPr txBox="1">
            <a:spLocks noGrp="1"/>
          </p:cNvSpPr>
          <p:nvPr>
            <p:ph type="body" idx="7"/>
          </p:nvPr>
        </p:nvSpPr>
        <p:spPr>
          <a:xfrm>
            <a:off x="458113"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1" name="Google Shape;421;p40"/>
          <p:cNvSpPr txBox="1">
            <a:spLocks noGrp="1"/>
          </p:cNvSpPr>
          <p:nvPr>
            <p:ph type="body" idx="8"/>
          </p:nvPr>
        </p:nvSpPr>
        <p:spPr>
          <a:xfrm>
            <a:off x="3354988"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2" name="Google Shape;422;p40"/>
          <p:cNvSpPr txBox="1">
            <a:spLocks noGrp="1"/>
          </p:cNvSpPr>
          <p:nvPr>
            <p:ph type="body" idx="9"/>
          </p:nvPr>
        </p:nvSpPr>
        <p:spPr>
          <a:xfrm>
            <a:off x="6251863"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4x icons">
  <p:cSld name="4x icons">
    <p:spTree>
      <p:nvGrpSpPr>
        <p:cNvPr id="1" name="Shape 423"/>
        <p:cNvGrpSpPr/>
        <p:nvPr/>
      </p:nvGrpSpPr>
      <p:grpSpPr>
        <a:xfrm>
          <a:off x="0" y="0"/>
          <a:ext cx="0" cy="0"/>
          <a:chOff x="0" y="0"/>
          <a:chExt cx="0" cy="0"/>
        </a:xfrm>
      </p:grpSpPr>
      <p:sp>
        <p:nvSpPr>
          <p:cNvPr id="424" name="Google Shape;424;p41"/>
          <p:cNvSpPr>
            <a:spLocks noGrp="1"/>
          </p:cNvSpPr>
          <p:nvPr>
            <p:ph type="pic" idx="2"/>
          </p:nvPr>
        </p:nvSpPr>
        <p:spPr>
          <a:xfrm>
            <a:off x="1009262" y="1302897"/>
            <a:ext cx="1024500" cy="1024500"/>
          </a:xfrm>
          <a:prstGeom prst="rect">
            <a:avLst/>
          </a:prstGeom>
          <a:noFill/>
          <a:ln>
            <a:noFill/>
          </a:ln>
        </p:spPr>
      </p:sp>
      <p:sp>
        <p:nvSpPr>
          <p:cNvPr id="425" name="Google Shape;425;p41"/>
          <p:cNvSpPr>
            <a:spLocks noGrp="1"/>
          </p:cNvSpPr>
          <p:nvPr>
            <p:ph type="pic" idx="3"/>
          </p:nvPr>
        </p:nvSpPr>
        <p:spPr>
          <a:xfrm>
            <a:off x="3042946" y="1302897"/>
            <a:ext cx="1024500" cy="1024500"/>
          </a:xfrm>
          <a:prstGeom prst="rect">
            <a:avLst/>
          </a:prstGeom>
          <a:noFill/>
          <a:ln>
            <a:noFill/>
          </a:ln>
        </p:spPr>
      </p:sp>
      <p:sp>
        <p:nvSpPr>
          <p:cNvPr id="426" name="Google Shape;426;p41"/>
          <p:cNvSpPr>
            <a:spLocks noGrp="1"/>
          </p:cNvSpPr>
          <p:nvPr>
            <p:ph type="pic" idx="4"/>
          </p:nvPr>
        </p:nvSpPr>
        <p:spPr>
          <a:xfrm>
            <a:off x="5076631" y="1302897"/>
            <a:ext cx="1024500" cy="1024500"/>
          </a:xfrm>
          <a:prstGeom prst="rect">
            <a:avLst/>
          </a:prstGeom>
          <a:noFill/>
          <a:ln>
            <a:noFill/>
          </a:ln>
        </p:spPr>
      </p:sp>
      <p:sp>
        <p:nvSpPr>
          <p:cNvPr id="427" name="Google Shape;427;p41"/>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28" name="Google Shape;428;p41"/>
          <p:cNvSpPr txBox="1">
            <a:spLocks noGrp="1"/>
          </p:cNvSpPr>
          <p:nvPr>
            <p:ph type="body" idx="1"/>
          </p:nvPr>
        </p:nvSpPr>
        <p:spPr>
          <a:xfrm>
            <a:off x="380330"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9" name="Google Shape;429;p41"/>
          <p:cNvSpPr txBox="1">
            <a:spLocks noGrp="1"/>
          </p:cNvSpPr>
          <p:nvPr>
            <p:ph type="body" idx="5"/>
          </p:nvPr>
        </p:nvSpPr>
        <p:spPr>
          <a:xfrm>
            <a:off x="2571248"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0" name="Google Shape;430;p41"/>
          <p:cNvSpPr txBox="1">
            <a:spLocks noGrp="1"/>
          </p:cNvSpPr>
          <p:nvPr>
            <p:ph type="body" idx="6"/>
          </p:nvPr>
        </p:nvSpPr>
        <p:spPr>
          <a:xfrm>
            <a:off x="4762166"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1" name="Google Shape;431;p41"/>
          <p:cNvSpPr txBox="1">
            <a:spLocks noGrp="1"/>
          </p:cNvSpPr>
          <p:nvPr>
            <p:ph type="body" idx="7"/>
          </p:nvPr>
        </p:nvSpPr>
        <p:spPr>
          <a:xfrm>
            <a:off x="380330"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2" name="Google Shape;432;p41"/>
          <p:cNvSpPr txBox="1">
            <a:spLocks noGrp="1"/>
          </p:cNvSpPr>
          <p:nvPr>
            <p:ph type="body" idx="8"/>
          </p:nvPr>
        </p:nvSpPr>
        <p:spPr>
          <a:xfrm>
            <a:off x="2571248"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3" name="Google Shape;433;p41"/>
          <p:cNvSpPr txBox="1">
            <a:spLocks noGrp="1"/>
          </p:cNvSpPr>
          <p:nvPr>
            <p:ph type="body" idx="9"/>
          </p:nvPr>
        </p:nvSpPr>
        <p:spPr>
          <a:xfrm>
            <a:off x="4762166"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4" name="Google Shape;434;p41"/>
          <p:cNvSpPr>
            <a:spLocks noGrp="1"/>
          </p:cNvSpPr>
          <p:nvPr>
            <p:ph type="pic" idx="13"/>
          </p:nvPr>
        </p:nvSpPr>
        <p:spPr>
          <a:xfrm>
            <a:off x="7110315" y="1302897"/>
            <a:ext cx="1024500" cy="1024500"/>
          </a:xfrm>
          <a:prstGeom prst="rect">
            <a:avLst/>
          </a:prstGeom>
          <a:noFill/>
          <a:ln>
            <a:noFill/>
          </a:ln>
        </p:spPr>
      </p:sp>
      <p:sp>
        <p:nvSpPr>
          <p:cNvPr id="435" name="Google Shape;435;p41"/>
          <p:cNvSpPr txBox="1">
            <a:spLocks noGrp="1"/>
          </p:cNvSpPr>
          <p:nvPr>
            <p:ph type="body" idx="14"/>
          </p:nvPr>
        </p:nvSpPr>
        <p:spPr>
          <a:xfrm>
            <a:off x="6953084"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6" name="Google Shape;436;p41"/>
          <p:cNvSpPr txBox="1">
            <a:spLocks noGrp="1"/>
          </p:cNvSpPr>
          <p:nvPr>
            <p:ph type="body" idx="15"/>
          </p:nvPr>
        </p:nvSpPr>
        <p:spPr>
          <a:xfrm>
            <a:off x="6953084"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5x icons">
  <p:cSld name="5x icons">
    <p:spTree>
      <p:nvGrpSpPr>
        <p:cNvPr id="1" name="Shape 437"/>
        <p:cNvGrpSpPr/>
        <p:nvPr/>
      </p:nvGrpSpPr>
      <p:grpSpPr>
        <a:xfrm>
          <a:off x="0" y="0"/>
          <a:ext cx="0" cy="0"/>
          <a:chOff x="0" y="0"/>
          <a:chExt cx="0" cy="0"/>
        </a:xfrm>
      </p:grpSpPr>
      <p:sp>
        <p:nvSpPr>
          <p:cNvPr id="438" name="Google Shape;438;p42"/>
          <p:cNvSpPr>
            <a:spLocks noGrp="1"/>
          </p:cNvSpPr>
          <p:nvPr>
            <p:ph type="pic" idx="2"/>
          </p:nvPr>
        </p:nvSpPr>
        <p:spPr>
          <a:xfrm>
            <a:off x="2357637" y="1363245"/>
            <a:ext cx="903900" cy="903900"/>
          </a:xfrm>
          <a:prstGeom prst="rect">
            <a:avLst/>
          </a:prstGeom>
          <a:noFill/>
          <a:ln>
            <a:noFill/>
          </a:ln>
        </p:spPr>
      </p:sp>
      <p:sp>
        <p:nvSpPr>
          <p:cNvPr id="439" name="Google Shape;439;p42"/>
          <p:cNvSpPr>
            <a:spLocks noGrp="1"/>
          </p:cNvSpPr>
          <p:nvPr>
            <p:ph type="pic" idx="3"/>
          </p:nvPr>
        </p:nvSpPr>
        <p:spPr>
          <a:xfrm>
            <a:off x="4120137" y="1363245"/>
            <a:ext cx="903900" cy="903900"/>
          </a:xfrm>
          <a:prstGeom prst="rect">
            <a:avLst/>
          </a:prstGeom>
          <a:noFill/>
          <a:ln>
            <a:noFill/>
          </a:ln>
        </p:spPr>
      </p:sp>
      <p:sp>
        <p:nvSpPr>
          <p:cNvPr id="440" name="Google Shape;440;p42"/>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1" name="Google Shape;441;p42"/>
          <p:cNvSpPr txBox="1">
            <a:spLocks noGrp="1"/>
          </p:cNvSpPr>
          <p:nvPr>
            <p:ph type="body" idx="1"/>
          </p:nvPr>
        </p:nvSpPr>
        <p:spPr>
          <a:xfrm>
            <a:off x="3315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2" name="Google Shape;442;p42"/>
          <p:cNvSpPr txBox="1">
            <a:spLocks noGrp="1"/>
          </p:cNvSpPr>
          <p:nvPr>
            <p:ph type="body" idx="4"/>
          </p:nvPr>
        </p:nvSpPr>
        <p:spPr>
          <a:xfrm>
            <a:off x="20940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3" name="Google Shape;443;p42"/>
          <p:cNvSpPr txBox="1">
            <a:spLocks noGrp="1"/>
          </p:cNvSpPr>
          <p:nvPr>
            <p:ph type="body" idx="5"/>
          </p:nvPr>
        </p:nvSpPr>
        <p:spPr>
          <a:xfrm>
            <a:off x="38565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4" name="Google Shape;444;p42"/>
          <p:cNvSpPr txBox="1">
            <a:spLocks noGrp="1"/>
          </p:cNvSpPr>
          <p:nvPr>
            <p:ph type="body" idx="6"/>
          </p:nvPr>
        </p:nvSpPr>
        <p:spPr>
          <a:xfrm>
            <a:off x="3315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5" name="Google Shape;445;p42"/>
          <p:cNvSpPr txBox="1">
            <a:spLocks noGrp="1"/>
          </p:cNvSpPr>
          <p:nvPr>
            <p:ph type="body" idx="7"/>
          </p:nvPr>
        </p:nvSpPr>
        <p:spPr>
          <a:xfrm>
            <a:off x="20940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6" name="Google Shape;446;p42"/>
          <p:cNvSpPr txBox="1">
            <a:spLocks noGrp="1"/>
          </p:cNvSpPr>
          <p:nvPr>
            <p:ph type="body" idx="8"/>
          </p:nvPr>
        </p:nvSpPr>
        <p:spPr>
          <a:xfrm>
            <a:off x="38565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7" name="Google Shape;447;p42"/>
          <p:cNvSpPr>
            <a:spLocks noGrp="1"/>
          </p:cNvSpPr>
          <p:nvPr>
            <p:ph type="pic" idx="9"/>
          </p:nvPr>
        </p:nvSpPr>
        <p:spPr>
          <a:xfrm>
            <a:off x="5882637" y="1363245"/>
            <a:ext cx="903900" cy="903900"/>
          </a:xfrm>
          <a:prstGeom prst="rect">
            <a:avLst/>
          </a:prstGeom>
          <a:noFill/>
          <a:ln>
            <a:noFill/>
          </a:ln>
        </p:spPr>
      </p:sp>
      <p:sp>
        <p:nvSpPr>
          <p:cNvPr id="448" name="Google Shape;448;p42"/>
          <p:cNvSpPr txBox="1">
            <a:spLocks noGrp="1"/>
          </p:cNvSpPr>
          <p:nvPr>
            <p:ph type="body" idx="13"/>
          </p:nvPr>
        </p:nvSpPr>
        <p:spPr>
          <a:xfrm>
            <a:off x="56190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9" name="Google Shape;449;p42"/>
          <p:cNvSpPr txBox="1">
            <a:spLocks noGrp="1"/>
          </p:cNvSpPr>
          <p:nvPr>
            <p:ph type="body" idx="14"/>
          </p:nvPr>
        </p:nvSpPr>
        <p:spPr>
          <a:xfrm>
            <a:off x="56190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0" name="Google Shape;450;p42"/>
          <p:cNvSpPr txBox="1">
            <a:spLocks noGrp="1"/>
          </p:cNvSpPr>
          <p:nvPr>
            <p:ph type="body" idx="15"/>
          </p:nvPr>
        </p:nvSpPr>
        <p:spPr>
          <a:xfrm>
            <a:off x="7381500" y="270171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1" name="Google Shape;451;p42"/>
          <p:cNvSpPr txBox="1">
            <a:spLocks noGrp="1"/>
          </p:cNvSpPr>
          <p:nvPr>
            <p:ph type="body" idx="16"/>
          </p:nvPr>
        </p:nvSpPr>
        <p:spPr>
          <a:xfrm>
            <a:off x="7381500" y="3280866"/>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2" name="Google Shape;452;p42"/>
          <p:cNvSpPr>
            <a:spLocks noGrp="1"/>
          </p:cNvSpPr>
          <p:nvPr>
            <p:ph type="pic" idx="17"/>
          </p:nvPr>
        </p:nvSpPr>
        <p:spPr>
          <a:xfrm>
            <a:off x="7645137" y="1363245"/>
            <a:ext cx="903900" cy="903900"/>
          </a:xfrm>
          <a:prstGeom prst="rect">
            <a:avLst/>
          </a:prstGeom>
          <a:noFill/>
          <a:ln>
            <a:noFill/>
          </a:ln>
        </p:spPr>
      </p:sp>
      <p:sp>
        <p:nvSpPr>
          <p:cNvPr id="453" name="Google Shape;453;p42"/>
          <p:cNvSpPr>
            <a:spLocks noGrp="1"/>
          </p:cNvSpPr>
          <p:nvPr>
            <p:ph type="pic" idx="18"/>
          </p:nvPr>
        </p:nvSpPr>
        <p:spPr>
          <a:xfrm>
            <a:off x="1009262" y="1302897"/>
            <a:ext cx="1024500" cy="1024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x icon and message">
  <p:cSld name="4x icon and message">
    <p:spTree>
      <p:nvGrpSpPr>
        <p:cNvPr id="1" name="Shape 454"/>
        <p:cNvGrpSpPr/>
        <p:nvPr/>
      </p:nvGrpSpPr>
      <p:grpSpPr>
        <a:xfrm>
          <a:off x="0" y="0"/>
          <a:ext cx="0" cy="0"/>
          <a:chOff x="0" y="0"/>
          <a:chExt cx="0" cy="0"/>
        </a:xfrm>
      </p:grpSpPr>
      <p:sp>
        <p:nvSpPr>
          <p:cNvPr id="455" name="Google Shape;455;p43"/>
          <p:cNvSpPr txBox="1">
            <a:spLocks noGrp="1"/>
          </p:cNvSpPr>
          <p:nvPr>
            <p:ph type="title"/>
          </p:nvPr>
        </p:nvSpPr>
        <p:spPr>
          <a:xfrm>
            <a:off x="183356" y="173831"/>
            <a:ext cx="83178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56" name="Google Shape;456;p43"/>
          <p:cNvSpPr txBox="1">
            <a:spLocks noGrp="1"/>
          </p:cNvSpPr>
          <p:nvPr>
            <p:ph type="body" idx="1"/>
          </p:nvPr>
        </p:nvSpPr>
        <p:spPr>
          <a:xfrm>
            <a:off x="1713656" y="1073944"/>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7" name="Google Shape;457;p43"/>
          <p:cNvSpPr txBox="1">
            <a:spLocks noGrp="1"/>
          </p:cNvSpPr>
          <p:nvPr>
            <p:ph type="body" idx="2"/>
          </p:nvPr>
        </p:nvSpPr>
        <p:spPr>
          <a:xfrm>
            <a:off x="1713656" y="13630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8" name="Google Shape;458;p43"/>
          <p:cNvSpPr txBox="1">
            <a:spLocks noGrp="1"/>
          </p:cNvSpPr>
          <p:nvPr>
            <p:ph type="body" idx="3"/>
          </p:nvPr>
        </p:nvSpPr>
        <p:spPr>
          <a:xfrm>
            <a:off x="1713656" y="251936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9" name="Google Shape;459;p43"/>
          <p:cNvSpPr txBox="1">
            <a:spLocks noGrp="1"/>
          </p:cNvSpPr>
          <p:nvPr>
            <p:ph type="body" idx="4"/>
          </p:nvPr>
        </p:nvSpPr>
        <p:spPr>
          <a:xfrm>
            <a:off x="1713656" y="28108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0" name="Google Shape;460;p43"/>
          <p:cNvSpPr txBox="1">
            <a:spLocks noGrp="1"/>
          </p:cNvSpPr>
          <p:nvPr>
            <p:ph type="body" idx="5"/>
          </p:nvPr>
        </p:nvSpPr>
        <p:spPr>
          <a:xfrm>
            <a:off x="5669071" y="1073944"/>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1" name="Google Shape;461;p43"/>
          <p:cNvSpPr txBox="1">
            <a:spLocks noGrp="1"/>
          </p:cNvSpPr>
          <p:nvPr>
            <p:ph type="body" idx="6"/>
          </p:nvPr>
        </p:nvSpPr>
        <p:spPr>
          <a:xfrm>
            <a:off x="5669071" y="13630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2" name="Google Shape;462;p43"/>
          <p:cNvSpPr txBox="1">
            <a:spLocks noGrp="1"/>
          </p:cNvSpPr>
          <p:nvPr>
            <p:ph type="body" idx="7"/>
          </p:nvPr>
        </p:nvSpPr>
        <p:spPr>
          <a:xfrm>
            <a:off x="5669071" y="251936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3" name="Google Shape;463;p43"/>
          <p:cNvSpPr txBox="1">
            <a:spLocks noGrp="1"/>
          </p:cNvSpPr>
          <p:nvPr>
            <p:ph type="body" idx="8"/>
          </p:nvPr>
        </p:nvSpPr>
        <p:spPr>
          <a:xfrm>
            <a:off x="5669071" y="28108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4" name="Google Shape;464;p43"/>
          <p:cNvSpPr>
            <a:spLocks noGrp="1"/>
          </p:cNvSpPr>
          <p:nvPr>
            <p:ph type="pic" idx="9"/>
          </p:nvPr>
        </p:nvSpPr>
        <p:spPr>
          <a:xfrm>
            <a:off x="954038" y="1235869"/>
            <a:ext cx="443100" cy="443100"/>
          </a:xfrm>
          <a:prstGeom prst="rect">
            <a:avLst/>
          </a:prstGeom>
          <a:noFill/>
          <a:ln>
            <a:noFill/>
          </a:ln>
        </p:spPr>
      </p:sp>
      <p:sp>
        <p:nvSpPr>
          <p:cNvPr id="465" name="Google Shape;465;p43"/>
          <p:cNvSpPr>
            <a:spLocks noGrp="1"/>
          </p:cNvSpPr>
          <p:nvPr>
            <p:ph type="pic" idx="13"/>
          </p:nvPr>
        </p:nvSpPr>
        <p:spPr>
          <a:xfrm>
            <a:off x="957609" y="2683669"/>
            <a:ext cx="443100" cy="443100"/>
          </a:xfrm>
          <a:prstGeom prst="rect">
            <a:avLst/>
          </a:prstGeom>
          <a:noFill/>
          <a:ln>
            <a:noFill/>
          </a:ln>
        </p:spPr>
      </p:sp>
      <p:sp>
        <p:nvSpPr>
          <p:cNvPr id="466" name="Google Shape;466;p43"/>
          <p:cNvSpPr>
            <a:spLocks noGrp="1"/>
          </p:cNvSpPr>
          <p:nvPr>
            <p:ph type="pic" idx="14"/>
          </p:nvPr>
        </p:nvSpPr>
        <p:spPr>
          <a:xfrm>
            <a:off x="4917868" y="1235869"/>
            <a:ext cx="443100" cy="443100"/>
          </a:xfrm>
          <a:prstGeom prst="rect">
            <a:avLst/>
          </a:prstGeom>
          <a:noFill/>
          <a:ln>
            <a:noFill/>
          </a:ln>
        </p:spPr>
      </p:sp>
      <p:sp>
        <p:nvSpPr>
          <p:cNvPr id="467" name="Google Shape;467;p43"/>
          <p:cNvSpPr>
            <a:spLocks noGrp="1"/>
          </p:cNvSpPr>
          <p:nvPr>
            <p:ph type="pic" idx="15"/>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469" name="Google Shape;469;p43"/>
          <p:cNvSpPr txBox="1">
            <a:spLocks noGrp="1"/>
          </p:cNvSpPr>
          <p:nvPr>
            <p:ph type="body" idx="16"/>
          </p:nvPr>
        </p:nvSpPr>
        <p:spPr>
          <a:xfrm>
            <a:off x="2033338" y="4096940"/>
            <a:ext cx="6358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0" name="Google Shape;470;p43"/>
          <p:cNvSpPr txBox="1">
            <a:spLocks noGrp="1"/>
          </p:cNvSpPr>
          <p:nvPr>
            <p:ph type="body" idx="17"/>
          </p:nvPr>
        </p:nvSpPr>
        <p:spPr>
          <a:xfrm>
            <a:off x="2033338" y="4386024"/>
            <a:ext cx="6358200" cy="342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1" name="Google Shape;471;p43"/>
          <p:cNvSpPr>
            <a:spLocks noGrp="1"/>
          </p:cNvSpPr>
          <p:nvPr>
            <p:ph type="pic" idx="18"/>
          </p:nvPr>
        </p:nvSpPr>
        <p:spPr>
          <a:xfrm>
            <a:off x="1249471" y="4096940"/>
            <a:ext cx="443100" cy="4431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_6x icon and message">
  <p:cSld name="2_6x icon and message">
    <p:spTree>
      <p:nvGrpSpPr>
        <p:cNvPr id="1" name="Shape 472"/>
        <p:cNvGrpSpPr/>
        <p:nvPr/>
      </p:nvGrpSpPr>
      <p:grpSpPr>
        <a:xfrm>
          <a:off x="0" y="0"/>
          <a:ext cx="0" cy="0"/>
          <a:chOff x="0" y="0"/>
          <a:chExt cx="0" cy="0"/>
        </a:xfrm>
      </p:grpSpPr>
      <p:sp>
        <p:nvSpPr>
          <p:cNvPr id="473" name="Google Shape;473;p44"/>
          <p:cNvSpPr txBox="1">
            <a:spLocks noGrp="1"/>
          </p:cNvSpPr>
          <p:nvPr>
            <p:ph type="title"/>
          </p:nvPr>
        </p:nvSpPr>
        <p:spPr>
          <a:xfrm>
            <a:off x="183356"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4" name="Google Shape;474;p44"/>
          <p:cNvSpPr txBox="1">
            <a:spLocks noGrp="1"/>
          </p:cNvSpPr>
          <p:nvPr>
            <p:ph type="body" idx="1"/>
          </p:nvPr>
        </p:nvSpPr>
        <p:spPr>
          <a:xfrm>
            <a:off x="1716881" y="1136928"/>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5" name="Google Shape;475;p44"/>
          <p:cNvSpPr txBox="1">
            <a:spLocks noGrp="1"/>
          </p:cNvSpPr>
          <p:nvPr>
            <p:ph type="body" idx="2"/>
          </p:nvPr>
        </p:nvSpPr>
        <p:spPr>
          <a:xfrm>
            <a:off x="1716881" y="1426012"/>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6" name="Google Shape;476;p44"/>
          <p:cNvSpPr txBox="1">
            <a:spLocks noGrp="1"/>
          </p:cNvSpPr>
          <p:nvPr>
            <p:ph type="body" idx="3"/>
          </p:nvPr>
        </p:nvSpPr>
        <p:spPr>
          <a:xfrm>
            <a:off x="1716881" y="2094191"/>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7" name="Google Shape;477;p44"/>
          <p:cNvSpPr txBox="1">
            <a:spLocks noGrp="1"/>
          </p:cNvSpPr>
          <p:nvPr>
            <p:ph type="body" idx="4"/>
          </p:nvPr>
        </p:nvSpPr>
        <p:spPr>
          <a:xfrm>
            <a:off x="1716881" y="2383274"/>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8" name="Google Shape;478;p44"/>
          <p:cNvSpPr txBox="1">
            <a:spLocks noGrp="1"/>
          </p:cNvSpPr>
          <p:nvPr>
            <p:ph type="body" idx="5"/>
          </p:nvPr>
        </p:nvSpPr>
        <p:spPr>
          <a:xfrm>
            <a:off x="1716881" y="305145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9" name="Google Shape;479;p44"/>
          <p:cNvSpPr txBox="1">
            <a:spLocks noGrp="1"/>
          </p:cNvSpPr>
          <p:nvPr>
            <p:ph type="body" idx="6"/>
          </p:nvPr>
        </p:nvSpPr>
        <p:spPr>
          <a:xfrm>
            <a:off x="1716881" y="3340537"/>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0" name="Google Shape;480;p44"/>
          <p:cNvSpPr txBox="1">
            <a:spLocks noGrp="1"/>
          </p:cNvSpPr>
          <p:nvPr>
            <p:ph type="body" idx="7"/>
          </p:nvPr>
        </p:nvSpPr>
        <p:spPr>
          <a:xfrm>
            <a:off x="5941436" y="1136928"/>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1" name="Google Shape;481;p44"/>
          <p:cNvSpPr txBox="1">
            <a:spLocks noGrp="1"/>
          </p:cNvSpPr>
          <p:nvPr>
            <p:ph type="body" idx="8"/>
          </p:nvPr>
        </p:nvSpPr>
        <p:spPr>
          <a:xfrm>
            <a:off x="5941436" y="1426012"/>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2" name="Google Shape;482;p44"/>
          <p:cNvSpPr txBox="1">
            <a:spLocks noGrp="1"/>
          </p:cNvSpPr>
          <p:nvPr>
            <p:ph type="body" idx="9"/>
          </p:nvPr>
        </p:nvSpPr>
        <p:spPr>
          <a:xfrm>
            <a:off x="5941436" y="2094191"/>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3" name="Google Shape;483;p44"/>
          <p:cNvSpPr txBox="1">
            <a:spLocks noGrp="1"/>
          </p:cNvSpPr>
          <p:nvPr>
            <p:ph type="body" idx="13"/>
          </p:nvPr>
        </p:nvSpPr>
        <p:spPr>
          <a:xfrm>
            <a:off x="5941436" y="2383274"/>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4" name="Google Shape;484;p44"/>
          <p:cNvSpPr txBox="1">
            <a:spLocks noGrp="1"/>
          </p:cNvSpPr>
          <p:nvPr>
            <p:ph type="body" idx="14"/>
          </p:nvPr>
        </p:nvSpPr>
        <p:spPr>
          <a:xfrm>
            <a:off x="5941436" y="305145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5" name="Google Shape;485;p44"/>
          <p:cNvSpPr txBox="1">
            <a:spLocks noGrp="1"/>
          </p:cNvSpPr>
          <p:nvPr>
            <p:ph type="body" idx="15"/>
          </p:nvPr>
        </p:nvSpPr>
        <p:spPr>
          <a:xfrm>
            <a:off x="5941436" y="3340537"/>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6" name="Google Shape;486;p44"/>
          <p:cNvSpPr>
            <a:spLocks noGrp="1"/>
          </p:cNvSpPr>
          <p:nvPr>
            <p:ph type="pic" idx="16"/>
          </p:nvPr>
        </p:nvSpPr>
        <p:spPr>
          <a:xfrm>
            <a:off x="960835" y="1298853"/>
            <a:ext cx="443100" cy="443100"/>
          </a:xfrm>
          <a:prstGeom prst="rect">
            <a:avLst/>
          </a:prstGeom>
          <a:noFill/>
          <a:ln>
            <a:noFill/>
          </a:ln>
        </p:spPr>
      </p:sp>
      <p:sp>
        <p:nvSpPr>
          <p:cNvPr id="487" name="Google Shape;487;p44"/>
          <p:cNvSpPr>
            <a:spLocks noGrp="1"/>
          </p:cNvSpPr>
          <p:nvPr>
            <p:ph type="pic" idx="17"/>
          </p:nvPr>
        </p:nvSpPr>
        <p:spPr>
          <a:xfrm>
            <a:off x="960835" y="2256116"/>
            <a:ext cx="443100" cy="443100"/>
          </a:xfrm>
          <a:prstGeom prst="rect">
            <a:avLst/>
          </a:prstGeom>
          <a:noFill/>
          <a:ln>
            <a:noFill/>
          </a:ln>
        </p:spPr>
      </p:sp>
      <p:sp>
        <p:nvSpPr>
          <p:cNvPr id="488" name="Google Shape;488;p44"/>
          <p:cNvSpPr>
            <a:spLocks noGrp="1"/>
          </p:cNvSpPr>
          <p:nvPr>
            <p:ph type="pic" idx="18"/>
          </p:nvPr>
        </p:nvSpPr>
        <p:spPr>
          <a:xfrm>
            <a:off x="960835" y="3213378"/>
            <a:ext cx="443100" cy="443100"/>
          </a:xfrm>
          <a:prstGeom prst="rect">
            <a:avLst/>
          </a:prstGeom>
          <a:noFill/>
          <a:ln>
            <a:noFill/>
          </a:ln>
        </p:spPr>
      </p:sp>
      <p:sp>
        <p:nvSpPr>
          <p:cNvPr id="489" name="Google Shape;489;p44"/>
          <p:cNvSpPr>
            <a:spLocks noGrp="1"/>
          </p:cNvSpPr>
          <p:nvPr>
            <p:ph type="pic" idx="19"/>
          </p:nvPr>
        </p:nvSpPr>
        <p:spPr>
          <a:xfrm>
            <a:off x="5184359" y="1298853"/>
            <a:ext cx="443100" cy="443100"/>
          </a:xfrm>
          <a:prstGeom prst="rect">
            <a:avLst/>
          </a:prstGeom>
          <a:noFill/>
          <a:ln>
            <a:noFill/>
          </a:ln>
        </p:spPr>
      </p:sp>
      <p:sp>
        <p:nvSpPr>
          <p:cNvPr id="490" name="Google Shape;490;p44"/>
          <p:cNvSpPr>
            <a:spLocks noGrp="1"/>
          </p:cNvSpPr>
          <p:nvPr>
            <p:ph type="pic" idx="20"/>
          </p:nvPr>
        </p:nvSpPr>
        <p:spPr>
          <a:xfrm>
            <a:off x="5184359" y="2256116"/>
            <a:ext cx="443100" cy="443100"/>
          </a:xfrm>
          <a:prstGeom prst="rect">
            <a:avLst/>
          </a:prstGeom>
          <a:noFill/>
          <a:ln>
            <a:noFill/>
          </a:ln>
        </p:spPr>
      </p:sp>
      <p:sp>
        <p:nvSpPr>
          <p:cNvPr id="491" name="Google Shape;491;p44"/>
          <p:cNvSpPr>
            <a:spLocks noGrp="1"/>
          </p:cNvSpPr>
          <p:nvPr>
            <p:ph type="pic" idx="21"/>
          </p:nvPr>
        </p:nvSpPr>
        <p:spPr>
          <a:xfrm>
            <a:off x="5190233" y="3213378"/>
            <a:ext cx="443100" cy="443100"/>
          </a:xfrm>
          <a:prstGeom prst="rect">
            <a:avLst/>
          </a:prstGeom>
          <a:noFill/>
          <a:ln>
            <a:noFill/>
          </a:ln>
        </p:spPr>
      </p:sp>
      <p:sp>
        <p:nvSpPr>
          <p:cNvPr id="492" name="Google Shape;492;p44"/>
          <p:cNvSpPr>
            <a:spLocks noGrp="1"/>
          </p:cNvSpPr>
          <p:nvPr>
            <p:ph type="pic" idx="22"/>
          </p:nvPr>
        </p:nvSpPr>
        <p:spPr>
          <a:xfrm>
            <a:off x="1225154" y="4263629"/>
            <a:ext cx="443100" cy="443100"/>
          </a:xfrm>
          <a:prstGeom prst="rect">
            <a:avLst/>
          </a:prstGeom>
          <a:noFill/>
          <a:ln>
            <a:noFill/>
          </a:ln>
        </p:spPr>
      </p:sp>
      <p:sp>
        <p:nvSpPr>
          <p:cNvPr id="493" name="Google Shape;493;p44"/>
          <p:cNvSpPr txBox="1">
            <a:spLocks noGrp="1"/>
          </p:cNvSpPr>
          <p:nvPr>
            <p:ph type="body" idx="23"/>
          </p:nvPr>
        </p:nvSpPr>
        <p:spPr>
          <a:xfrm>
            <a:off x="1981200" y="4263629"/>
            <a:ext cx="69468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4" name="Google Shape;494;p44"/>
          <p:cNvSpPr txBox="1">
            <a:spLocks noGrp="1"/>
          </p:cNvSpPr>
          <p:nvPr>
            <p:ph type="body" idx="24"/>
          </p:nvPr>
        </p:nvSpPr>
        <p:spPr>
          <a:xfrm>
            <a:off x="1981200" y="4552712"/>
            <a:ext cx="6946800" cy="342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White block image">
  <p:cSld name="White block image">
    <p:spTree>
      <p:nvGrpSpPr>
        <p:cNvPr id="1" name="Shape 495"/>
        <p:cNvGrpSpPr/>
        <p:nvPr/>
      </p:nvGrpSpPr>
      <p:grpSpPr>
        <a:xfrm>
          <a:off x="0" y="0"/>
          <a:ext cx="0" cy="0"/>
          <a:chOff x="0" y="0"/>
          <a:chExt cx="0" cy="0"/>
        </a:xfrm>
      </p:grpSpPr>
      <p:sp>
        <p:nvSpPr>
          <p:cNvPr id="496" name="Google Shape;496;p45"/>
          <p:cNvSpPr>
            <a:spLocks noGrp="1"/>
          </p:cNvSpPr>
          <p:nvPr>
            <p:ph type="pic" idx="2"/>
          </p:nvPr>
        </p:nvSpPr>
        <p:spPr>
          <a:xfrm>
            <a:off x="1062038" y="0"/>
            <a:ext cx="8082000" cy="4818300"/>
          </a:xfrm>
          <a:prstGeom prst="rect">
            <a:avLst/>
          </a:prstGeom>
          <a:noFill/>
          <a:ln>
            <a:noFill/>
          </a:ln>
        </p:spPr>
      </p:sp>
      <p:sp>
        <p:nvSpPr>
          <p:cNvPr id="497" name="Google Shape;497;p45"/>
          <p:cNvSpPr txBox="1">
            <a:spLocks noGrp="1"/>
          </p:cNvSpPr>
          <p:nvPr>
            <p:ph type="body" idx="1"/>
          </p:nvPr>
        </p:nvSpPr>
        <p:spPr>
          <a:xfrm>
            <a:off x="1062037" y="2247900"/>
            <a:ext cx="2726100" cy="1609800"/>
          </a:xfrm>
          <a:prstGeom prst="rect">
            <a:avLst/>
          </a:prstGeom>
          <a:solidFill>
            <a:schemeClr val="lt1"/>
          </a:solidFill>
          <a:ln>
            <a:noFill/>
          </a:ln>
        </p:spPr>
        <p:txBody>
          <a:bodyPr spcFirstLastPara="1" wrap="square" lIns="202500" tIns="202500" rIns="202500" bIns="202500" anchor="t" anchorCtr="0">
            <a:norm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8" name="Google Shape;498;p45"/>
          <p:cNvSpPr txBox="1">
            <a:spLocks noGrp="1"/>
          </p:cNvSpPr>
          <p:nvPr>
            <p:ph type="title"/>
          </p:nvPr>
        </p:nvSpPr>
        <p:spPr>
          <a:xfrm>
            <a:off x="1062037" y="273844"/>
            <a:ext cx="2726100" cy="1974300"/>
          </a:xfrm>
          <a:prstGeom prst="rect">
            <a:avLst/>
          </a:prstGeom>
          <a:solidFill>
            <a:schemeClr val="lt1"/>
          </a:solid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3x image">
  <p:cSld name="1_3x image">
    <p:spTree>
      <p:nvGrpSpPr>
        <p:cNvPr id="1" name="Shape 499"/>
        <p:cNvGrpSpPr/>
        <p:nvPr/>
      </p:nvGrpSpPr>
      <p:grpSpPr>
        <a:xfrm>
          <a:off x="0" y="0"/>
          <a:ext cx="0" cy="0"/>
          <a:chOff x="0" y="0"/>
          <a:chExt cx="0" cy="0"/>
        </a:xfrm>
      </p:grpSpPr>
      <p:sp>
        <p:nvSpPr>
          <p:cNvPr id="500" name="Google Shape;500;p46"/>
          <p:cNvSpPr txBox="1">
            <a:spLocks noGrp="1"/>
          </p:cNvSpPr>
          <p:nvPr>
            <p:ph type="title"/>
          </p:nvPr>
        </p:nvSpPr>
        <p:spPr>
          <a:xfrm>
            <a:off x="204788" y="159300"/>
            <a:ext cx="7866000" cy="555000"/>
          </a:xfrm>
          <a:prstGeom prst="rect">
            <a:avLst/>
          </a:prstGeom>
          <a:noFill/>
          <a:ln>
            <a:noFill/>
          </a:ln>
        </p:spPr>
        <p:txBody>
          <a:bodyPr spcFirstLastPara="1" wrap="square" lIns="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01" name="Google Shape;501;p46"/>
          <p:cNvSpPr txBox="1">
            <a:spLocks noGrp="1"/>
          </p:cNvSpPr>
          <p:nvPr>
            <p:ph type="body" idx="1"/>
          </p:nvPr>
        </p:nvSpPr>
        <p:spPr>
          <a:xfrm>
            <a:off x="616100" y="2998838"/>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2" name="Google Shape;502;p46"/>
          <p:cNvSpPr txBox="1">
            <a:spLocks noGrp="1"/>
          </p:cNvSpPr>
          <p:nvPr>
            <p:ph type="body" idx="2"/>
          </p:nvPr>
        </p:nvSpPr>
        <p:spPr>
          <a:xfrm>
            <a:off x="3310831" y="2998838"/>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3" name="Google Shape;503;p46"/>
          <p:cNvSpPr txBox="1">
            <a:spLocks noGrp="1"/>
          </p:cNvSpPr>
          <p:nvPr>
            <p:ph type="body" idx="3"/>
          </p:nvPr>
        </p:nvSpPr>
        <p:spPr>
          <a:xfrm>
            <a:off x="6006298" y="3006155"/>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4" name="Google Shape;504;p46"/>
          <p:cNvSpPr>
            <a:spLocks noGrp="1"/>
          </p:cNvSpPr>
          <p:nvPr>
            <p:ph type="pic" idx="4"/>
          </p:nvPr>
        </p:nvSpPr>
        <p:spPr>
          <a:xfrm>
            <a:off x="616099" y="1404938"/>
            <a:ext cx="2478600" cy="1485900"/>
          </a:xfrm>
          <a:prstGeom prst="rect">
            <a:avLst/>
          </a:prstGeom>
          <a:noFill/>
          <a:ln>
            <a:noFill/>
          </a:ln>
        </p:spPr>
      </p:sp>
      <p:sp>
        <p:nvSpPr>
          <p:cNvPr id="505" name="Google Shape;505;p46"/>
          <p:cNvSpPr>
            <a:spLocks noGrp="1"/>
          </p:cNvSpPr>
          <p:nvPr>
            <p:ph type="pic" idx="5"/>
          </p:nvPr>
        </p:nvSpPr>
        <p:spPr>
          <a:xfrm>
            <a:off x="3311269" y="1404938"/>
            <a:ext cx="2478600" cy="1485900"/>
          </a:xfrm>
          <a:prstGeom prst="rect">
            <a:avLst/>
          </a:prstGeom>
          <a:noFill/>
          <a:ln>
            <a:noFill/>
          </a:ln>
        </p:spPr>
      </p:sp>
      <p:sp>
        <p:nvSpPr>
          <p:cNvPr id="506" name="Google Shape;506;p46"/>
          <p:cNvSpPr>
            <a:spLocks noGrp="1"/>
          </p:cNvSpPr>
          <p:nvPr>
            <p:ph type="pic" idx="6"/>
          </p:nvPr>
        </p:nvSpPr>
        <p:spPr>
          <a:xfrm>
            <a:off x="6006439" y="1404938"/>
            <a:ext cx="2478600" cy="14859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Left banner image">
  <p:cSld name="Left banner image">
    <p:spTree>
      <p:nvGrpSpPr>
        <p:cNvPr id="1" name="Shape 507"/>
        <p:cNvGrpSpPr/>
        <p:nvPr/>
      </p:nvGrpSpPr>
      <p:grpSpPr>
        <a:xfrm>
          <a:off x="0" y="0"/>
          <a:ext cx="0" cy="0"/>
          <a:chOff x="0" y="0"/>
          <a:chExt cx="0" cy="0"/>
        </a:xfrm>
      </p:grpSpPr>
      <p:sp>
        <p:nvSpPr>
          <p:cNvPr id="508" name="Google Shape;508;p47"/>
          <p:cNvSpPr>
            <a:spLocks noGrp="1"/>
          </p:cNvSpPr>
          <p:nvPr>
            <p:ph type="pic" idx="2"/>
          </p:nvPr>
        </p:nvSpPr>
        <p:spPr>
          <a:xfrm>
            <a:off x="1060847" y="0"/>
            <a:ext cx="3620700" cy="5143500"/>
          </a:xfrm>
          <a:prstGeom prst="rect">
            <a:avLst/>
          </a:prstGeom>
          <a:noFill/>
          <a:ln>
            <a:noFill/>
          </a:ln>
        </p:spPr>
      </p:sp>
      <p:sp>
        <p:nvSpPr>
          <p:cNvPr id="509" name="Google Shape;509;p47"/>
          <p:cNvSpPr txBox="1">
            <a:spLocks noGrp="1"/>
          </p:cNvSpPr>
          <p:nvPr>
            <p:ph type="title"/>
          </p:nvPr>
        </p:nvSpPr>
        <p:spPr>
          <a:xfrm>
            <a:off x="5321400" y="1561079"/>
            <a:ext cx="3608400" cy="10107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0" name="Google Shape;510;p47"/>
          <p:cNvSpPr txBox="1">
            <a:spLocks noGrp="1"/>
          </p:cNvSpPr>
          <p:nvPr>
            <p:ph type="body" idx="1"/>
          </p:nvPr>
        </p:nvSpPr>
        <p:spPr>
          <a:xfrm>
            <a:off x="5320904" y="2792187"/>
            <a:ext cx="3608700" cy="1942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Right full bleed">
  <p:cSld name="Right full bleed">
    <p:spTree>
      <p:nvGrpSpPr>
        <p:cNvPr id="1" name="Shape 511"/>
        <p:cNvGrpSpPr/>
        <p:nvPr/>
      </p:nvGrpSpPr>
      <p:grpSpPr>
        <a:xfrm>
          <a:off x="0" y="0"/>
          <a:ext cx="0" cy="0"/>
          <a:chOff x="0" y="0"/>
          <a:chExt cx="0" cy="0"/>
        </a:xfrm>
      </p:grpSpPr>
      <p:sp>
        <p:nvSpPr>
          <p:cNvPr id="512" name="Google Shape;512;p48"/>
          <p:cNvSpPr>
            <a:spLocks noGrp="1"/>
          </p:cNvSpPr>
          <p:nvPr>
            <p:ph type="pic" idx="2"/>
          </p:nvPr>
        </p:nvSpPr>
        <p:spPr>
          <a:xfrm>
            <a:off x="5210770" y="0"/>
            <a:ext cx="7866600" cy="4735200"/>
          </a:xfrm>
          <a:prstGeom prst="rect">
            <a:avLst/>
          </a:prstGeom>
          <a:noFill/>
          <a:ln>
            <a:noFill/>
          </a:ln>
        </p:spPr>
      </p:sp>
      <p:sp>
        <p:nvSpPr>
          <p:cNvPr id="513" name="Google Shape;513;p48"/>
          <p:cNvSpPr txBox="1">
            <a:spLocks noGrp="1"/>
          </p:cNvSpPr>
          <p:nvPr>
            <p:ph type="title"/>
          </p:nvPr>
        </p:nvSpPr>
        <p:spPr>
          <a:xfrm>
            <a:off x="869156" y="-269081"/>
            <a:ext cx="3491100" cy="19728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4" name="Google Shape;514;p48"/>
          <p:cNvSpPr txBox="1">
            <a:spLocks noGrp="1"/>
          </p:cNvSpPr>
          <p:nvPr>
            <p:ph type="body" idx="1"/>
          </p:nvPr>
        </p:nvSpPr>
        <p:spPr>
          <a:xfrm>
            <a:off x="869156" y="1924191"/>
            <a:ext cx="3491100" cy="22680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Left full bleed">
  <p:cSld name="Left full bleed">
    <p:spTree>
      <p:nvGrpSpPr>
        <p:cNvPr id="1" name="Shape 515"/>
        <p:cNvGrpSpPr/>
        <p:nvPr/>
      </p:nvGrpSpPr>
      <p:grpSpPr>
        <a:xfrm>
          <a:off x="0" y="0"/>
          <a:ext cx="0" cy="0"/>
          <a:chOff x="0" y="0"/>
          <a:chExt cx="0" cy="0"/>
        </a:xfrm>
      </p:grpSpPr>
      <p:sp>
        <p:nvSpPr>
          <p:cNvPr id="516" name="Google Shape;516;p49"/>
          <p:cNvSpPr>
            <a:spLocks noGrp="1"/>
          </p:cNvSpPr>
          <p:nvPr>
            <p:ph type="pic" idx="2"/>
          </p:nvPr>
        </p:nvSpPr>
        <p:spPr>
          <a:xfrm>
            <a:off x="-3933230" y="0"/>
            <a:ext cx="7866600" cy="4735200"/>
          </a:xfrm>
          <a:prstGeom prst="rect">
            <a:avLst/>
          </a:prstGeom>
          <a:noFill/>
          <a:ln>
            <a:noFill/>
          </a:ln>
        </p:spPr>
      </p:sp>
      <p:sp>
        <p:nvSpPr>
          <p:cNvPr id="517" name="Google Shape;517;p49"/>
          <p:cNvSpPr txBox="1">
            <a:spLocks noGrp="1"/>
          </p:cNvSpPr>
          <p:nvPr>
            <p:ph type="title"/>
          </p:nvPr>
        </p:nvSpPr>
        <p:spPr>
          <a:xfrm>
            <a:off x="4572000" y="-269081"/>
            <a:ext cx="34908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8" name="Google Shape;518;p49"/>
          <p:cNvSpPr txBox="1">
            <a:spLocks noGrp="1"/>
          </p:cNvSpPr>
          <p:nvPr>
            <p:ph type="body" idx="1"/>
          </p:nvPr>
        </p:nvSpPr>
        <p:spPr>
          <a:xfrm>
            <a:off x="4572000" y="1925412"/>
            <a:ext cx="3490800" cy="2266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x image [1]">
  <p:cSld name="3x image [1]">
    <p:spTree>
      <p:nvGrpSpPr>
        <p:cNvPr id="1" name="Shape 519"/>
        <p:cNvGrpSpPr/>
        <p:nvPr/>
      </p:nvGrpSpPr>
      <p:grpSpPr>
        <a:xfrm>
          <a:off x="0" y="0"/>
          <a:ext cx="0" cy="0"/>
          <a:chOff x="0" y="0"/>
          <a:chExt cx="0" cy="0"/>
        </a:xfrm>
      </p:grpSpPr>
      <p:sp>
        <p:nvSpPr>
          <p:cNvPr id="520" name="Google Shape;520;p50"/>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1" name="Google Shape;521;p50"/>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22" name="Google Shape;522;p50"/>
          <p:cNvSpPr>
            <a:spLocks noGrp="1"/>
          </p:cNvSpPr>
          <p:nvPr>
            <p:ph type="pic" idx="2"/>
          </p:nvPr>
        </p:nvSpPr>
        <p:spPr>
          <a:xfrm>
            <a:off x="4653831" y="273844"/>
            <a:ext cx="2325300" cy="4461300"/>
          </a:xfrm>
          <a:prstGeom prst="rect">
            <a:avLst/>
          </a:prstGeom>
          <a:noFill/>
          <a:ln>
            <a:noFill/>
          </a:ln>
        </p:spPr>
      </p:sp>
      <p:sp>
        <p:nvSpPr>
          <p:cNvPr id="523" name="Google Shape;523;p50"/>
          <p:cNvSpPr>
            <a:spLocks noGrp="1"/>
          </p:cNvSpPr>
          <p:nvPr>
            <p:ph type="pic" idx="3"/>
          </p:nvPr>
        </p:nvSpPr>
        <p:spPr>
          <a:xfrm>
            <a:off x="7199408" y="273844"/>
            <a:ext cx="1536300" cy="2112000"/>
          </a:xfrm>
          <a:prstGeom prst="rect">
            <a:avLst/>
          </a:prstGeom>
          <a:noFill/>
          <a:ln>
            <a:noFill/>
          </a:ln>
        </p:spPr>
      </p:sp>
      <p:sp>
        <p:nvSpPr>
          <p:cNvPr id="524" name="Google Shape;524;p50"/>
          <p:cNvSpPr>
            <a:spLocks noGrp="1"/>
          </p:cNvSpPr>
          <p:nvPr>
            <p:ph type="pic" idx="4"/>
          </p:nvPr>
        </p:nvSpPr>
        <p:spPr>
          <a:xfrm>
            <a:off x="7199408" y="2622946"/>
            <a:ext cx="1536300" cy="21120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x image [2]">
  <p:cSld name="3x image [2]">
    <p:spTree>
      <p:nvGrpSpPr>
        <p:cNvPr id="1" name="Shape 525"/>
        <p:cNvGrpSpPr/>
        <p:nvPr/>
      </p:nvGrpSpPr>
      <p:grpSpPr>
        <a:xfrm>
          <a:off x="0" y="0"/>
          <a:ext cx="0" cy="0"/>
          <a:chOff x="0" y="0"/>
          <a:chExt cx="0" cy="0"/>
        </a:xfrm>
      </p:grpSpPr>
      <p:sp>
        <p:nvSpPr>
          <p:cNvPr id="526" name="Google Shape;526;p51"/>
          <p:cNvSpPr>
            <a:spLocks noGrp="1"/>
          </p:cNvSpPr>
          <p:nvPr>
            <p:ph type="pic" idx="2"/>
          </p:nvPr>
        </p:nvSpPr>
        <p:spPr>
          <a:xfrm>
            <a:off x="4240941" y="273844"/>
            <a:ext cx="2188500" cy="4461300"/>
          </a:xfrm>
          <a:prstGeom prst="rect">
            <a:avLst/>
          </a:prstGeom>
          <a:noFill/>
          <a:ln>
            <a:noFill/>
          </a:ln>
        </p:spPr>
      </p:sp>
      <p:sp>
        <p:nvSpPr>
          <p:cNvPr id="527" name="Google Shape;527;p51"/>
          <p:cNvSpPr>
            <a:spLocks noGrp="1"/>
          </p:cNvSpPr>
          <p:nvPr>
            <p:ph type="pic" idx="3"/>
          </p:nvPr>
        </p:nvSpPr>
        <p:spPr>
          <a:xfrm>
            <a:off x="6649812" y="273844"/>
            <a:ext cx="2085900" cy="2112000"/>
          </a:xfrm>
          <a:prstGeom prst="rect">
            <a:avLst/>
          </a:prstGeom>
          <a:noFill/>
          <a:ln>
            <a:noFill/>
          </a:ln>
        </p:spPr>
      </p:sp>
      <p:sp>
        <p:nvSpPr>
          <p:cNvPr id="528" name="Google Shape;528;p51"/>
          <p:cNvSpPr>
            <a:spLocks noGrp="1"/>
          </p:cNvSpPr>
          <p:nvPr>
            <p:ph type="pic" idx="4"/>
          </p:nvPr>
        </p:nvSpPr>
        <p:spPr>
          <a:xfrm>
            <a:off x="6649812" y="2622946"/>
            <a:ext cx="2085900" cy="2112000"/>
          </a:xfrm>
          <a:prstGeom prst="rect">
            <a:avLst/>
          </a:prstGeom>
          <a:noFill/>
          <a:ln>
            <a:noFill/>
          </a:ln>
        </p:spPr>
      </p:sp>
      <p:sp>
        <p:nvSpPr>
          <p:cNvPr id="529" name="Google Shape;529;p51"/>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0" name="Google Shape;530;p51"/>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 image">
  <p:cSld name="1 image">
    <p:spTree>
      <p:nvGrpSpPr>
        <p:cNvPr id="1" name="Shape 531"/>
        <p:cNvGrpSpPr/>
        <p:nvPr/>
      </p:nvGrpSpPr>
      <p:grpSpPr>
        <a:xfrm>
          <a:off x="0" y="0"/>
          <a:ext cx="0" cy="0"/>
          <a:chOff x="0" y="0"/>
          <a:chExt cx="0" cy="0"/>
        </a:xfrm>
      </p:grpSpPr>
      <p:sp>
        <p:nvSpPr>
          <p:cNvPr id="532" name="Google Shape;532;p52"/>
          <p:cNvSpPr>
            <a:spLocks noGrp="1"/>
          </p:cNvSpPr>
          <p:nvPr>
            <p:ph type="pic" idx="2"/>
          </p:nvPr>
        </p:nvSpPr>
        <p:spPr>
          <a:xfrm>
            <a:off x="4240941" y="273844"/>
            <a:ext cx="4494600" cy="4461300"/>
          </a:xfrm>
          <a:prstGeom prst="rect">
            <a:avLst/>
          </a:prstGeom>
          <a:noFill/>
          <a:ln>
            <a:noFill/>
          </a:ln>
        </p:spPr>
      </p:sp>
      <p:sp>
        <p:nvSpPr>
          <p:cNvPr id="533" name="Google Shape;533;p52"/>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4" name="Google Shape;534;p52"/>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6 image mosaic">
  <p:cSld name="6 image mosaic">
    <p:spTree>
      <p:nvGrpSpPr>
        <p:cNvPr id="1" name="Shape 535"/>
        <p:cNvGrpSpPr/>
        <p:nvPr/>
      </p:nvGrpSpPr>
      <p:grpSpPr>
        <a:xfrm>
          <a:off x="0" y="0"/>
          <a:ext cx="0" cy="0"/>
          <a:chOff x="0" y="0"/>
          <a:chExt cx="0" cy="0"/>
        </a:xfrm>
      </p:grpSpPr>
      <p:sp>
        <p:nvSpPr>
          <p:cNvPr id="536" name="Google Shape;536;p53"/>
          <p:cNvSpPr>
            <a:spLocks noGrp="1"/>
          </p:cNvSpPr>
          <p:nvPr>
            <p:ph type="pic" idx="2"/>
          </p:nvPr>
        </p:nvSpPr>
        <p:spPr>
          <a:xfrm>
            <a:off x="5901896" y="3432605"/>
            <a:ext cx="1581000" cy="1796700"/>
          </a:xfrm>
          <a:prstGeom prst="rect">
            <a:avLst/>
          </a:prstGeom>
          <a:noFill/>
          <a:ln>
            <a:noFill/>
          </a:ln>
        </p:spPr>
      </p:sp>
      <p:sp>
        <p:nvSpPr>
          <p:cNvPr id="537" name="Google Shape;537;p53"/>
          <p:cNvSpPr txBox="1">
            <a:spLocks noGrp="1"/>
          </p:cNvSpPr>
          <p:nvPr>
            <p:ph type="title"/>
          </p:nvPr>
        </p:nvSpPr>
        <p:spPr>
          <a:xfrm>
            <a:off x="862013"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8" name="Google Shape;538;p53"/>
          <p:cNvSpPr txBox="1">
            <a:spLocks noGrp="1"/>
          </p:cNvSpPr>
          <p:nvPr>
            <p:ph type="body" idx="1"/>
          </p:nvPr>
        </p:nvSpPr>
        <p:spPr>
          <a:xfrm>
            <a:off x="862013"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39" name="Google Shape;539;p53"/>
          <p:cNvSpPr>
            <a:spLocks noGrp="1"/>
          </p:cNvSpPr>
          <p:nvPr>
            <p:ph type="pic" idx="3"/>
          </p:nvPr>
        </p:nvSpPr>
        <p:spPr>
          <a:xfrm>
            <a:off x="4240941" y="-43789"/>
            <a:ext cx="1581000" cy="2291700"/>
          </a:xfrm>
          <a:prstGeom prst="rect">
            <a:avLst/>
          </a:prstGeom>
          <a:noFill/>
          <a:ln>
            <a:noFill/>
          </a:ln>
        </p:spPr>
      </p:sp>
      <p:sp>
        <p:nvSpPr>
          <p:cNvPr id="540" name="Google Shape;540;p53"/>
          <p:cNvSpPr>
            <a:spLocks noGrp="1"/>
          </p:cNvSpPr>
          <p:nvPr>
            <p:ph type="pic" idx="4"/>
          </p:nvPr>
        </p:nvSpPr>
        <p:spPr>
          <a:xfrm>
            <a:off x="5901896" y="-65315"/>
            <a:ext cx="1581000" cy="3418200"/>
          </a:xfrm>
          <a:prstGeom prst="rect">
            <a:avLst/>
          </a:prstGeom>
          <a:noFill/>
          <a:ln>
            <a:noFill/>
          </a:ln>
        </p:spPr>
      </p:sp>
      <p:sp>
        <p:nvSpPr>
          <p:cNvPr id="541" name="Google Shape;541;p53"/>
          <p:cNvSpPr>
            <a:spLocks noGrp="1"/>
          </p:cNvSpPr>
          <p:nvPr>
            <p:ph type="pic" idx="5"/>
          </p:nvPr>
        </p:nvSpPr>
        <p:spPr>
          <a:xfrm>
            <a:off x="7562850" y="-50099"/>
            <a:ext cx="1581000" cy="2622000"/>
          </a:xfrm>
          <a:prstGeom prst="rect">
            <a:avLst/>
          </a:prstGeom>
          <a:noFill/>
          <a:ln>
            <a:noFill/>
          </a:ln>
        </p:spPr>
      </p:sp>
      <p:sp>
        <p:nvSpPr>
          <p:cNvPr id="542" name="Google Shape;542;p53"/>
          <p:cNvSpPr>
            <a:spLocks noGrp="1"/>
          </p:cNvSpPr>
          <p:nvPr>
            <p:ph type="pic" idx="6"/>
          </p:nvPr>
        </p:nvSpPr>
        <p:spPr>
          <a:xfrm>
            <a:off x="7562850" y="2651555"/>
            <a:ext cx="1581000" cy="2577600"/>
          </a:xfrm>
          <a:prstGeom prst="rect">
            <a:avLst/>
          </a:prstGeom>
          <a:noFill/>
          <a:ln>
            <a:noFill/>
          </a:ln>
        </p:spPr>
      </p:sp>
      <p:sp>
        <p:nvSpPr>
          <p:cNvPr id="543" name="Google Shape;543;p53"/>
          <p:cNvSpPr>
            <a:spLocks noGrp="1"/>
          </p:cNvSpPr>
          <p:nvPr>
            <p:ph type="pic" idx="7"/>
          </p:nvPr>
        </p:nvSpPr>
        <p:spPr>
          <a:xfrm>
            <a:off x="4240941" y="2327705"/>
            <a:ext cx="1581000" cy="2901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Image mosaic banner">
  <p:cSld name="Image mosaic banner">
    <p:spTree>
      <p:nvGrpSpPr>
        <p:cNvPr id="1" name="Shape 544"/>
        <p:cNvGrpSpPr/>
        <p:nvPr/>
      </p:nvGrpSpPr>
      <p:grpSpPr>
        <a:xfrm>
          <a:off x="0" y="0"/>
          <a:ext cx="0" cy="0"/>
          <a:chOff x="0" y="0"/>
          <a:chExt cx="0" cy="0"/>
        </a:xfrm>
      </p:grpSpPr>
      <p:sp>
        <p:nvSpPr>
          <p:cNvPr id="545" name="Google Shape;545;p54"/>
          <p:cNvSpPr txBox="1">
            <a:spLocks noGrp="1"/>
          </p:cNvSpPr>
          <p:nvPr>
            <p:ph type="title"/>
          </p:nvPr>
        </p:nvSpPr>
        <p:spPr>
          <a:xfrm>
            <a:off x="640556" y="3094267"/>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6" name="Google Shape;546;p54"/>
          <p:cNvSpPr>
            <a:spLocks noGrp="1"/>
          </p:cNvSpPr>
          <p:nvPr>
            <p:ph type="pic" idx="2"/>
          </p:nvPr>
        </p:nvSpPr>
        <p:spPr>
          <a:xfrm>
            <a:off x="640556" y="209550"/>
            <a:ext cx="2967000" cy="1355100"/>
          </a:xfrm>
          <a:prstGeom prst="rect">
            <a:avLst/>
          </a:prstGeom>
          <a:noFill/>
          <a:ln>
            <a:noFill/>
          </a:ln>
        </p:spPr>
      </p:sp>
      <p:sp>
        <p:nvSpPr>
          <p:cNvPr id="547" name="Google Shape;547;p54"/>
          <p:cNvSpPr>
            <a:spLocks noGrp="1"/>
          </p:cNvSpPr>
          <p:nvPr>
            <p:ph type="pic" idx="3"/>
          </p:nvPr>
        </p:nvSpPr>
        <p:spPr>
          <a:xfrm>
            <a:off x="3687398" y="209550"/>
            <a:ext cx="2372400" cy="1631400"/>
          </a:xfrm>
          <a:prstGeom prst="rect">
            <a:avLst/>
          </a:prstGeom>
          <a:noFill/>
          <a:ln>
            <a:noFill/>
          </a:ln>
        </p:spPr>
      </p:sp>
      <p:sp>
        <p:nvSpPr>
          <p:cNvPr id="548" name="Google Shape;548;p54"/>
          <p:cNvSpPr>
            <a:spLocks noGrp="1"/>
          </p:cNvSpPr>
          <p:nvPr>
            <p:ph type="pic" idx="4"/>
          </p:nvPr>
        </p:nvSpPr>
        <p:spPr>
          <a:xfrm>
            <a:off x="6141244" y="209550"/>
            <a:ext cx="2367000" cy="1355100"/>
          </a:xfrm>
          <a:prstGeom prst="rect">
            <a:avLst/>
          </a:prstGeom>
          <a:noFill/>
          <a:ln>
            <a:noFill/>
          </a:ln>
        </p:spPr>
      </p:sp>
      <p:sp>
        <p:nvSpPr>
          <p:cNvPr id="549" name="Google Shape;549;p54"/>
          <p:cNvSpPr>
            <a:spLocks noGrp="1"/>
          </p:cNvSpPr>
          <p:nvPr>
            <p:ph type="pic" idx="5"/>
          </p:nvPr>
        </p:nvSpPr>
        <p:spPr>
          <a:xfrm>
            <a:off x="6141244" y="1644286"/>
            <a:ext cx="2367000" cy="1355100"/>
          </a:xfrm>
          <a:prstGeom prst="rect">
            <a:avLst/>
          </a:prstGeom>
          <a:noFill/>
          <a:ln>
            <a:noFill/>
          </a:ln>
        </p:spPr>
      </p:sp>
      <p:sp>
        <p:nvSpPr>
          <p:cNvPr id="550" name="Google Shape;550;p54"/>
          <p:cNvSpPr>
            <a:spLocks noGrp="1"/>
          </p:cNvSpPr>
          <p:nvPr>
            <p:ph type="pic" idx="6"/>
          </p:nvPr>
        </p:nvSpPr>
        <p:spPr>
          <a:xfrm>
            <a:off x="3687398" y="1920512"/>
            <a:ext cx="2372400" cy="1076400"/>
          </a:xfrm>
          <a:prstGeom prst="rect">
            <a:avLst/>
          </a:prstGeom>
          <a:noFill/>
          <a:ln>
            <a:noFill/>
          </a:ln>
        </p:spPr>
      </p:sp>
      <p:sp>
        <p:nvSpPr>
          <p:cNvPr id="551" name="Google Shape;551;p54"/>
          <p:cNvSpPr>
            <a:spLocks noGrp="1"/>
          </p:cNvSpPr>
          <p:nvPr>
            <p:ph type="pic" idx="7"/>
          </p:nvPr>
        </p:nvSpPr>
        <p:spPr>
          <a:xfrm>
            <a:off x="638869" y="1644287"/>
            <a:ext cx="2967000" cy="1352400"/>
          </a:xfrm>
          <a:prstGeom prst="rect">
            <a:avLst/>
          </a:prstGeom>
          <a:noFill/>
          <a:ln>
            <a:noFill/>
          </a:ln>
        </p:spPr>
      </p:sp>
      <p:sp>
        <p:nvSpPr>
          <p:cNvPr id="552" name="Google Shape;552;p54"/>
          <p:cNvSpPr txBox="1">
            <a:spLocks noGrp="1"/>
          </p:cNvSpPr>
          <p:nvPr>
            <p:ph type="body" idx="1"/>
          </p:nvPr>
        </p:nvSpPr>
        <p:spPr>
          <a:xfrm>
            <a:off x="640556" y="3744146"/>
            <a:ext cx="7867500" cy="9267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 image blue banner">
  <p:cSld name="1 image blue banner">
    <p:spTree>
      <p:nvGrpSpPr>
        <p:cNvPr id="1"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55" name="Google Shape;555;p55"/>
          <p:cNvSpPr txBox="1">
            <a:spLocks noGrp="1"/>
          </p:cNvSpPr>
          <p:nvPr>
            <p:ph type="title"/>
          </p:nvPr>
        </p:nvSpPr>
        <p:spPr>
          <a:xfrm>
            <a:off x="1060847" y="1460386"/>
            <a:ext cx="3184800" cy="869100"/>
          </a:xfrm>
          <a:prstGeom prst="rect">
            <a:avLst/>
          </a:prstGeom>
          <a:noFill/>
          <a:ln>
            <a:noFill/>
          </a:ln>
        </p:spPr>
        <p:txBody>
          <a:bodyPr spcFirstLastPara="1" wrap="square" lIns="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6" name="Google Shape;556;p55"/>
          <p:cNvSpPr>
            <a:spLocks noGrp="1"/>
          </p:cNvSpPr>
          <p:nvPr>
            <p:ph type="pic" idx="2"/>
          </p:nvPr>
        </p:nvSpPr>
        <p:spPr>
          <a:xfrm>
            <a:off x="4407759" y="408383"/>
            <a:ext cx="4327800" cy="4326900"/>
          </a:xfrm>
          <a:prstGeom prst="rect">
            <a:avLst/>
          </a:prstGeom>
          <a:noFill/>
          <a:ln>
            <a:noFill/>
          </a:ln>
        </p:spPr>
      </p:sp>
      <p:sp>
        <p:nvSpPr>
          <p:cNvPr id="557" name="Google Shape;557;p55"/>
          <p:cNvSpPr txBox="1">
            <a:spLocks noGrp="1"/>
          </p:cNvSpPr>
          <p:nvPr>
            <p:ph type="body" idx="1"/>
          </p:nvPr>
        </p:nvSpPr>
        <p:spPr>
          <a:xfrm>
            <a:off x="1060847" y="2438400"/>
            <a:ext cx="3184800" cy="1240800"/>
          </a:xfrm>
          <a:prstGeom prst="rect">
            <a:avLst/>
          </a:prstGeom>
          <a:noFill/>
          <a:ln>
            <a:noFill/>
          </a:ln>
        </p:spPr>
        <p:txBody>
          <a:bodyPr spcFirstLastPara="1" wrap="square" lIns="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9 images blue banner">
  <p:cSld name="9 images blue banner">
    <p:spTree>
      <p:nvGrpSpPr>
        <p:cNvPr id="1"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61" name="Google Shape;561;p56"/>
          <p:cNvSpPr txBox="1">
            <a:spLocks noGrp="1"/>
          </p:cNvSpPr>
          <p:nvPr>
            <p:ph type="title"/>
          </p:nvPr>
        </p:nvSpPr>
        <p:spPr>
          <a:xfrm>
            <a:off x="1060847" y="1460386"/>
            <a:ext cx="3184800" cy="869100"/>
          </a:xfrm>
          <a:prstGeom prst="rect">
            <a:avLst/>
          </a:prstGeom>
          <a:noFill/>
          <a:ln>
            <a:noFill/>
          </a:ln>
        </p:spPr>
        <p:txBody>
          <a:bodyPr spcFirstLastPara="1" wrap="square" lIns="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2" name="Google Shape;562;p56"/>
          <p:cNvSpPr txBox="1">
            <a:spLocks noGrp="1"/>
          </p:cNvSpPr>
          <p:nvPr>
            <p:ph type="body" idx="1"/>
          </p:nvPr>
        </p:nvSpPr>
        <p:spPr>
          <a:xfrm>
            <a:off x="1060847" y="2438400"/>
            <a:ext cx="3184800" cy="1240800"/>
          </a:xfrm>
          <a:prstGeom prst="rect">
            <a:avLst/>
          </a:prstGeom>
          <a:noFill/>
          <a:ln>
            <a:noFill/>
          </a:ln>
        </p:spPr>
        <p:txBody>
          <a:bodyPr spcFirstLastPara="1" wrap="square" lIns="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63" name="Google Shape;563;p56"/>
          <p:cNvSpPr>
            <a:spLocks noGrp="1"/>
          </p:cNvSpPr>
          <p:nvPr>
            <p:ph type="pic" idx="2"/>
          </p:nvPr>
        </p:nvSpPr>
        <p:spPr>
          <a:xfrm>
            <a:off x="4407693" y="408384"/>
            <a:ext cx="1365900" cy="1365900"/>
          </a:xfrm>
          <a:prstGeom prst="rect">
            <a:avLst/>
          </a:prstGeom>
          <a:noFill/>
          <a:ln>
            <a:noFill/>
          </a:ln>
        </p:spPr>
      </p:sp>
      <p:sp>
        <p:nvSpPr>
          <p:cNvPr id="564" name="Google Shape;564;p56"/>
          <p:cNvSpPr>
            <a:spLocks noGrp="1"/>
          </p:cNvSpPr>
          <p:nvPr>
            <p:ph type="pic" idx="3"/>
          </p:nvPr>
        </p:nvSpPr>
        <p:spPr>
          <a:xfrm>
            <a:off x="5888661" y="408384"/>
            <a:ext cx="1365900" cy="1365900"/>
          </a:xfrm>
          <a:prstGeom prst="rect">
            <a:avLst/>
          </a:prstGeom>
          <a:noFill/>
          <a:ln>
            <a:noFill/>
          </a:ln>
        </p:spPr>
      </p:sp>
      <p:sp>
        <p:nvSpPr>
          <p:cNvPr id="565" name="Google Shape;565;p56"/>
          <p:cNvSpPr>
            <a:spLocks noGrp="1"/>
          </p:cNvSpPr>
          <p:nvPr>
            <p:ph type="pic" idx="4"/>
          </p:nvPr>
        </p:nvSpPr>
        <p:spPr>
          <a:xfrm>
            <a:off x="7369630" y="408383"/>
            <a:ext cx="1365900" cy="1365900"/>
          </a:xfrm>
          <a:prstGeom prst="rect">
            <a:avLst/>
          </a:prstGeom>
          <a:noFill/>
          <a:ln>
            <a:noFill/>
          </a:ln>
        </p:spPr>
      </p:sp>
      <p:sp>
        <p:nvSpPr>
          <p:cNvPr id="566" name="Google Shape;566;p56"/>
          <p:cNvSpPr>
            <a:spLocks noGrp="1"/>
          </p:cNvSpPr>
          <p:nvPr>
            <p:ph type="pic" idx="5"/>
          </p:nvPr>
        </p:nvSpPr>
        <p:spPr>
          <a:xfrm>
            <a:off x="4407693" y="1888163"/>
            <a:ext cx="1365900" cy="1365900"/>
          </a:xfrm>
          <a:prstGeom prst="rect">
            <a:avLst/>
          </a:prstGeom>
          <a:noFill/>
          <a:ln>
            <a:noFill/>
          </a:ln>
        </p:spPr>
      </p:sp>
      <p:sp>
        <p:nvSpPr>
          <p:cNvPr id="567" name="Google Shape;567;p56"/>
          <p:cNvSpPr>
            <a:spLocks noGrp="1"/>
          </p:cNvSpPr>
          <p:nvPr>
            <p:ph type="pic" idx="6"/>
          </p:nvPr>
        </p:nvSpPr>
        <p:spPr>
          <a:xfrm>
            <a:off x="5888661" y="1888163"/>
            <a:ext cx="1365900" cy="1365900"/>
          </a:xfrm>
          <a:prstGeom prst="rect">
            <a:avLst/>
          </a:prstGeom>
          <a:noFill/>
          <a:ln>
            <a:noFill/>
          </a:ln>
        </p:spPr>
      </p:sp>
      <p:sp>
        <p:nvSpPr>
          <p:cNvPr id="568" name="Google Shape;568;p56"/>
          <p:cNvSpPr>
            <a:spLocks noGrp="1"/>
          </p:cNvSpPr>
          <p:nvPr>
            <p:ph type="pic" idx="7"/>
          </p:nvPr>
        </p:nvSpPr>
        <p:spPr>
          <a:xfrm>
            <a:off x="7369630" y="1888161"/>
            <a:ext cx="1365900" cy="1365900"/>
          </a:xfrm>
          <a:prstGeom prst="rect">
            <a:avLst/>
          </a:prstGeom>
          <a:noFill/>
          <a:ln>
            <a:noFill/>
          </a:ln>
        </p:spPr>
      </p:sp>
      <p:sp>
        <p:nvSpPr>
          <p:cNvPr id="569" name="Google Shape;569;p56"/>
          <p:cNvSpPr>
            <a:spLocks noGrp="1"/>
          </p:cNvSpPr>
          <p:nvPr>
            <p:ph type="pic" idx="8"/>
          </p:nvPr>
        </p:nvSpPr>
        <p:spPr>
          <a:xfrm>
            <a:off x="4407693" y="3367941"/>
            <a:ext cx="1365900" cy="1365900"/>
          </a:xfrm>
          <a:prstGeom prst="rect">
            <a:avLst/>
          </a:prstGeom>
          <a:noFill/>
          <a:ln>
            <a:noFill/>
          </a:ln>
        </p:spPr>
      </p:sp>
      <p:sp>
        <p:nvSpPr>
          <p:cNvPr id="570" name="Google Shape;570;p56"/>
          <p:cNvSpPr>
            <a:spLocks noGrp="1"/>
          </p:cNvSpPr>
          <p:nvPr>
            <p:ph type="pic" idx="9"/>
          </p:nvPr>
        </p:nvSpPr>
        <p:spPr>
          <a:xfrm>
            <a:off x="5888661" y="3367941"/>
            <a:ext cx="1365900" cy="1365900"/>
          </a:xfrm>
          <a:prstGeom prst="rect">
            <a:avLst/>
          </a:prstGeom>
          <a:noFill/>
          <a:ln>
            <a:noFill/>
          </a:ln>
        </p:spPr>
      </p:sp>
      <p:sp>
        <p:nvSpPr>
          <p:cNvPr id="571" name="Google Shape;571;p56"/>
          <p:cNvSpPr>
            <a:spLocks noGrp="1"/>
          </p:cNvSpPr>
          <p:nvPr>
            <p:ph type="pic" idx="13"/>
          </p:nvPr>
        </p:nvSpPr>
        <p:spPr>
          <a:xfrm>
            <a:off x="7369630" y="3367939"/>
            <a:ext cx="1365900" cy="13659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Left blue, right image">
  <p:cSld name="Left blue, right image">
    <p:spTree>
      <p:nvGrpSpPr>
        <p:cNvPr id="1"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74" name="Google Shape;574;p57"/>
          <p:cNvSpPr>
            <a:spLocks noGrp="1"/>
          </p:cNvSpPr>
          <p:nvPr>
            <p:ph type="pic" idx="2"/>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76" name="Google Shape;576;p57"/>
          <p:cNvSpPr txBox="1">
            <a:spLocks noGrp="1"/>
          </p:cNvSpPr>
          <p:nvPr>
            <p:ph type="title"/>
          </p:nvPr>
        </p:nvSpPr>
        <p:spPr>
          <a:xfrm>
            <a:off x="2015888" y="931069"/>
            <a:ext cx="2897400" cy="12120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7" name="Google Shape;577;p57"/>
          <p:cNvSpPr txBox="1">
            <a:spLocks noGrp="1"/>
          </p:cNvSpPr>
          <p:nvPr>
            <p:ph type="body" idx="1"/>
          </p:nvPr>
        </p:nvSpPr>
        <p:spPr>
          <a:xfrm>
            <a:off x="2016224" y="2359126"/>
            <a:ext cx="2896800" cy="1830300"/>
          </a:xfrm>
          <a:prstGeom prst="rect">
            <a:avLst/>
          </a:prstGeom>
          <a:noFill/>
          <a:ln>
            <a:noFill/>
          </a:ln>
        </p:spPr>
        <p:txBody>
          <a:bodyPr spcFirstLastPara="1" wrap="square" lIns="0" tIns="0" rIns="0" bIns="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23850" algn="l">
              <a:lnSpc>
                <a:spcPct val="90000"/>
              </a:lnSpc>
              <a:spcBef>
                <a:spcPts val="400"/>
              </a:spcBef>
              <a:spcAft>
                <a:spcPts val="0"/>
              </a:spcAft>
              <a:buClr>
                <a:schemeClr val="lt1"/>
              </a:buClr>
              <a:buSzPts val="1500"/>
              <a:buChar char="•"/>
              <a:defRPr>
                <a:solidFill>
                  <a:schemeClr val="lt1"/>
                </a:solidFill>
              </a:defRPr>
            </a:lvl2pPr>
            <a:lvl3pPr marL="1371600" lvl="2" indent="-323850" algn="l">
              <a:lnSpc>
                <a:spcPct val="90000"/>
              </a:lnSpc>
              <a:spcBef>
                <a:spcPts val="400"/>
              </a:spcBef>
              <a:spcAft>
                <a:spcPts val="0"/>
              </a:spcAft>
              <a:buClr>
                <a:schemeClr val="lt1"/>
              </a:buClr>
              <a:buSzPts val="1500"/>
              <a:buChar char="•"/>
              <a:defRPr>
                <a:solidFill>
                  <a:schemeClr val="lt1"/>
                </a:solidFill>
              </a:defRPr>
            </a:lvl3pPr>
            <a:lvl4pPr marL="1828800" lvl="3" indent="-323850" algn="l">
              <a:lnSpc>
                <a:spcPct val="90000"/>
              </a:lnSpc>
              <a:spcBef>
                <a:spcPts val="400"/>
              </a:spcBef>
              <a:spcAft>
                <a:spcPts val="0"/>
              </a:spcAft>
              <a:buClr>
                <a:schemeClr val="lt1"/>
              </a:buClr>
              <a:buSzPts val="1500"/>
              <a:buChar char="•"/>
              <a:defRPr>
                <a:solidFill>
                  <a:schemeClr val="lt1"/>
                </a:solidFill>
              </a:defRPr>
            </a:lvl4pPr>
            <a:lvl5pPr marL="2286000" lvl="4" indent="-323850" algn="l">
              <a:lnSpc>
                <a:spcPct val="90000"/>
              </a:lnSpc>
              <a:spcBef>
                <a:spcPts val="400"/>
              </a:spcBef>
              <a:spcAft>
                <a:spcPts val="0"/>
              </a:spcAft>
              <a:buClr>
                <a:schemeClr val="lt1"/>
              </a:buClr>
              <a:buSzPts val="15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Blue overlay 1">
  <p:cSld name="Blue overlay 1">
    <p:spTree>
      <p:nvGrpSpPr>
        <p:cNvPr id="1" name="Shape 578"/>
        <p:cNvGrpSpPr/>
        <p:nvPr/>
      </p:nvGrpSpPr>
      <p:grpSpPr>
        <a:xfrm>
          <a:off x="0" y="0"/>
          <a:ext cx="0" cy="0"/>
          <a:chOff x="0" y="0"/>
          <a:chExt cx="0" cy="0"/>
        </a:xfrm>
      </p:grpSpPr>
      <p:sp>
        <p:nvSpPr>
          <p:cNvPr id="579" name="Google Shape;579;p58"/>
          <p:cNvSpPr>
            <a:spLocks noGrp="1"/>
          </p:cNvSpPr>
          <p:nvPr>
            <p:ph type="pic" idx="2"/>
          </p:nvPr>
        </p:nvSpPr>
        <p:spPr>
          <a:xfrm>
            <a:off x="1" y="-1"/>
            <a:ext cx="9144000" cy="5143500"/>
          </a:xfrm>
          <a:prstGeom prst="rect">
            <a:avLst/>
          </a:prstGeom>
          <a:noFill/>
          <a:ln>
            <a:noFill/>
          </a:ln>
        </p:spPr>
      </p:sp>
      <p:sp>
        <p:nvSpPr>
          <p:cNvPr id="580" name="Google Shape;580;p58"/>
          <p:cNvSpPr txBox="1">
            <a:spLocks noGrp="1"/>
          </p:cNvSpPr>
          <p:nvPr>
            <p:ph type="title"/>
          </p:nvPr>
        </p:nvSpPr>
        <p:spPr>
          <a:xfrm>
            <a:off x="0" y="-242887"/>
            <a:ext cx="4659000" cy="2057400"/>
          </a:xfrm>
          <a:prstGeom prst="rect">
            <a:avLst/>
          </a:prstGeom>
          <a:solidFill>
            <a:schemeClr val="accent1">
              <a:alpha val="69410"/>
            </a:schemeClr>
          </a:solidFill>
          <a:ln>
            <a:noFill/>
          </a:ln>
        </p:spPr>
        <p:txBody>
          <a:bodyPr spcFirstLastPara="1" wrap="square" lIns="20250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1" name="Google Shape;581;p58"/>
          <p:cNvSpPr txBox="1">
            <a:spLocks noGrp="1"/>
          </p:cNvSpPr>
          <p:nvPr>
            <p:ph type="body" idx="1"/>
          </p:nvPr>
        </p:nvSpPr>
        <p:spPr>
          <a:xfrm>
            <a:off x="0" y="1814513"/>
            <a:ext cx="4659000" cy="3329100"/>
          </a:xfrm>
          <a:prstGeom prst="rect">
            <a:avLst/>
          </a:prstGeom>
          <a:solidFill>
            <a:schemeClr val="accent1">
              <a:alpha val="69410"/>
            </a:schemeClr>
          </a:solidFill>
          <a:ln>
            <a:noFill/>
          </a:ln>
        </p:spPr>
        <p:txBody>
          <a:bodyPr spcFirstLastPara="1" wrap="square" lIns="20250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582" name="Google Shape;582;p58"/>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1 image blue banner">
  <p:cSld name="1_1 image blue banner">
    <p:spTree>
      <p:nvGrpSpPr>
        <p:cNvPr id="1"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85" name="Google Shape;585;p59"/>
          <p:cNvSpPr>
            <a:spLocks noGrp="1"/>
          </p:cNvSpPr>
          <p:nvPr>
            <p:ph type="pic" idx="2"/>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587" name="Google Shape;587;p59"/>
          <p:cNvSpPr txBox="1">
            <a:spLocks noGrp="1"/>
          </p:cNvSpPr>
          <p:nvPr>
            <p:ph type="title"/>
          </p:nvPr>
        </p:nvSpPr>
        <p:spPr>
          <a:xfrm>
            <a:off x="4114800" y="273844"/>
            <a:ext cx="48147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8" name="Google Shape;588;p59"/>
          <p:cNvSpPr txBox="1">
            <a:spLocks noGrp="1"/>
          </p:cNvSpPr>
          <p:nvPr>
            <p:ph type="body" idx="1"/>
          </p:nvPr>
        </p:nvSpPr>
        <p:spPr>
          <a:xfrm>
            <a:off x="4114800" y="2468337"/>
            <a:ext cx="4814700" cy="2266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Meet the Team 1">
  <p:cSld name="Meet the Team 1">
    <p:spTree>
      <p:nvGrpSpPr>
        <p:cNvPr id="1" name="Shape 589"/>
        <p:cNvGrpSpPr/>
        <p:nvPr/>
      </p:nvGrpSpPr>
      <p:grpSpPr>
        <a:xfrm>
          <a:off x="0" y="0"/>
          <a:ext cx="0" cy="0"/>
          <a:chOff x="0" y="0"/>
          <a:chExt cx="0" cy="0"/>
        </a:xfrm>
      </p:grpSpPr>
      <p:sp>
        <p:nvSpPr>
          <p:cNvPr id="590" name="Google Shape;590;p60"/>
          <p:cNvSpPr txBox="1">
            <a:spLocks noGrp="1"/>
          </p:cNvSpPr>
          <p:nvPr>
            <p:ph type="title"/>
          </p:nvPr>
        </p:nvSpPr>
        <p:spPr>
          <a:xfrm>
            <a:off x="371307" y="1259681"/>
            <a:ext cx="1679100" cy="2298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1" name="Google Shape;591;p60"/>
          <p:cNvSpPr>
            <a:spLocks noGrp="1"/>
          </p:cNvSpPr>
          <p:nvPr>
            <p:ph type="pic" idx="2"/>
          </p:nvPr>
        </p:nvSpPr>
        <p:spPr>
          <a:xfrm>
            <a:off x="2328704" y="1172767"/>
            <a:ext cx="2037600" cy="2347800"/>
          </a:xfrm>
          <a:prstGeom prst="rect">
            <a:avLst/>
          </a:prstGeom>
          <a:noFill/>
          <a:ln>
            <a:noFill/>
          </a:ln>
        </p:spPr>
      </p:sp>
      <p:sp>
        <p:nvSpPr>
          <p:cNvPr id="592" name="Google Shape;592;p60"/>
          <p:cNvSpPr>
            <a:spLocks noGrp="1"/>
          </p:cNvSpPr>
          <p:nvPr>
            <p:ph type="pic" idx="3"/>
          </p:nvPr>
        </p:nvSpPr>
        <p:spPr>
          <a:xfrm>
            <a:off x="4435425" y="1594247"/>
            <a:ext cx="2037600" cy="2347800"/>
          </a:xfrm>
          <a:prstGeom prst="rect">
            <a:avLst/>
          </a:prstGeom>
          <a:noFill/>
          <a:ln>
            <a:noFill/>
          </a:ln>
        </p:spPr>
      </p:sp>
      <p:sp>
        <p:nvSpPr>
          <p:cNvPr id="593" name="Google Shape;593;p60"/>
          <p:cNvSpPr>
            <a:spLocks noGrp="1"/>
          </p:cNvSpPr>
          <p:nvPr>
            <p:ph type="pic" idx="4"/>
          </p:nvPr>
        </p:nvSpPr>
        <p:spPr>
          <a:xfrm>
            <a:off x="6546776" y="1172767"/>
            <a:ext cx="2037600" cy="2347800"/>
          </a:xfrm>
          <a:prstGeom prst="rect">
            <a:avLst/>
          </a:prstGeom>
          <a:noFill/>
          <a:ln>
            <a:noFill/>
          </a:ln>
        </p:spPr>
      </p:sp>
      <p:sp>
        <p:nvSpPr>
          <p:cNvPr id="594" name="Google Shape;594;p60"/>
          <p:cNvSpPr txBox="1">
            <a:spLocks noGrp="1"/>
          </p:cNvSpPr>
          <p:nvPr>
            <p:ph type="body" idx="1"/>
          </p:nvPr>
        </p:nvSpPr>
        <p:spPr>
          <a:xfrm>
            <a:off x="4434705" y="1259681"/>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5" name="Google Shape;595;p60"/>
          <p:cNvSpPr txBox="1">
            <a:spLocks noGrp="1"/>
          </p:cNvSpPr>
          <p:nvPr>
            <p:ph type="body" idx="5"/>
          </p:nvPr>
        </p:nvSpPr>
        <p:spPr>
          <a:xfrm>
            <a:off x="4434705" y="178594"/>
            <a:ext cx="2038200" cy="10152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6" name="Google Shape;596;p60"/>
          <p:cNvSpPr txBox="1">
            <a:spLocks noGrp="1"/>
          </p:cNvSpPr>
          <p:nvPr>
            <p:ph type="body" idx="6"/>
          </p:nvPr>
        </p:nvSpPr>
        <p:spPr>
          <a:xfrm>
            <a:off x="2327984" y="3583781"/>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7" name="Google Shape;597;p60"/>
          <p:cNvSpPr txBox="1">
            <a:spLocks noGrp="1"/>
          </p:cNvSpPr>
          <p:nvPr>
            <p:ph type="body" idx="7"/>
          </p:nvPr>
        </p:nvSpPr>
        <p:spPr>
          <a:xfrm>
            <a:off x="2327984" y="3915555"/>
            <a:ext cx="2038200" cy="10152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8" name="Google Shape;598;p60"/>
          <p:cNvSpPr txBox="1">
            <a:spLocks noGrp="1"/>
          </p:cNvSpPr>
          <p:nvPr>
            <p:ph type="body" idx="8"/>
          </p:nvPr>
        </p:nvSpPr>
        <p:spPr>
          <a:xfrm>
            <a:off x="6546056" y="3581400"/>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9" name="Google Shape;599;p60"/>
          <p:cNvSpPr txBox="1">
            <a:spLocks noGrp="1"/>
          </p:cNvSpPr>
          <p:nvPr>
            <p:ph type="body" idx="9"/>
          </p:nvPr>
        </p:nvSpPr>
        <p:spPr>
          <a:xfrm>
            <a:off x="6546056" y="3913174"/>
            <a:ext cx="2038200" cy="10152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Meet the Team 2">
  <p:cSld name="Meet the Team 2">
    <p:spTree>
      <p:nvGrpSpPr>
        <p:cNvPr id="1"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02" name="Google Shape;602;p61"/>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03" name="Google Shape;603;p61"/>
          <p:cNvSpPr>
            <a:spLocks noGrp="1"/>
          </p:cNvSpPr>
          <p:nvPr>
            <p:ph type="pic" idx="2"/>
          </p:nvPr>
        </p:nvSpPr>
        <p:spPr>
          <a:xfrm>
            <a:off x="649281" y="1042986"/>
            <a:ext cx="1875900" cy="2200200"/>
          </a:xfrm>
          <a:prstGeom prst="rect">
            <a:avLst/>
          </a:prstGeom>
          <a:noFill/>
          <a:ln w="50800" cap="flat" cmpd="sng">
            <a:solidFill>
              <a:schemeClr val="lt1"/>
            </a:solidFill>
            <a:prstDash val="solid"/>
            <a:miter lim="800000"/>
            <a:headEnd type="none" w="sm" len="sm"/>
            <a:tailEnd type="none" w="sm" len="sm"/>
          </a:ln>
        </p:spPr>
      </p:sp>
      <p:sp>
        <p:nvSpPr>
          <p:cNvPr id="604" name="Google Shape;604;p61"/>
          <p:cNvSpPr>
            <a:spLocks noGrp="1"/>
          </p:cNvSpPr>
          <p:nvPr>
            <p:ph type="pic" idx="3"/>
          </p:nvPr>
        </p:nvSpPr>
        <p:spPr>
          <a:xfrm>
            <a:off x="2638927" y="1874042"/>
            <a:ext cx="1875900" cy="2200200"/>
          </a:xfrm>
          <a:prstGeom prst="rect">
            <a:avLst/>
          </a:prstGeom>
          <a:noFill/>
          <a:ln w="50800" cap="flat" cmpd="sng">
            <a:solidFill>
              <a:schemeClr val="lt1"/>
            </a:solidFill>
            <a:prstDash val="solid"/>
            <a:miter lim="800000"/>
            <a:headEnd type="none" w="sm" len="sm"/>
            <a:tailEnd type="none" w="sm" len="sm"/>
          </a:ln>
        </p:spPr>
      </p:sp>
      <p:sp>
        <p:nvSpPr>
          <p:cNvPr id="605" name="Google Shape;605;p61"/>
          <p:cNvSpPr>
            <a:spLocks noGrp="1"/>
          </p:cNvSpPr>
          <p:nvPr>
            <p:ph type="pic" idx="4"/>
          </p:nvPr>
        </p:nvSpPr>
        <p:spPr>
          <a:xfrm>
            <a:off x="4628573" y="1042986"/>
            <a:ext cx="1875900" cy="2200200"/>
          </a:xfrm>
          <a:prstGeom prst="rect">
            <a:avLst/>
          </a:prstGeom>
          <a:noFill/>
          <a:ln w="50800" cap="flat" cmpd="sng">
            <a:solidFill>
              <a:schemeClr val="lt1"/>
            </a:solidFill>
            <a:prstDash val="solid"/>
            <a:miter lim="800000"/>
            <a:headEnd type="none" w="sm" len="sm"/>
            <a:tailEnd type="none" w="sm" len="sm"/>
          </a:ln>
        </p:spPr>
      </p:sp>
      <p:sp>
        <p:nvSpPr>
          <p:cNvPr id="606" name="Google Shape;606;p61"/>
          <p:cNvSpPr>
            <a:spLocks noGrp="1"/>
          </p:cNvSpPr>
          <p:nvPr>
            <p:ph type="pic" idx="5"/>
          </p:nvPr>
        </p:nvSpPr>
        <p:spPr>
          <a:xfrm>
            <a:off x="6618219" y="1874042"/>
            <a:ext cx="1875900" cy="2200200"/>
          </a:xfrm>
          <a:prstGeom prst="rect">
            <a:avLst/>
          </a:prstGeom>
          <a:noFill/>
          <a:ln w="50800" cap="flat" cmpd="sng">
            <a:solidFill>
              <a:schemeClr val="lt1"/>
            </a:solidFill>
            <a:prstDash val="solid"/>
            <a:miter lim="800000"/>
            <a:headEnd type="none" w="sm" len="sm"/>
            <a:tailEnd type="none" w="sm" len="sm"/>
          </a:ln>
        </p:spPr>
      </p:sp>
      <p:sp>
        <p:nvSpPr>
          <p:cNvPr id="607" name="Google Shape;607;p61"/>
          <p:cNvSpPr txBox="1">
            <a:spLocks noGrp="1"/>
          </p:cNvSpPr>
          <p:nvPr>
            <p:ph type="body" idx="1"/>
          </p:nvPr>
        </p:nvSpPr>
        <p:spPr>
          <a:xfrm>
            <a:off x="630065" y="333814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8" name="Google Shape;608;p61"/>
          <p:cNvSpPr txBox="1">
            <a:spLocks noGrp="1"/>
          </p:cNvSpPr>
          <p:nvPr>
            <p:ph type="body" idx="6"/>
          </p:nvPr>
        </p:nvSpPr>
        <p:spPr>
          <a:xfrm>
            <a:off x="630065" y="366991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9" name="Google Shape;609;p61"/>
          <p:cNvSpPr txBox="1">
            <a:spLocks noGrp="1"/>
          </p:cNvSpPr>
          <p:nvPr>
            <p:ph type="body" idx="7"/>
          </p:nvPr>
        </p:nvSpPr>
        <p:spPr>
          <a:xfrm>
            <a:off x="2613360" y="415729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0" name="Google Shape;610;p61"/>
          <p:cNvSpPr txBox="1">
            <a:spLocks noGrp="1"/>
          </p:cNvSpPr>
          <p:nvPr>
            <p:ph type="body" idx="8"/>
          </p:nvPr>
        </p:nvSpPr>
        <p:spPr>
          <a:xfrm>
            <a:off x="2613360" y="448906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1" name="Google Shape;611;p61"/>
          <p:cNvSpPr txBox="1">
            <a:spLocks noGrp="1"/>
          </p:cNvSpPr>
          <p:nvPr>
            <p:ph type="body" idx="9"/>
          </p:nvPr>
        </p:nvSpPr>
        <p:spPr>
          <a:xfrm>
            <a:off x="4620469" y="333814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2" name="Google Shape;612;p61"/>
          <p:cNvSpPr txBox="1">
            <a:spLocks noGrp="1"/>
          </p:cNvSpPr>
          <p:nvPr>
            <p:ph type="body" idx="13"/>
          </p:nvPr>
        </p:nvSpPr>
        <p:spPr>
          <a:xfrm>
            <a:off x="4620469" y="366991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3" name="Google Shape;613;p61"/>
          <p:cNvSpPr txBox="1">
            <a:spLocks noGrp="1"/>
          </p:cNvSpPr>
          <p:nvPr>
            <p:ph type="body" idx="14"/>
          </p:nvPr>
        </p:nvSpPr>
        <p:spPr>
          <a:xfrm>
            <a:off x="6603764" y="415729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4" name="Google Shape;614;p61"/>
          <p:cNvSpPr txBox="1">
            <a:spLocks noGrp="1"/>
          </p:cNvSpPr>
          <p:nvPr>
            <p:ph type="body" idx="15"/>
          </p:nvPr>
        </p:nvSpPr>
        <p:spPr>
          <a:xfrm>
            <a:off x="6603764" y="448906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eet the Team 3">
  <p:cSld name="Meet the Team 3">
    <p:spTree>
      <p:nvGrpSpPr>
        <p:cNvPr id="1"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17" name="Google Shape;617;p62"/>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8" name="Google Shape;618;p62"/>
          <p:cNvSpPr>
            <a:spLocks noGrp="1"/>
          </p:cNvSpPr>
          <p:nvPr>
            <p:ph type="pic" idx="2"/>
          </p:nvPr>
        </p:nvSpPr>
        <p:spPr>
          <a:xfrm>
            <a:off x="520994"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19" name="Google Shape;619;p62"/>
          <p:cNvSpPr>
            <a:spLocks noGrp="1"/>
          </p:cNvSpPr>
          <p:nvPr>
            <p:ph type="pic" idx="3"/>
          </p:nvPr>
        </p:nvSpPr>
        <p:spPr>
          <a:xfrm>
            <a:off x="2114425" y="1874042"/>
            <a:ext cx="1485600" cy="2200200"/>
          </a:xfrm>
          <a:prstGeom prst="rect">
            <a:avLst/>
          </a:prstGeom>
          <a:noFill/>
          <a:ln w="50800" cap="flat" cmpd="sng">
            <a:solidFill>
              <a:schemeClr val="lt1"/>
            </a:solidFill>
            <a:prstDash val="solid"/>
            <a:miter lim="800000"/>
            <a:headEnd type="none" w="sm" len="sm"/>
            <a:tailEnd type="none" w="sm" len="sm"/>
          </a:ln>
        </p:spPr>
      </p:sp>
      <p:sp>
        <p:nvSpPr>
          <p:cNvPr id="620" name="Google Shape;620;p62"/>
          <p:cNvSpPr>
            <a:spLocks noGrp="1"/>
          </p:cNvSpPr>
          <p:nvPr>
            <p:ph type="pic" idx="4"/>
          </p:nvPr>
        </p:nvSpPr>
        <p:spPr>
          <a:xfrm>
            <a:off x="3707857"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21" name="Google Shape;621;p62"/>
          <p:cNvSpPr>
            <a:spLocks noGrp="1"/>
          </p:cNvSpPr>
          <p:nvPr>
            <p:ph type="pic" idx="5"/>
          </p:nvPr>
        </p:nvSpPr>
        <p:spPr>
          <a:xfrm>
            <a:off x="5301288" y="1874042"/>
            <a:ext cx="1485600" cy="2200200"/>
          </a:xfrm>
          <a:prstGeom prst="rect">
            <a:avLst/>
          </a:prstGeom>
          <a:noFill/>
          <a:ln w="50800" cap="flat" cmpd="sng">
            <a:solidFill>
              <a:schemeClr val="lt1"/>
            </a:solidFill>
            <a:prstDash val="solid"/>
            <a:miter lim="800000"/>
            <a:headEnd type="none" w="sm" len="sm"/>
            <a:tailEnd type="none" w="sm" len="sm"/>
          </a:ln>
        </p:spPr>
      </p:sp>
      <p:sp>
        <p:nvSpPr>
          <p:cNvPr id="622" name="Google Shape;622;p62"/>
          <p:cNvSpPr txBox="1">
            <a:spLocks noGrp="1"/>
          </p:cNvSpPr>
          <p:nvPr>
            <p:ph type="body" idx="1"/>
          </p:nvPr>
        </p:nvSpPr>
        <p:spPr>
          <a:xfrm>
            <a:off x="520994" y="3338143"/>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3" name="Google Shape;623;p62"/>
          <p:cNvSpPr txBox="1">
            <a:spLocks noGrp="1"/>
          </p:cNvSpPr>
          <p:nvPr>
            <p:ph type="body" idx="6"/>
          </p:nvPr>
        </p:nvSpPr>
        <p:spPr>
          <a:xfrm>
            <a:off x="520994" y="3883819"/>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4" name="Google Shape;624;p62"/>
          <p:cNvSpPr>
            <a:spLocks noGrp="1"/>
          </p:cNvSpPr>
          <p:nvPr>
            <p:ph type="pic" idx="7"/>
          </p:nvPr>
        </p:nvSpPr>
        <p:spPr>
          <a:xfrm>
            <a:off x="6895655"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25" name="Google Shape;625;p62"/>
          <p:cNvSpPr txBox="1">
            <a:spLocks noGrp="1"/>
          </p:cNvSpPr>
          <p:nvPr>
            <p:ph type="body" idx="8"/>
          </p:nvPr>
        </p:nvSpPr>
        <p:spPr>
          <a:xfrm>
            <a:off x="2132467" y="4166817"/>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6" name="Google Shape;626;p62"/>
          <p:cNvSpPr txBox="1">
            <a:spLocks noGrp="1"/>
          </p:cNvSpPr>
          <p:nvPr>
            <p:ph type="body" idx="9"/>
          </p:nvPr>
        </p:nvSpPr>
        <p:spPr>
          <a:xfrm>
            <a:off x="2132467" y="4712493"/>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7" name="Google Shape;627;p62"/>
          <p:cNvSpPr txBox="1">
            <a:spLocks noGrp="1"/>
          </p:cNvSpPr>
          <p:nvPr>
            <p:ph type="body" idx="13"/>
          </p:nvPr>
        </p:nvSpPr>
        <p:spPr>
          <a:xfrm>
            <a:off x="3724723" y="3261943"/>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8" name="Google Shape;628;p62"/>
          <p:cNvSpPr txBox="1">
            <a:spLocks noGrp="1"/>
          </p:cNvSpPr>
          <p:nvPr>
            <p:ph type="body" idx="14"/>
          </p:nvPr>
        </p:nvSpPr>
        <p:spPr>
          <a:xfrm>
            <a:off x="3724723" y="3807619"/>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9" name="Google Shape;629;p62"/>
          <p:cNvSpPr txBox="1">
            <a:spLocks noGrp="1"/>
          </p:cNvSpPr>
          <p:nvPr>
            <p:ph type="body" idx="15"/>
          </p:nvPr>
        </p:nvSpPr>
        <p:spPr>
          <a:xfrm>
            <a:off x="5306093" y="4166817"/>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0" name="Google Shape;630;p62"/>
          <p:cNvSpPr txBox="1">
            <a:spLocks noGrp="1"/>
          </p:cNvSpPr>
          <p:nvPr>
            <p:ph type="body" idx="16"/>
          </p:nvPr>
        </p:nvSpPr>
        <p:spPr>
          <a:xfrm>
            <a:off x="5306093" y="4712493"/>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1" name="Google Shape;631;p62"/>
          <p:cNvSpPr txBox="1">
            <a:spLocks noGrp="1"/>
          </p:cNvSpPr>
          <p:nvPr>
            <p:ph type="body" idx="17"/>
          </p:nvPr>
        </p:nvSpPr>
        <p:spPr>
          <a:xfrm>
            <a:off x="6895655" y="3262312"/>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2" name="Google Shape;632;p62"/>
          <p:cNvSpPr txBox="1">
            <a:spLocks noGrp="1"/>
          </p:cNvSpPr>
          <p:nvPr>
            <p:ph type="body" idx="18"/>
          </p:nvPr>
        </p:nvSpPr>
        <p:spPr>
          <a:xfrm>
            <a:off x="6895655" y="3807988"/>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Meet the Team 4">
  <p:cSld name="1_Meet the Team 4">
    <p:spTree>
      <p:nvGrpSpPr>
        <p:cNvPr id="1"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36" name="Google Shape;636;p63"/>
          <p:cNvSpPr txBox="1">
            <a:spLocks noGrp="1"/>
          </p:cNvSpPr>
          <p:nvPr>
            <p:ph type="body" idx="1"/>
          </p:nvPr>
        </p:nvSpPr>
        <p:spPr>
          <a:xfrm>
            <a:off x="614868"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7" name="Google Shape;637;p63"/>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38" name="Google Shape;638;p63"/>
          <p:cNvSpPr>
            <a:spLocks noGrp="1"/>
          </p:cNvSpPr>
          <p:nvPr>
            <p:ph type="pic" idx="2"/>
          </p:nvPr>
        </p:nvSpPr>
        <p:spPr>
          <a:xfrm>
            <a:off x="655838" y="1223963"/>
            <a:ext cx="1454400" cy="1378200"/>
          </a:xfrm>
          <a:prstGeom prst="rect">
            <a:avLst/>
          </a:prstGeom>
          <a:solidFill>
            <a:schemeClr val="lt1"/>
          </a:solidFill>
          <a:ln>
            <a:noFill/>
          </a:ln>
        </p:spPr>
      </p:sp>
      <p:sp>
        <p:nvSpPr>
          <p:cNvPr id="639" name="Google Shape;639;p63"/>
          <p:cNvSpPr txBox="1">
            <a:spLocks noGrp="1"/>
          </p:cNvSpPr>
          <p:nvPr>
            <p:ph type="body" idx="3"/>
          </p:nvPr>
        </p:nvSpPr>
        <p:spPr>
          <a:xfrm>
            <a:off x="613576"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0" name="Google Shape;640;p63"/>
          <p:cNvSpPr txBox="1">
            <a:spLocks noGrp="1"/>
          </p:cNvSpPr>
          <p:nvPr>
            <p:ph type="body" idx="4"/>
          </p:nvPr>
        </p:nvSpPr>
        <p:spPr>
          <a:xfrm>
            <a:off x="2202199"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1" name="Google Shape;641;p63"/>
          <p:cNvSpPr>
            <a:spLocks noGrp="1"/>
          </p:cNvSpPr>
          <p:nvPr>
            <p:ph type="pic" idx="5"/>
          </p:nvPr>
        </p:nvSpPr>
        <p:spPr>
          <a:xfrm>
            <a:off x="2243168" y="1223963"/>
            <a:ext cx="1454400" cy="1378200"/>
          </a:xfrm>
          <a:prstGeom prst="rect">
            <a:avLst/>
          </a:prstGeom>
          <a:solidFill>
            <a:schemeClr val="lt1"/>
          </a:solidFill>
          <a:ln>
            <a:noFill/>
          </a:ln>
        </p:spPr>
      </p:sp>
      <p:sp>
        <p:nvSpPr>
          <p:cNvPr id="642" name="Google Shape;642;p63"/>
          <p:cNvSpPr txBox="1">
            <a:spLocks noGrp="1"/>
          </p:cNvSpPr>
          <p:nvPr>
            <p:ph type="body" idx="6"/>
          </p:nvPr>
        </p:nvSpPr>
        <p:spPr>
          <a:xfrm>
            <a:off x="2200907"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3" name="Google Shape;643;p63"/>
          <p:cNvSpPr txBox="1">
            <a:spLocks noGrp="1"/>
          </p:cNvSpPr>
          <p:nvPr>
            <p:ph type="body" idx="7"/>
          </p:nvPr>
        </p:nvSpPr>
        <p:spPr>
          <a:xfrm>
            <a:off x="3789530"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4" name="Google Shape;644;p63"/>
          <p:cNvSpPr>
            <a:spLocks noGrp="1"/>
          </p:cNvSpPr>
          <p:nvPr>
            <p:ph type="pic" idx="8"/>
          </p:nvPr>
        </p:nvSpPr>
        <p:spPr>
          <a:xfrm>
            <a:off x="3830499" y="1223963"/>
            <a:ext cx="1454400" cy="1378200"/>
          </a:xfrm>
          <a:prstGeom prst="rect">
            <a:avLst/>
          </a:prstGeom>
          <a:solidFill>
            <a:schemeClr val="lt1"/>
          </a:solidFill>
          <a:ln>
            <a:noFill/>
          </a:ln>
        </p:spPr>
      </p:sp>
      <p:sp>
        <p:nvSpPr>
          <p:cNvPr id="645" name="Google Shape;645;p63"/>
          <p:cNvSpPr txBox="1">
            <a:spLocks noGrp="1"/>
          </p:cNvSpPr>
          <p:nvPr>
            <p:ph type="body" idx="9"/>
          </p:nvPr>
        </p:nvSpPr>
        <p:spPr>
          <a:xfrm>
            <a:off x="3788237"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6" name="Google Shape;646;p63"/>
          <p:cNvSpPr txBox="1">
            <a:spLocks noGrp="1"/>
          </p:cNvSpPr>
          <p:nvPr>
            <p:ph type="body" idx="13"/>
          </p:nvPr>
        </p:nvSpPr>
        <p:spPr>
          <a:xfrm>
            <a:off x="5376860"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7" name="Google Shape;647;p63"/>
          <p:cNvSpPr>
            <a:spLocks noGrp="1"/>
          </p:cNvSpPr>
          <p:nvPr>
            <p:ph type="pic" idx="14"/>
          </p:nvPr>
        </p:nvSpPr>
        <p:spPr>
          <a:xfrm>
            <a:off x="5417830" y="1223963"/>
            <a:ext cx="1454400" cy="1378200"/>
          </a:xfrm>
          <a:prstGeom prst="rect">
            <a:avLst/>
          </a:prstGeom>
          <a:solidFill>
            <a:schemeClr val="lt1"/>
          </a:solidFill>
          <a:ln>
            <a:noFill/>
          </a:ln>
        </p:spPr>
      </p:sp>
      <p:sp>
        <p:nvSpPr>
          <p:cNvPr id="648" name="Google Shape;648;p63"/>
          <p:cNvSpPr txBox="1">
            <a:spLocks noGrp="1"/>
          </p:cNvSpPr>
          <p:nvPr>
            <p:ph type="body" idx="15"/>
          </p:nvPr>
        </p:nvSpPr>
        <p:spPr>
          <a:xfrm>
            <a:off x="5375568"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9" name="Google Shape;649;p63"/>
          <p:cNvSpPr txBox="1">
            <a:spLocks noGrp="1"/>
          </p:cNvSpPr>
          <p:nvPr>
            <p:ph type="body" idx="16"/>
          </p:nvPr>
        </p:nvSpPr>
        <p:spPr>
          <a:xfrm>
            <a:off x="6964191"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0" name="Google Shape;650;p63"/>
          <p:cNvSpPr>
            <a:spLocks noGrp="1"/>
          </p:cNvSpPr>
          <p:nvPr>
            <p:ph type="pic" idx="17"/>
          </p:nvPr>
        </p:nvSpPr>
        <p:spPr>
          <a:xfrm>
            <a:off x="7005161" y="1223963"/>
            <a:ext cx="1454400" cy="1378200"/>
          </a:xfrm>
          <a:prstGeom prst="rect">
            <a:avLst/>
          </a:prstGeom>
          <a:solidFill>
            <a:schemeClr val="lt1"/>
          </a:solidFill>
          <a:ln>
            <a:noFill/>
          </a:ln>
        </p:spPr>
      </p:sp>
      <p:sp>
        <p:nvSpPr>
          <p:cNvPr id="651" name="Google Shape;651;p63"/>
          <p:cNvSpPr txBox="1">
            <a:spLocks noGrp="1"/>
          </p:cNvSpPr>
          <p:nvPr>
            <p:ph type="body" idx="18"/>
          </p:nvPr>
        </p:nvSpPr>
        <p:spPr>
          <a:xfrm>
            <a:off x="6962899"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2" name="Google Shape;652;p63"/>
          <p:cNvSpPr txBox="1">
            <a:spLocks noGrp="1"/>
          </p:cNvSpPr>
          <p:nvPr>
            <p:ph type="body" idx="19"/>
          </p:nvPr>
        </p:nvSpPr>
        <p:spPr>
          <a:xfrm>
            <a:off x="614868"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3" name="Google Shape;653;p63"/>
          <p:cNvSpPr>
            <a:spLocks noGrp="1"/>
          </p:cNvSpPr>
          <p:nvPr>
            <p:ph type="pic" idx="20"/>
          </p:nvPr>
        </p:nvSpPr>
        <p:spPr>
          <a:xfrm>
            <a:off x="655838" y="3161155"/>
            <a:ext cx="1454400" cy="1378200"/>
          </a:xfrm>
          <a:prstGeom prst="rect">
            <a:avLst/>
          </a:prstGeom>
          <a:solidFill>
            <a:schemeClr val="lt1"/>
          </a:solidFill>
          <a:ln>
            <a:noFill/>
          </a:ln>
        </p:spPr>
      </p:sp>
      <p:sp>
        <p:nvSpPr>
          <p:cNvPr id="654" name="Google Shape;654;p63"/>
          <p:cNvSpPr txBox="1">
            <a:spLocks noGrp="1"/>
          </p:cNvSpPr>
          <p:nvPr>
            <p:ph type="body" idx="21"/>
          </p:nvPr>
        </p:nvSpPr>
        <p:spPr>
          <a:xfrm>
            <a:off x="613576"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5" name="Google Shape;655;p63"/>
          <p:cNvSpPr txBox="1">
            <a:spLocks noGrp="1"/>
          </p:cNvSpPr>
          <p:nvPr>
            <p:ph type="body" idx="22"/>
          </p:nvPr>
        </p:nvSpPr>
        <p:spPr>
          <a:xfrm>
            <a:off x="2202199"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6" name="Google Shape;656;p63"/>
          <p:cNvSpPr>
            <a:spLocks noGrp="1"/>
          </p:cNvSpPr>
          <p:nvPr>
            <p:ph type="pic" idx="23"/>
          </p:nvPr>
        </p:nvSpPr>
        <p:spPr>
          <a:xfrm>
            <a:off x="2243168" y="3161155"/>
            <a:ext cx="1454400" cy="1378200"/>
          </a:xfrm>
          <a:prstGeom prst="rect">
            <a:avLst/>
          </a:prstGeom>
          <a:solidFill>
            <a:schemeClr val="lt1"/>
          </a:solidFill>
          <a:ln>
            <a:noFill/>
          </a:ln>
        </p:spPr>
      </p:sp>
      <p:sp>
        <p:nvSpPr>
          <p:cNvPr id="657" name="Google Shape;657;p63"/>
          <p:cNvSpPr txBox="1">
            <a:spLocks noGrp="1"/>
          </p:cNvSpPr>
          <p:nvPr>
            <p:ph type="body" idx="24"/>
          </p:nvPr>
        </p:nvSpPr>
        <p:spPr>
          <a:xfrm>
            <a:off x="2200907"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8" name="Google Shape;658;p63"/>
          <p:cNvSpPr txBox="1">
            <a:spLocks noGrp="1"/>
          </p:cNvSpPr>
          <p:nvPr>
            <p:ph type="body" idx="25"/>
          </p:nvPr>
        </p:nvSpPr>
        <p:spPr>
          <a:xfrm>
            <a:off x="3789530"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9" name="Google Shape;659;p63"/>
          <p:cNvSpPr>
            <a:spLocks noGrp="1"/>
          </p:cNvSpPr>
          <p:nvPr>
            <p:ph type="pic" idx="26"/>
          </p:nvPr>
        </p:nvSpPr>
        <p:spPr>
          <a:xfrm>
            <a:off x="3830499" y="3161155"/>
            <a:ext cx="1454400" cy="1378200"/>
          </a:xfrm>
          <a:prstGeom prst="rect">
            <a:avLst/>
          </a:prstGeom>
          <a:solidFill>
            <a:schemeClr val="lt1"/>
          </a:solidFill>
          <a:ln>
            <a:noFill/>
          </a:ln>
        </p:spPr>
      </p:sp>
      <p:sp>
        <p:nvSpPr>
          <p:cNvPr id="660" name="Google Shape;660;p63"/>
          <p:cNvSpPr txBox="1">
            <a:spLocks noGrp="1"/>
          </p:cNvSpPr>
          <p:nvPr>
            <p:ph type="body" idx="27"/>
          </p:nvPr>
        </p:nvSpPr>
        <p:spPr>
          <a:xfrm>
            <a:off x="3788237"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1" name="Google Shape;661;p63"/>
          <p:cNvSpPr txBox="1">
            <a:spLocks noGrp="1"/>
          </p:cNvSpPr>
          <p:nvPr>
            <p:ph type="body" idx="28"/>
          </p:nvPr>
        </p:nvSpPr>
        <p:spPr>
          <a:xfrm>
            <a:off x="5376860"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2" name="Google Shape;662;p63"/>
          <p:cNvSpPr>
            <a:spLocks noGrp="1"/>
          </p:cNvSpPr>
          <p:nvPr>
            <p:ph type="pic" idx="29"/>
          </p:nvPr>
        </p:nvSpPr>
        <p:spPr>
          <a:xfrm>
            <a:off x="5417830" y="3161155"/>
            <a:ext cx="1454400" cy="1378200"/>
          </a:xfrm>
          <a:prstGeom prst="rect">
            <a:avLst/>
          </a:prstGeom>
          <a:solidFill>
            <a:schemeClr val="lt1"/>
          </a:solidFill>
          <a:ln>
            <a:noFill/>
          </a:ln>
        </p:spPr>
      </p:sp>
      <p:sp>
        <p:nvSpPr>
          <p:cNvPr id="663" name="Google Shape;663;p63"/>
          <p:cNvSpPr txBox="1">
            <a:spLocks noGrp="1"/>
          </p:cNvSpPr>
          <p:nvPr>
            <p:ph type="body" idx="30"/>
          </p:nvPr>
        </p:nvSpPr>
        <p:spPr>
          <a:xfrm>
            <a:off x="5375568"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4" name="Google Shape;664;p63"/>
          <p:cNvSpPr txBox="1">
            <a:spLocks noGrp="1"/>
          </p:cNvSpPr>
          <p:nvPr>
            <p:ph type="body" idx="31"/>
          </p:nvPr>
        </p:nvSpPr>
        <p:spPr>
          <a:xfrm>
            <a:off x="6964191"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5" name="Google Shape;665;p63"/>
          <p:cNvSpPr>
            <a:spLocks noGrp="1"/>
          </p:cNvSpPr>
          <p:nvPr>
            <p:ph type="pic" idx="32"/>
          </p:nvPr>
        </p:nvSpPr>
        <p:spPr>
          <a:xfrm>
            <a:off x="7005161" y="3161155"/>
            <a:ext cx="1454400" cy="1378200"/>
          </a:xfrm>
          <a:prstGeom prst="rect">
            <a:avLst/>
          </a:prstGeom>
          <a:solidFill>
            <a:schemeClr val="lt1"/>
          </a:solidFill>
          <a:ln>
            <a:noFill/>
          </a:ln>
        </p:spPr>
      </p:sp>
      <p:sp>
        <p:nvSpPr>
          <p:cNvPr id="666" name="Google Shape;666;p63"/>
          <p:cNvSpPr txBox="1">
            <a:spLocks noGrp="1"/>
          </p:cNvSpPr>
          <p:nvPr>
            <p:ph type="body" idx="33"/>
          </p:nvPr>
        </p:nvSpPr>
        <p:spPr>
          <a:xfrm>
            <a:off x="6962899"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2x data &amp; message">
  <p:cSld name="2x data &amp; message">
    <p:spTree>
      <p:nvGrpSpPr>
        <p:cNvPr id="1"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70" name="Google Shape;670;p64"/>
          <p:cNvSpPr txBox="1">
            <a:spLocks noGrp="1"/>
          </p:cNvSpPr>
          <p:nvPr>
            <p:ph type="body" idx="1"/>
          </p:nvPr>
        </p:nvSpPr>
        <p:spPr>
          <a:xfrm>
            <a:off x="4802288" y="2555925"/>
            <a:ext cx="4141800" cy="2179200"/>
          </a:xfrm>
          <a:prstGeom prst="rect">
            <a:avLst/>
          </a:prstGeom>
          <a:no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1" name="Google Shape;671;p64"/>
          <p:cNvSpPr txBox="1">
            <a:spLocks noGrp="1"/>
          </p:cNvSpPr>
          <p:nvPr>
            <p:ph type="body" idx="2"/>
          </p:nvPr>
        </p:nvSpPr>
        <p:spPr>
          <a:xfrm>
            <a:off x="675084" y="674782"/>
            <a:ext cx="3217200" cy="1002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2" name="Google Shape;672;p64"/>
          <p:cNvSpPr txBox="1">
            <a:spLocks noGrp="1"/>
          </p:cNvSpPr>
          <p:nvPr>
            <p:ph type="body" idx="3"/>
          </p:nvPr>
        </p:nvSpPr>
        <p:spPr>
          <a:xfrm>
            <a:off x="675085" y="1698208"/>
            <a:ext cx="3217200" cy="5757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3" name="Google Shape;673;p64"/>
          <p:cNvSpPr txBox="1">
            <a:spLocks noGrp="1"/>
          </p:cNvSpPr>
          <p:nvPr>
            <p:ph type="body" idx="4"/>
          </p:nvPr>
        </p:nvSpPr>
        <p:spPr>
          <a:xfrm>
            <a:off x="675083" y="2474413"/>
            <a:ext cx="3217200" cy="1002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4" name="Google Shape;674;p64"/>
          <p:cNvSpPr txBox="1">
            <a:spLocks noGrp="1"/>
          </p:cNvSpPr>
          <p:nvPr>
            <p:ph type="body" idx="5"/>
          </p:nvPr>
        </p:nvSpPr>
        <p:spPr>
          <a:xfrm>
            <a:off x="675084" y="3497839"/>
            <a:ext cx="3217200" cy="5757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5" name="Google Shape;675;p64"/>
          <p:cNvSpPr txBox="1">
            <a:spLocks noGrp="1"/>
          </p:cNvSpPr>
          <p:nvPr>
            <p:ph type="title"/>
          </p:nvPr>
        </p:nvSpPr>
        <p:spPr>
          <a:xfrm>
            <a:off x="4802288" y="1466287"/>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Left message &amp; chart">
  <p:cSld name="Left message &amp; chart">
    <p:spTree>
      <p:nvGrpSpPr>
        <p:cNvPr id="1" name="Shape 676"/>
        <p:cNvGrpSpPr/>
        <p:nvPr/>
      </p:nvGrpSpPr>
      <p:grpSpPr>
        <a:xfrm>
          <a:off x="0" y="0"/>
          <a:ext cx="0" cy="0"/>
          <a:chOff x="0" y="0"/>
          <a:chExt cx="0" cy="0"/>
        </a:xfrm>
      </p:grpSpPr>
      <p:sp>
        <p:nvSpPr>
          <p:cNvPr id="677" name="Google Shape;677;p65"/>
          <p:cNvSpPr txBox="1">
            <a:spLocks noGrp="1"/>
          </p:cNvSpPr>
          <p:nvPr>
            <p:ph type="body" idx="1"/>
          </p:nvPr>
        </p:nvSpPr>
        <p:spPr>
          <a:xfrm>
            <a:off x="4801791" y="2556272"/>
            <a:ext cx="4142400" cy="2178900"/>
          </a:xfrm>
          <a:prstGeom prst="rect">
            <a:avLst/>
          </a:prstGeom>
          <a:noFill/>
          <a:ln>
            <a:noFill/>
          </a:ln>
        </p:spPr>
        <p:txBody>
          <a:bodyPr spcFirstLastPara="1" wrap="square" lIns="202500" tIns="202500" rIns="202500" bIns="20250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8" name="Google Shape;678;p65"/>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80" name="Google Shape;680;p65"/>
          <p:cNvSpPr txBox="1">
            <a:spLocks noGrp="1"/>
          </p:cNvSpPr>
          <p:nvPr>
            <p:ph type="title"/>
          </p:nvPr>
        </p:nvSpPr>
        <p:spPr>
          <a:xfrm>
            <a:off x="4802288" y="1466287"/>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81" name="Google Shape;681;p65"/>
          <p:cNvSpPr txBox="1">
            <a:spLocks noGrp="1"/>
          </p:cNvSpPr>
          <p:nvPr>
            <p:ph type="body" idx="2"/>
          </p:nvPr>
        </p:nvSpPr>
        <p:spPr>
          <a:xfrm>
            <a:off x="703659" y="736094"/>
            <a:ext cx="3216000" cy="1632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2" name="Google Shape;682;p65"/>
          <p:cNvSpPr txBox="1">
            <a:spLocks noGrp="1"/>
          </p:cNvSpPr>
          <p:nvPr>
            <p:ph type="body" idx="3"/>
          </p:nvPr>
        </p:nvSpPr>
        <p:spPr>
          <a:xfrm>
            <a:off x="703660" y="2437711"/>
            <a:ext cx="3216000" cy="21792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Left message &amp; content">
  <p:cSld name="Left message &amp; content">
    <p:spTree>
      <p:nvGrpSpPr>
        <p:cNvPr id="1"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85" name="Google Shape;685;p66"/>
          <p:cNvSpPr txBox="1">
            <a:spLocks noGrp="1"/>
          </p:cNvSpPr>
          <p:nvPr>
            <p:ph type="body" idx="1"/>
          </p:nvPr>
        </p:nvSpPr>
        <p:spPr>
          <a:xfrm>
            <a:off x="675083" y="289951"/>
            <a:ext cx="3216000" cy="3919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4500"/>
              <a:buNone/>
              <a:defRPr sz="4500"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686" name="Google Shape;686;p66"/>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87" name="Google Shape;687;p66"/>
          <p:cNvSpPr txBox="1">
            <a:spLocks noGrp="1"/>
          </p:cNvSpPr>
          <p:nvPr>
            <p:ph type="body" idx="2"/>
          </p:nvPr>
        </p:nvSpPr>
        <p:spPr>
          <a:xfrm>
            <a:off x="4801791" y="2170510"/>
            <a:ext cx="4142400" cy="2178900"/>
          </a:xfrm>
          <a:prstGeom prst="rect">
            <a:avLst/>
          </a:prstGeom>
          <a:noFill/>
          <a:ln>
            <a:noFill/>
          </a:ln>
        </p:spPr>
        <p:txBody>
          <a:bodyPr spcFirstLastPara="1" wrap="square" lIns="202500" tIns="202500" rIns="202500" bIns="20250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8" name="Google Shape;688;p66"/>
          <p:cNvSpPr txBox="1">
            <a:spLocks noGrp="1"/>
          </p:cNvSpPr>
          <p:nvPr>
            <p:ph type="title"/>
          </p:nvPr>
        </p:nvSpPr>
        <p:spPr>
          <a:xfrm>
            <a:off x="4802288" y="1080524"/>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Left message &amp; icons">
  <p:cSld name="Left message &amp; icons">
    <p:spTree>
      <p:nvGrpSpPr>
        <p:cNvPr id="1"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92" name="Google Shape;692;p67"/>
          <p:cNvSpPr txBox="1">
            <a:spLocks noGrp="1"/>
          </p:cNvSpPr>
          <p:nvPr>
            <p:ph type="body" idx="1"/>
          </p:nvPr>
        </p:nvSpPr>
        <p:spPr>
          <a:xfrm>
            <a:off x="678061" y="419449"/>
            <a:ext cx="3216000" cy="3919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4500"/>
              <a:buNone/>
              <a:defRPr sz="4500"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3" name="Google Shape;693;p67"/>
          <p:cNvSpPr>
            <a:spLocks noGrp="1"/>
          </p:cNvSpPr>
          <p:nvPr>
            <p:ph type="pic" idx="2"/>
          </p:nvPr>
        </p:nvSpPr>
        <p:spPr>
          <a:xfrm>
            <a:off x="4834118" y="773490"/>
            <a:ext cx="641400" cy="640500"/>
          </a:xfrm>
          <a:prstGeom prst="rect">
            <a:avLst/>
          </a:prstGeom>
          <a:noFill/>
          <a:ln>
            <a:noFill/>
          </a:ln>
        </p:spPr>
      </p:sp>
      <p:sp>
        <p:nvSpPr>
          <p:cNvPr id="694" name="Google Shape;694;p67"/>
          <p:cNvSpPr txBox="1">
            <a:spLocks noGrp="1"/>
          </p:cNvSpPr>
          <p:nvPr>
            <p:ph type="body" idx="3"/>
          </p:nvPr>
        </p:nvSpPr>
        <p:spPr>
          <a:xfrm>
            <a:off x="5737632" y="741446"/>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5" name="Google Shape;695;p67"/>
          <p:cNvSpPr>
            <a:spLocks noGrp="1"/>
          </p:cNvSpPr>
          <p:nvPr>
            <p:ph type="pic" idx="4"/>
          </p:nvPr>
        </p:nvSpPr>
        <p:spPr>
          <a:xfrm>
            <a:off x="4834118" y="1774117"/>
            <a:ext cx="641400" cy="640500"/>
          </a:xfrm>
          <a:prstGeom prst="rect">
            <a:avLst/>
          </a:prstGeom>
          <a:noFill/>
          <a:ln>
            <a:noFill/>
          </a:ln>
        </p:spPr>
      </p:sp>
      <p:sp>
        <p:nvSpPr>
          <p:cNvPr id="696" name="Google Shape;696;p67"/>
          <p:cNvSpPr txBox="1">
            <a:spLocks noGrp="1"/>
          </p:cNvSpPr>
          <p:nvPr>
            <p:ph type="body" idx="5"/>
          </p:nvPr>
        </p:nvSpPr>
        <p:spPr>
          <a:xfrm>
            <a:off x="5737632" y="1742072"/>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7" name="Google Shape;697;p67"/>
          <p:cNvSpPr>
            <a:spLocks noGrp="1"/>
          </p:cNvSpPr>
          <p:nvPr>
            <p:ph type="pic" idx="6"/>
          </p:nvPr>
        </p:nvSpPr>
        <p:spPr>
          <a:xfrm>
            <a:off x="4834118" y="2774744"/>
            <a:ext cx="641400" cy="640500"/>
          </a:xfrm>
          <a:prstGeom prst="rect">
            <a:avLst/>
          </a:prstGeom>
          <a:noFill/>
          <a:ln>
            <a:noFill/>
          </a:ln>
        </p:spPr>
      </p:sp>
      <p:sp>
        <p:nvSpPr>
          <p:cNvPr id="698" name="Google Shape;698;p67"/>
          <p:cNvSpPr txBox="1">
            <a:spLocks noGrp="1"/>
          </p:cNvSpPr>
          <p:nvPr>
            <p:ph type="body" idx="7"/>
          </p:nvPr>
        </p:nvSpPr>
        <p:spPr>
          <a:xfrm>
            <a:off x="5735945" y="2742699"/>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9" name="Google Shape;699;p67"/>
          <p:cNvSpPr>
            <a:spLocks noGrp="1"/>
          </p:cNvSpPr>
          <p:nvPr>
            <p:ph type="pic" idx="8"/>
          </p:nvPr>
        </p:nvSpPr>
        <p:spPr>
          <a:xfrm>
            <a:off x="4834118" y="3775370"/>
            <a:ext cx="641400" cy="640500"/>
          </a:xfrm>
          <a:prstGeom prst="rect">
            <a:avLst/>
          </a:prstGeom>
          <a:noFill/>
          <a:ln>
            <a:noFill/>
          </a:ln>
        </p:spPr>
      </p:sp>
      <p:sp>
        <p:nvSpPr>
          <p:cNvPr id="700" name="Google Shape;700;p67"/>
          <p:cNvSpPr txBox="1">
            <a:spLocks noGrp="1"/>
          </p:cNvSpPr>
          <p:nvPr>
            <p:ph type="body" idx="9"/>
          </p:nvPr>
        </p:nvSpPr>
        <p:spPr>
          <a:xfrm>
            <a:off x="5734257" y="3743325"/>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1_Left message &amp; icons">
  <p:cSld name="1_Left message &amp; icons">
    <p:spTree>
      <p:nvGrpSpPr>
        <p:cNvPr id="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704" name="Google Shape;704;p68"/>
          <p:cNvSpPr>
            <a:spLocks noGrp="1"/>
          </p:cNvSpPr>
          <p:nvPr>
            <p:ph type="pic" idx="2"/>
          </p:nvPr>
        </p:nvSpPr>
        <p:spPr>
          <a:xfrm>
            <a:off x="4834118" y="773490"/>
            <a:ext cx="641400" cy="640500"/>
          </a:xfrm>
          <a:prstGeom prst="rect">
            <a:avLst/>
          </a:prstGeom>
          <a:noFill/>
          <a:ln>
            <a:noFill/>
          </a:ln>
        </p:spPr>
      </p:sp>
      <p:sp>
        <p:nvSpPr>
          <p:cNvPr id="705" name="Google Shape;705;p68"/>
          <p:cNvSpPr txBox="1">
            <a:spLocks noGrp="1"/>
          </p:cNvSpPr>
          <p:nvPr>
            <p:ph type="body" idx="1"/>
          </p:nvPr>
        </p:nvSpPr>
        <p:spPr>
          <a:xfrm>
            <a:off x="5737632" y="741446"/>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6" name="Google Shape;706;p68"/>
          <p:cNvSpPr>
            <a:spLocks noGrp="1"/>
          </p:cNvSpPr>
          <p:nvPr>
            <p:ph type="pic" idx="3"/>
          </p:nvPr>
        </p:nvSpPr>
        <p:spPr>
          <a:xfrm>
            <a:off x="4834118" y="1774117"/>
            <a:ext cx="641400" cy="640500"/>
          </a:xfrm>
          <a:prstGeom prst="rect">
            <a:avLst/>
          </a:prstGeom>
          <a:noFill/>
          <a:ln>
            <a:noFill/>
          </a:ln>
        </p:spPr>
      </p:sp>
      <p:sp>
        <p:nvSpPr>
          <p:cNvPr id="707" name="Google Shape;707;p68"/>
          <p:cNvSpPr txBox="1">
            <a:spLocks noGrp="1"/>
          </p:cNvSpPr>
          <p:nvPr>
            <p:ph type="body" idx="4"/>
          </p:nvPr>
        </p:nvSpPr>
        <p:spPr>
          <a:xfrm>
            <a:off x="5737632" y="1742072"/>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8" name="Google Shape;708;p68"/>
          <p:cNvSpPr>
            <a:spLocks noGrp="1"/>
          </p:cNvSpPr>
          <p:nvPr>
            <p:ph type="pic" idx="5"/>
          </p:nvPr>
        </p:nvSpPr>
        <p:spPr>
          <a:xfrm>
            <a:off x="4834118" y="2774744"/>
            <a:ext cx="641400" cy="640500"/>
          </a:xfrm>
          <a:prstGeom prst="rect">
            <a:avLst/>
          </a:prstGeom>
          <a:noFill/>
          <a:ln>
            <a:noFill/>
          </a:ln>
        </p:spPr>
      </p:sp>
      <p:sp>
        <p:nvSpPr>
          <p:cNvPr id="709" name="Google Shape;709;p68"/>
          <p:cNvSpPr txBox="1">
            <a:spLocks noGrp="1"/>
          </p:cNvSpPr>
          <p:nvPr>
            <p:ph type="body" idx="6"/>
          </p:nvPr>
        </p:nvSpPr>
        <p:spPr>
          <a:xfrm>
            <a:off x="5735945" y="2742699"/>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0" name="Google Shape;710;p68"/>
          <p:cNvSpPr>
            <a:spLocks noGrp="1"/>
          </p:cNvSpPr>
          <p:nvPr>
            <p:ph type="pic" idx="7"/>
          </p:nvPr>
        </p:nvSpPr>
        <p:spPr>
          <a:xfrm>
            <a:off x="4834118" y="3775370"/>
            <a:ext cx="641400" cy="640500"/>
          </a:xfrm>
          <a:prstGeom prst="rect">
            <a:avLst/>
          </a:prstGeom>
          <a:noFill/>
          <a:ln>
            <a:noFill/>
          </a:ln>
        </p:spPr>
      </p:sp>
      <p:sp>
        <p:nvSpPr>
          <p:cNvPr id="711" name="Google Shape;711;p68"/>
          <p:cNvSpPr txBox="1">
            <a:spLocks noGrp="1"/>
          </p:cNvSpPr>
          <p:nvPr>
            <p:ph type="body" idx="8"/>
          </p:nvPr>
        </p:nvSpPr>
        <p:spPr>
          <a:xfrm>
            <a:off x="5734257" y="3743325"/>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2" name="Google Shape;712;p68"/>
          <p:cNvSpPr txBox="1">
            <a:spLocks noGrp="1"/>
          </p:cNvSpPr>
          <p:nvPr>
            <p:ph type="body" idx="9"/>
          </p:nvPr>
        </p:nvSpPr>
        <p:spPr>
          <a:xfrm>
            <a:off x="675084" y="418539"/>
            <a:ext cx="3216000" cy="39192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Large data [1]">
  <p:cSld name="Large data [1]">
    <p:spTree>
      <p:nvGrpSpPr>
        <p:cNvPr id="1" name="Shape 713"/>
        <p:cNvGrpSpPr/>
        <p:nvPr/>
      </p:nvGrpSpPr>
      <p:grpSpPr>
        <a:xfrm>
          <a:off x="0" y="0"/>
          <a:ext cx="0" cy="0"/>
          <a:chOff x="0" y="0"/>
          <a:chExt cx="0" cy="0"/>
        </a:xfrm>
      </p:grpSpPr>
      <p:sp>
        <p:nvSpPr>
          <p:cNvPr id="714" name="Google Shape;714;p69"/>
          <p:cNvSpPr txBox="1">
            <a:spLocks noGrp="1"/>
          </p:cNvSpPr>
          <p:nvPr>
            <p:ph type="body" idx="1"/>
          </p:nvPr>
        </p:nvSpPr>
        <p:spPr>
          <a:xfrm>
            <a:off x="2219325" y="630521"/>
            <a:ext cx="4705500" cy="21336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dk1"/>
              </a:buClr>
              <a:buSzPts val="15000"/>
              <a:buNone/>
              <a:defRPr sz="150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5" name="Google Shape;715;p69"/>
          <p:cNvSpPr txBox="1">
            <a:spLocks noGrp="1"/>
          </p:cNvSpPr>
          <p:nvPr>
            <p:ph type="body" idx="2"/>
          </p:nvPr>
        </p:nvSpPr>
        <p:spPr>
          <a:xfrm>
            <a:off x="2219241" y="2898491"/>
            <a:ext cx="4705500" cy="1465200"/>
          </a:xfrm>
          <a:prstGeom prst="rect">
            <a:avLst/>
          </a:prstGeom>
          <a:no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dk1"/>
              </a:buClr>
              <a:buSzPts val="2400"/>
              <a:buNone/>
              <a:defRPr sz="2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Large data [4]">
  <p:cSld name="Large data [4]">
    <p:bg>
      <p:bgPr>
        <a:solidFill>
          <a:schemeClr val="accent1"/>
        </a:solidFill>
        <a:effectLst/>
      </p:bgPr>
    </p:bg>
    <p:spTree>
      <p:nvGrpSpPr>
        <p:cNvPr id="1"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718" name="Google Shape;718;p70"/>
          <p:cNvSpPr txBox="1">
            <a:spLocks noGrp="1"/>
          </p:cNvSpPr>
          <p:nvPr>
            <p:ph type="body" idx="1"/>
          </p:nvPr>
        </p:nvSpPr>
        <p:spPr>
          <a:xfrm>
            <a:off x="560785" y="1504950"/>
            <a:ext cx="4561200" cy="2133600"/>
          </a:xfrm>
          <a:prstGeom prst="rect">
            <a:avLst/>
          </a:prstGeom>
          <a:noFill/>
          <a:ln>
            <a:noFill/>
          </a:ln>
        </p:spPr>
        <p:txBody>
          <a:bodyPr spcFirstLastPara="1" wrap="square" lIns="202500" tIns="202500" rIns="202500" bIns="202500" anchor="t" anchorCtr="0">
            <a:noAutofit/>
          </a:bodyPr>
          <a:lstStyle>
            <a:lvl1pPr marL="457200" lvl="0" indent="-2286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9" name="Google Shape;719;p70"/>
          <p:cNvSpPr txBox="1">
            <a:spLocks noGrp="1"/>
          </p:cNvSpPr>
          <p:nvPr>
            <p:ph type="body" idx="2"/>
          </p:nvPr>
        </p:nvSpPr>
        <p:spPr>
          <a:xfrm>
            <a:off x="5676986" y="1504950"/>
            <a:ext cx="2906400" cy="2133600"/>
          </a:xfrm>
          <a:prstGeom prst="rect">
            <a:avLst/>
          </a:prstGeom>
          <a:noFill/>
          <a:ln>
            <a:noFill/>
          </a:ln>
        </p:spPr>
        <p:txBody>
          <a:bodyPr spcFirstLastPara="1" wrap="square" lIns="202500" tIns="202500" rIns="202500" bIns="202500" anchor="ctr" anchorCtr="0">
            <a:noAutofit/>
          </a:bodyPr>
          <a:lstStyle>
            <a:lvl1pPr marL="457200" lvl="0" indent="-228600" algn="l">
              <a:lnSpc>
                <a:spcPct val="90000"/>
              </a:lnSpc>
              <a:spcBef>
                <a:spcPts val="800"/>
              </a:spcBef>
              <a:spcAft>
                <a:spcPts val="0"/>
              </a:spcAft>
              <a:buClr>
                <a:schemeClr val="lt1"/>
              </a:buClr>
              <a:buSzPts val="2400"/>
              <a:buNone/>
              <a:defRPr sz="24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hart only">
  <p:cSld name="Chart only">
    <p:spTree>
      <p:nvGrpSpPr>
        <p:cNvPr id="1" name="Shape 720"/>
        <p:cNvGrpSpPr/>
        <p:nvPr/>
      </p:nvGrpSpPr>
      <p:grpSpPr>
        <a:xfrm>
          <a:off x="0" y="0"/>
          <a:ext cx="0" cy="0"/>
          <a:chOff x="0" y="0"/>
          <a:chExt cx="0" cy="0"/>
        </a:xfrm>
      </p:grpSpPr>
      <p:sp>
        <p:nvSpPr>
          <p:cNvPr id="721" name="Google Shape;721;p71"/>
          <p:cNvSpPr>
            <a:spLocks noGrp="1"/>
          </p:cNvSpPr>
          <p:nvPr>
            <p:ph type="chart" idx="2"/>
          </p:nvPr>
        </p:nvSpPr>
        <p:spPr>
          <a:xfrm>
            <a:off x="638175" y="894160"/>
            <a:ext cx="7867500" cy="3795900"/>
          </a:xfrm>
          <a:prstGeom prst="rect">
            <a:avLst/>
          </a:prstGeom>
          <a:noFill/>
          <a:ln>
            <a:noFill/>
          </a:ln>
        </p:spPr>
        <p:txBody>
          <a:bodyPr spcFirstLastPara="1" wrap="square" lIns="202500" tIns="202500" rIns="202500" bIns="20250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22" name="Google Shape;722;p71"/>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hart, 1 text">
  <p:cSld name="Chart, 1 text">
    <p:spTree>
      <p:nvGrpSpPr>
        <p:cNvPr id="1" name="Shape 723"/>
        <p:cNvGrpSpPr/>
        <p:nvPr/>
      </p:nvGrpSpPr>
      <p:grpSpPr>
        <a:xfrm>
          <a:off x="0" y="0"/>
          <a:ext cx="0" cy="0"/>
          <a:chOff x="0" y="0"/>
          <a:chExt cx="0" cy="0"/>
        </a:xfrm>
      </p:grpSpPr>
      <p:sp>
        <p:nvSpPr>
          <p:cNvPr id="724" name="Google Shape;724;p72"/>
          <p:cNvSpPr>
            <a:spLocks noGrp="1"/>
          </p:cNvSpPr>
          <p:nvPr>
            <p:ph type="chart" idx="2"/>
          </p:nvPr>
        </p:nvSpPr>
        <p:spPr>
          <a:xfrm>
            <a:off x="638175" y="937022"/>
            <a:ext cx="7867500" cy="2866500"/>
          </a:xfrm>
          <a:prstGeom prst="rect">
            <a:avLst/>
          </a:prstGeom>
          <a:no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25" name="Google Shape;725;p72"/>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6" name="Google Shape;726;p72"/>
          <p:cNvSpPr txBox="1">
            <a:spLocks noGrp="1"/>
          </p:cNvSpPr>
          <p:nvPr>
            <p:ph type="body" idx="1"/>
          </p:nvPr>
        </p:nvSpPr>
        <p:spPr>
          <a:xfrm>
            <a:off x="638175" y="4019549"/>
            <a:ext cx="78675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23850" algn="l">
              <a:lnSpc>
                <a:spcPct val="90000"/>
              </a:lnSpc>
              <a:spcBef>
                <a:spcPts val="400"/>
              </a:spcBef>
              <a:spcAft>
                <a:spcPts val="0"/>
              </a:spcAft>
              <a:buClr>
                <a:schemeClr val="dk1"/>
              </a:buClr>
              <a:buSzPts val="15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hart, 2 text">
  <p:cSld name="Chart, 2 text">
    <p:spTree>
      <p:nvGrpSpPr>
        <p:cNvPr id="1" name="Shape 727"/>
        <p:cNvGrpSpPr/>
        <p:nvPr/>
      </p:nvGrpSpPr>
      <p:grpSpPr>
        <a:xfrm>
          <a:off x="0" y="0"/>
          <a:ext cx="0" cy="0"/>
          <a:chOff x="0" y="0"/>
          <a:chExt cx="0" cy="0"/>
        </a:xfrm>
      </p:grpSpPr>
      <p:sp>
        <p:nvSpPr>
          <p:cNvPr id="728" name="Google Shape;728;p73"/>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9" name="Google Shape;729;p73"/>
          <p:cNvSpPr txBox="1">
            <a:spLocks noGrp="1"/>
          </p:cNvSpPr>
          <p:nvPr>
            <p:ph type="body" idx="1"/>
          </p:nvPr>
        </p:nvSpPr>
        <p:spPr>
          <a:xfrm>
            <a:off x="638176" y="4032149"/>
            <a:ext cx="38259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0" name="Google Shape;730;p73"/>
          <p:cNvSpPr txBox="1">
            <a:spLocks noGrp="1"/>
          </p:cNvSpPr>
          <p:nvPr>
            <p:ph type="body" idx="2"/>
          </p:nvPr>
        </p:nvSpPr>
        <p:spPr>
          <a:xfrm>
            <a:off x="4680000" y="4032149"/>
            <a:ext cx="38259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1" name="Google Shape;731;p73"/>
          <p:cNvSpPr>
            <a:spLocks noGrp="1"/>
          </p:cNvSpPr>
          <p:nvPr>
            <p:ph type="chart" idx="3"/>
          </p:nvPr>
        </p:nvSpPr>
        <p:spPr>
          <a:xfrm>
            <a:off x="638175" y="937022"/>
            <a:ext cx="7867500" cy="2866500"/>
          </a:xfrm>
          <a:prstGeom prst="rect">
            <a:avLst/>
          </a:prstGeom>
          <a:no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hart, big message">
  <p:cSld name="Chart, big message">
    <p:spTree>
      <p:nvGrpSpPr>
        <p:cNvPr id="1"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34" name="Google Shape;734;p74"/>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5" name="Google Shape;735;p74"/>
          <p:cNvSpPr txBox="1">
            <a:spLocks noGrp="1"/>
          </p:cNvSpPr>
          <p:nvPr>
            <p:ph type="body" idx="1"/>
          </p:nvPr>
        </p:nvSpPr>
        <p:spPr>
          <a:xfrm>
            <a:off x="639019" y="4019549"/>
            <a:ext cx="78660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6" name="Google Shape;736;p74"/>
          <p:cNvSpPr>
            <a:spLocks noGrp="1"/>
          </p:cNvSpPr>
          <p:nvPr>
            <p:ph type="chart" idx="2"/>
          </p:nvPr>
        </p:nvSpPr>
        <p:spPr>
          <a:xfrm>
            <a:off x="692747" y="1044675"/>
            <a:ext cx="7758600" cy="2651100"/>
          </a:xfrm>
          <a:prstGeom prst="rect">
            <a:avLst/>
          </a:prstGeom>
          <a:solidFill>
            <a:schemeClr val="lt1"/>
          </a:solid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Vertical timeline [1]">
  <p:cSld name="Vertical timeline [1]">
    <p:spTree>
      <p:nvGrpSpPr>
        <p:cNvPr id="1"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39" name="Google Shape;739;p75"/>
          <p:cNvSpPr txBox="1">
            <a:spLocks noGrp="1"/>
          </p:cNvSpPr>
          <p:nvPr>
            <p:ph type="title"/>
          </p:nvPr>
        </p:nvSpPr>
        <p:spPr>
          <a:xfrm>
            <a:off x="4257677" y="173831"/>
            <a:ext cx="4259400" cy="555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0" name="Google Shape;740;p75"/>
          <p:cNvSpPr>
            <a:spLocks noGrp="1"/>
          </p:cNvSpPr>
          <p:nvPr>
            <p:ph type="body" idx="1"/>
          </p:nvPr>
        </p:nvSpPr>
        <p:spPr>
          <a:xfrm>
            <a:off x="4250531" y="1157882"/>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1" name="Google Shape;741;p75"/>
          <p:cNvSpPr>
            <a:spLocks noGrp="1"/>
          </p:cNvSpPr>
          <p:nvPr>
            <p:ph type="body" idx="2"/>
          </p:nvPr>
        </p:nvSpPr>
        <p:spPr>
          <a:xfrm>
            <a:off x="4250531" y="2130821"/>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2" name="Google Shape;742;p75"/>
          <p:cNvSpPr>
            <a:spLocks noGrp="1"/>
          </p:cNvSpPr>
          <p:nvPr>
            <p:ph type="body" idx="3"/>
          </p:nvPr>
        </p:nvSpPr>
        <p:spPr>
          <a:xfrm>
            <a:off x="4250531" y="310376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3" name="Google Shape;743;p75"/>
          <p:cNvSpPr>
            <a:spLocks noGrp="1"/>
          </p:cNvSpPr>
          <p:nvPr>
            <p:ph type="body" idx="4"/>
          </p:nvPr>
        </p:nvSpPr>
        <p:spPr>
          <a:xfrm>
            <a:off x="4250531" y="407670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4" name="Google Shape;744;p75"/>
          <p:cNvSpPr txBox="1">
            <a:spLocks noGrp="1"/>
          </p:cNvSpPr>
          <p:nvPr>
            <p:ph type="body" idx="5"/>
          </p:nvPr>
        </p:nvSpPr>
        <p:spPr>
          <a:xfrm>
            <a:off x="4988460" y="1157882"/>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5" name="Google Shape;745;p75"/>
          <p:cNvSpPr txBox="1">
            <a:spLocks noGrp="1"/>
          </p:cNvSpPr>
          <p:nvPr>
            <p:ph type="body" idx="6"/>
          </p:nvPr>
        </p:nvSpPr>
        <p:spPr>
          <a:xfrm>
            <a:off x="4988460" y="1445759"/>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6" name="Google Shape;746;p75"/>
          <p:cNvSpPr txBox="1">
            <a:spLocks noGrp="1"/>
          </p:cNvSpPr>
          <p:nvPr>
            <p:ph type="body" idx="7"/>
          </p:nvPr>
        </p:nvSpPr>
        <p:spPr>
          <a:xfrm>
            <a:off x="637582" y="2126654"/>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7" name="Google Shape;747;p75"/>
          <p:cNvSpPr txBox="1">
            <a:spLocks noGrp="1"/>
          </p:cNvSpPr>
          <p:nvPr>
            <p:ph type="body" idx="8"/>
          </p:nvPr>
        </p:nvSpPr>
        <p:spPr>
          <a:xfrm>
            <a:off x="637582" y="2414531"/>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8" name="Google Shape;748;p75"/>
          <p:cNvSpPr txBox="1">
            <a:spLocks noGrp="1"/>
          </p:cNvSpPr>
          <p:nvPr>
            <p:ph type="body" idx="9"/>
          </p:nvPr>
        </p:nvSpPr>
        <p:spPr>
          <a:xfrm>
            <a:off x="4988460" y="3103760"/>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9" name="Google Shape;749;p75"/>
          <p:cNvSpPr txBox="1">
            <a:spLocks noGrp="1"/>
          </p:cNvSpPr>
          <p:nvPr>
            <p:ph type="body" idx="13"/>
          </p:nvPr>
        </p:nvSpPr>
        <p:spPr>
          <a:xfrm>
            <a:off x="4988460" y="3391637"/>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0" name="Google Shape;750;p75"/>
          <p:cNvSpPr txBox="1">
            <a:spLocks noGrp="1"/>
          </p:cNvSpPr>
          <p:nvPr>
            <p:ph type="body" idx="14"/>
          </p:nvPr>
        </p:nvSpPr>
        <p:spPr>
          <a:xfrm>
            <a:off x="626766" y="4076700"/>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1" name="Google Shape;751;p75"/>
          <p:cNvSpPr txBox="1">
            <a:spLocks noGrp="1"/>
          </p:cNvSpPr>
          <p:nvPr>
            <p:ph type="body" idx="15"/>
          </p:nvPr>
        </p:nvSpPr>
        <p:spPr>
          <a:xfrm>
            <a:off x="626766" y="4364577"/>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Vertical timeline [2]">
  <p:cSld name="Vertical timeline [2]">
    <p:spTree>
      <p:nvGrpSpPr>
        <p:cNvPr id="1" name="Shape 752"/>
        <p:cNvGrpSpPr/>
        <p:nvPr/>
      </p:nvGrpSpPr>
      <p:grpSpPr>
        <a:xfrm>
          <a:off x="0" y="0"/>
          <a:ext cx="0" cy="0"/>
          <a:chOff x="0" y="0"/>
          <a:chExt cx="0" cy="0"/>
        </a:xfrm>
      </p:grpSpPr>
      <p:sp>
        <p:nvSpPr>
          <p:cNvPr id="753" name="Google Shape;753;p76"/>
          <p:cNvSpPr>
            <a:spLocks noGrp="1"/>
          </p:cNvSpPr>
          <p:nvPr>
            <p:ph type="body" idx="1"/>
          </p:nvPr>
        </p:nvSpPr>
        <p:spPr>
          <a:xfrm>
            <a:off x="4250531" y="32674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4" name="Google Shape;754;p76"/>
          <p:cNvSpPr/>
          <p:nvPr/>
        </p:nvSpPr>
        <p:spPr>
          <a:xfrm>
            <a:off x="639366" y="714375"/>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55" name="Google Shape;755;p76"/>
          <p:cNvSpPr>
            <a:spLocks noGrp="1"/>
          </p:cNvSpPr>
          <p:nvPr>
            <p:ph type="body" idx="2"/>
          </p:nvPr>
        </p:nvSpPr>
        <p:spPr>
          <a:xfrm>
            <a:off x="4252315" y="1269992"/>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6" name="Google Shape;756;p76"/>
          <p:cNvSpPr>
            <a:spLocks noGrp="1"/>
          </p:cNvSpPr>
          <p:nvPr>
            <p:ph type="body" idx="3"/>
          </p:nvPr>
        </p:nvSpPr>
        <p:spPr>
          <a:xfrm>
            <a:off x="4252315" y="2211118"/>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7" name="Google Shape;757;p76"/>
          <p:cNvSpPr>
            <a:spLocks noGrp="1"/>
          </p:cNvSpPr>
          <p:nvPr>
            <p:ph type="body" idx="4"/>
          </p:nvPr>
        </p:nvSpPr>
        <p:spPr>
          <a:xfrm>
            <a:off x="4252315" y="3152243"/>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8" name="Google Shape;758;p76"/>
          <p:cNvSpPr>
            <a:spLocks noGrp="1"/>
          </p:cNvSpPr>
          <p:nvPr>
            <p:ph type="body" idx="5"/>
          </p:nvPr>
        </p:nvSpPr>
        <p:spPr>
          <a:xfrm>
            <a:off x="4252173" y="4093369"/>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9" name="Google Shape;759;p76"/>
          <p:cNvSpPr txBox="1">
            <a:spLocks noGrp="1"/>
          </p:cNvSpPr>
          <p:nvPr>
            <p:ph type="body" idx="6"/>
          </p:nvPr>
        </p:nvSpPr>
        <p:spPr>
          <a:xfrm>
            <a:off x="4990102" y="328868"/>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0" name="Google Shape;760;p76"/>
          <p:cNvSpPr txBox="1">
            <a:spLocks noGrp="1"/>
          </p:cNvSpPr>
          <p:nvPr>
            <p:ph type="body" idx="7"/>
          </p:nvPr>
        </p:nvSpPr>
        <p:spPr>
          <a:xfrm>
            <a:off x="4990102" y="616745"/>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1" name="Google Shape;761;p76"/>
          <p:cNvSpPr txBox="1">
            <a:spLocks noGrp="1"/>
          </p:cNvSpPr>
          <p:nvPr>
            <p:ph type="body" idx="8"/>
          </p:nvPr>
        </p:nvSpPr>
        <p:spPr>
          <a:xfrm>
            <a:off x="632419" y="1269992"/>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2" name="Google Shape;762;p76"/>
          <p:cNvSpPr txBox="1">
            <a:spLocks noGrp="1"/>
          </p:cNvSpPr>
          <p:nvPr>
            <p:ph type="body" idx="9"/>
          </p:nvPr>
        </p:nvSpPr>
        <p:spPr>
          <a:xfrm>
            <a:off x="632419" y="1557869"/>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3" name="Google Shape;763;p76"/>
          <p:cNvSpPr txBox="1">
            <a:spLocks noGrp="1"/>
          </p:cNvSpPr>
          <p:nvPr>
            <p:ph type="body" idx="13"/>
          </p:nvPr>
        </p:nvSpPr>
        <p:spPr>
          <a:xfrm>
            <a:off x="4990102" y="2211119"/>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4" name="Google Shape;764;p76"/>
          <p:cNvSpPr txBox="1">
            <a:spLocks noGrp="1"/>
          </p:cNvSpPr>
          <p:nvPr>
            <p:ph type="body" idx="14"/>
          </p:nvPr>
        </p:nvSpPr>
        <p:spPr>
          <a:xfrm>
            <a:off x="4990102" y="2498996"/>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5" name="Google Shape;765;p76"/>
          <p:cNvSpPr txBox="1">
            <a:spLocks noGrp="1"/>
          </p:cNvSpPr>
          <p:nvPr>
            <p:ph type="body" idx="15"/>
          </p:nvPr>
        </p:nvSpPr>
        <p:spPr>
          <a:xfrm>
            <a:off x="639366" y="3152243"/>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6" name="Google Shape;766;p76"/>
          <p:cNvSpPr txBox="1">
            <a:spLocks noGrp="1"/>
          </p:cNvSpPr>
          <p:nvPr>
            <p:ph type="body" idx="16"/>
          </p:nvPr>
        </p:nvSpPr>
        <p:spPr>
          <a:xfrm>
            <a:off x="639366" y="3440120"/>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7" name="Google Shape;767;p76"/>
          <p:cNvSpPr>
            <a:spLocks noGrp="1"/>
          </p:cNvSpPr>
          <p:nvPr>
            <p:ph type="body" idx="17"/>
          </p:nvPr>
        </p:nvSpPr>
        <p:spPr>
          <a:xfrm>
            <a:off x="4252173" y="328867"/>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8" name="Google Shape;768;p76"/>
          <p:cNvSpPr txBox="1">
            <a:spLocks noGrp="1"/>
          </p:cNvSpPr>
          <p:nvPr>
            <p:ph type="body" idx="18"/>
          </p:nvPr>
        </p:nvSpPr>
        <p:spPr>
          <a:xfrm>
            <a:off x="4990102" y="4095497"/>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9" name="Google Shape;769;p76"/>
          <p:cNvSpPr txBox="1">
            <a:spLocks noGrp="1"/>
          </p:cNvSpPr>
          <p:nvPr>
            <p:ph type="body" idx="19"/>
          </p:nvPr>
        </p:nvSpPr>
        <p:spPr>
          <a:xfrm>
            <a:off x="4990102" y="4383374"/>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Vertical timeline [3]">
  <p:cSld name="Vertical timeline [3]">
    <p:spTree>
      <p:nvGrpSpPr>
        <p:cNvPr id="1"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72" name="Google Shape;772;p77"/>
          <p:cNvSpPr txBox="1">
            <a:spLocks noGrp="1"/>
          </p:cNvSpPr>
          <p:nvPr>
            <p:ph type="title"/>
          </p:nvPr>
        </p:nvSpPr>
        <p:spPr>
          <a:xfrm>
            <a:off x="4280892" y="173831"/>
            <a:ext cx="4259400" cy="555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3" name="Google Shape;773;p77"/>
          <p:cNvSpPr txBox="1">
            <a:spLocks noGrp="1"/>
          </p:cNvSpPr>
          <p:nvPr>
            <p:ph type="body" idx="1"/>
          </p:nvPr>
        </p:nvSpPr>
        <p:spPr>
          <a:xfrm>
            <a:off x="867625" y="1386482"/>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4" name="Google Shape;774;p77"/>
          <p:cNvSpPr txBox="1">
            <a:spLocks noGrp="1"/>
          </p:cNvSpPr>
          <p:nvPr>
            <p:ph type="body" idx="2"/>
          </p:nvPr>
        </p:nvSpPr>
        <p:spPr>
          <a:xfrm>
            <a:off x="4804844" y="1176620"/>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5" name="Google Shape;775;p77"/>
          <p:cNvSpPr txBox="1">
            <a:spLocks noGrp="1"/>
          </p:cNvSpPr>
          <p:nvPr>
            <p:ph type="body" idx="3"/>
          </p:nvPr>
        </p:nvSpPr>
        <p:spPr>
          <a:xfrm>
            <a:off x="4804701" y="2413616"/>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6" name="Google Shape;776;p77"/>
          <p:cNvSpPr txBox="1">
            <a:spLocks noGrp="1"/>
          </p:cNvSpPr>
          <p:nvPr>
            <p:ph type="body" idx="4"/>
          </p:nvPr>
        </p:nvSpPr>
        <p:spPr>
          <a:xfrm>
            <a:off x="867625" y="2172464"/>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7" name="Google Shape;777;p77"/>
          <p:cNvSpPr txBox="1">
            <a:spLocks noGrp="1"/>
          </p:cNvSpPr>
          <p:nvPr>
            <p:ph type="body" idx="5"/>
          </p:nvPr>
        </p:nvSpPr>
        <p:spPr>
          <a:xfrm>
            <a:off x="878443" y="3415768"/>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8" name="Google Shape;778;p77"/>
          <p:cNvSpPr txBox="1">
            <a:spLocks noGrp="1"/>
          </p:cNvSpPr>
          <p:nvPr>
            <p:ph type="body" idx="6"/>
          </p:nvPr>
        </p:nvSpPr>
        <p:spPr>
          <a:xfrm>
            <a:off x="4815661" y="3193413"/>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9" name="Google Shape;779;p77"/>
          <p:cNvSpPr txBox="1">
            <a:spLocks noGrp="1"/>
          </p:cNvSpPr>
          <p:nvPr>
            <p:ph type="body" idx="7"/>
          </p:nvPr>
        </p:nvSpPr>
        <p:spPr>
          <a:xfrm>
            <a:off x="4815518" y="4430411"/>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0" name="Google Shape;780;p77"/>
          <p:cNvSpPr txBox="1">
            <a:spLocks noGrp="1"/>
          </p:cNvSpPr>
          <p:nvPr>
            <p:ph type="body" idx="8"/>
          </p:nvPr>
        </p:nvSpPr>
        <p:spPr>
          <a:xfrm>
            <a:off x="878443" y="4201749"/>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meline [4]">
  <p:cSld name="Vertical timeline [4]">
    <p:spTree>
      <p:nvGrpSpPr>
        <p:cNvPr id="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83" name="Google Shape;783;p78"/>
          <p:cNvSpPr txBox="1">
            <a:spLocks noGrp="1"/>
          </p:cNvSpPr>
          <p:nvPr>
            <p:ph type="body" idx="1"/>
          </p:nvPr>
        </p:nvSpPr>
        <p:spPr>
          <a:xfrm>
            <a:off x="867625" y="392360"/>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4" name="Google Shape;784;p78"/>
          <p:cNvSpPr txBox="1">
            <a:spLocks noGrp="1"/>
          </p:cNvSpPr>
          <p:nvPr>
            <p:ph type="body" idx="2"/>
          </p:nvPr>
        </p:nvSpPr>
        <p:spPr>
          <a:xfrm>
            <a:off x="4804844" y="182498"/>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5" name="Google Shape;785;p78"/>
          <p:cNvSpPr txBox="1">
            <a:spLocks noGrp="1"/>
          </p:cNvSpPr>
          <p:nvPr>
            <p:ph type="body" idx="3"/>
          </p:nvPr>
        </p:nvSpPr>
        <p:spPr>
          <a:xfrm>
            <a:off x="4804701" y="1418648"/>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6" name="Google Shape;786;p78"/>
          <p:cNvSpPr txBox="1">
            <a:spLocks noGrp="1"/>
          </p:cNvSpPr>
          <p:nvPr>
            <p:ph type="body" idx="4"/>
          </p:nvPr>
        </p:nvSpPr>
        <p:spPr>
          <a:xfrm>
            <a:off x="867625" y="1177495"/>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7" name="Google Shape;787;p78"/>
          <p:cNvSpPr txBox="1">
            <a:spLocks noGrp="1"/>
          </p:cNvSpPr>
          <p:nvPr>
            <p:ph type="body" idx="5"/>
          </p:nvPr>
        </p:nvSpPr>
        <p:spPr>
          <a:xfrm>
            <a:off x="878585" y="2427812"/>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8" name="Google Shape;788;p78"/>
          <p:cNvSpPr txBox="1">
            <a:spLocks noGrp="1"/>
          </p:cNvSpPr>
          <p:nvPr>
            <p:ph type="body" idx="6"/>
          </p:nvPr>
        </p:nvSpPr>
        <p:spPr>
          <a:xfrm>
            <a:off x="4804844" y="2199212"/>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9" name="Google Shape;789;p78"/>
          <p:cNvSpPr txBox="1">
            <a:spLocks noGrp="1"/>
          </p:cNvSpPr>
          <p:nvPr>
            <p:ph type="body" idx="7"/>
          </p:nvPr>
        </p:nvSpPr>
        <p:spPr>
          <a:xfrm>
            <a:off x="4804701" y="3449467"/>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0" name="Google Shape;790;p78"/>
          <p:cNvSpPr txBox="1">
            <a:spLocks noGrp="1"/>
          </p:cNvSpPr>
          <p:nvPr>
            <p:ph type="body" idx="8"/>
          </p:nvPr>
        </p:nvSpPr>
        <p:spPr>
          <a:xfrm>
            <a:off x="867483" y="3220805"/>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1" name="Google Shape;791;p78"/>
          <p:cNvSpPr txBox="1">
            <a:spLocks noGrp="1"/>
          </p:cNvSpPr>
          <p:nvPr>
            <p:ph type="body" idx="9"/>
          </p:nvPr>
        </p:nvSpPr>
        <p:spPr>
          <a:xfrm>
            <a:off x="861736" y="4469661"/>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2" name="Google Shape;792;p78"/>
          <p:cNvSpPr txBox="1">
            <a:spLocks noGrp="1"/>
          </p:cNvSpPr>
          <p:nvPr>
            <p:ph type="body" idx="13"/>
          </p:nvPr>
        </p:nvSpPr>
        <p:spPr>
          <a:xfrm>
            <a:off x="4804844" y="4242563"/>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Horizontal timeline [1]">
  <p:cSld name="Horizontal timeline [1]">
    <p:spTree>
      <p:nvGrpSpPr>
        <p:cNvPr id="1" name="Shape 793"/>
        <p:cNvGrpSpPr/>
        <p:nvPr/>
      </p:nvGrpSpPr>
      <p:grpSpPr>
        <a:xfrm>
          <a:off x="0" y="0"/>
          <a:ext cx="0" cy="0"/>
          <a:chOff x="0" y="0"/>
          <a:chExt cx="0" cy="0"/>
        </a:xfrm>
      </p:grpSpPr>
      <p:sp>
        <p:nvSpPr>
          <p:cNvPr id="794" name="Google Shape;794;p79"/>
          <p:cNvSpPr txBox="1">
            <a:spLocks noGrp="1"/>
          </p:cNvSpPr>
          <p:nvPr>
            <p:ph type="title"/>
          </p:nvPr>
        </p:nvSpPr>
        <p:spPr>
          <a:xfrm>
            <a:off x="215911" y="159544"/>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5" name="Google Shape;795;p79"/>
          <p:cNvSpPr txBox="1">
            <a:spLocks noGrp="1"/>
          </p:cNvSpPr>
          <p:nvPr>
            <p:ph type="body" idx="1"/>
          </p:nvPr>
        </p:nvSpPr>
        <p:spPr>
          <a:xfrm>
            <a:off x="465296" y="2320612"/>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6" name="Google Shape;796;p79"/>
          <p:cNvSpPr txBox="1">
            <a:spLocks noGrp="1"/>
          </p:cNvSpPr>
          <p:nvPr>
            <p:ph type="body" idx="2"/>
          </p:nvPr>
        </p:nvSpPr>
        <p:spPr>
          <a:xfrm>
            <a:off x="438494"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7" name="Google Shape;797;p79"/>
          <p:cNvSpPr txBox="1">
            <a:spLocks noGrp="1"/>
          </p:cNvSpPr>
          <p:nvPr>
            <p:ph type="body" idx="3"/>
          </p:nvPr>
        </p:nvSpPr>
        <p:spPr>
          <a:xfrm>
            <a:off x="2243922" y="2955302"/>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8" name="Google Shape;798;p79"/>
          <p:cNvSpPr txBox="1">
            <a:spLocks noGrp="1"/>
          </p:cNvSpPr>
          <p:nvPr>
            <p:ph type="body" idx="4"/>
          </p:nvPr>
        </p:nvSpPr>
        <p:spPr>
          <a:xfrm>
            <a:off x="2136710" y="995071"/>
            <a:ext cx="1366800" cy="16134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9" name="Google Shape;799;p79"/>
          <p:cNvSpPr txBox="1">
            <a:spLocks noGrp="1"/>
          </p:cNvSpPr>
          <p:nvPr>
            <p:ph type="body" idx="5"/>
          </p:nvPr>
        </p:nvSpPr>
        <p:spPr>
          <a:xfrm>
            <a:off x="3968941" y="2320611"/>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0" name="Google Shape;800;p79"/>
          <p:cNvSpPr txBox="1">
            <a:spLocks noGrp="1"/>
          </p:cNvSpPr>
          <p:nvPr>
            <p:ph type="body" idx="6"/>
          </p:nvPr>
        </p:nvSpPr>
        <p:spPr>
          <a:xfrm>
            <a:off x="3888533"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1" name="Google Shape;801;p79"/>
          <p:cNvSpPr txBox="1">
            <a:spLocks noGrp="1"/>
          </p:cNvSpPr>
          <p:nvPr>
            <p:ph type="body" idx="7"/>
          </p:nvPr>
        </p:nvSpPr>
        <p:spPr>
          <a:xfrm>
            <a:off x="5693961" y="2955302"/>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2" name="Google Shape;802;p79"/>
          <p:cNvSpPr txBox="1">
            <a:spLocks noGrp="1"/>
          </p:cNvSpPr>
          <p:nvPr>
            <p:ph type="body" idx="8"/>
          </p:nvPr>
        </p:nvSpPr>
        <p:spPr>
          <a:xfrm>
            <a:off x="5640354" y="995070"/>
            <a:ext cx="1366800" cy="16134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3" name="Google Shape;803;p79"/>
          <p:cNvSpPr txBox="1">
            <a:spLocks noGrp="1"/>
          </p:cNvSpPr>
          <p:nvPr>
            <p:ph type="body" idx="9"/>
          </p:nvPr>
        </p:nvSpPr>
        <p:spPr>
          <a:xfrm>
            <a:off x="7472585" y="2320611"/>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4" name="Google Shape;804;p79"/>
          <p:cNvSpPr txBox="1">
            <a:spLocks noGrp="1"/>
          </p:cNvSpPr>
          <p:nvPr>
            <p:ph type="body" idx="13"/>
          </p:nvPr>
        </p:nvSpPr>
        <p:spPr>
          <a:xfrm>
            <a:off x="7338572"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Horizontal timeline [2]">
  <p:cSld name="Horizontal timeline [2]">
    <p:spTree>
      <p:nvGrpSpPr>
        <p:cNvPr id="1" name="Shape 805"/>
        <p:cNvGrpSpPr/>
        <p:nvPr/>
      </p:nvGrpSpPr>
      <p:grpSpPr>
        <a:xfrm>
          <a:off x="0" y="0"/>
          <a:ext cx="0" cy="0"/>
          <a:chOff x="0" y="0"/>
          <a:chExt cx="0" cy="0"/>
        </a:xfrm>
      </p:grpSpPr>
      <p:sp>
        <p:nvSpPr>
          <p:cNvPr id="806" name="Google Shape;806;p80"/>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7" name="Google Shape;807;p80"/>
          <p:cNvSpPr txBox="1">
            <a:spLocks noGrp="1"/>
          </p:cNvSpPr>
          <p:nvPr>
            <p:ph type="body" idx="1"/>
          </p:nvPr>
        </p:nvSpPr>
        <p:spPr>
          <a:xfrm>
            <a:off x="465296"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8" name="Google Shape;808;p80"/>
          <p:cNvSpPr txBox="1">
            <a:spLocks noGrp="1"/>
          </p:cNvSpPr>
          <p:nvPr>
            <p:ph type="body" idx="2"/>
          </p:nvPr>
        </p:nvSpPr>
        <p:spPr>
          <a:xfrm>
            <a:off x="438494" y="967688"/>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9" name="Google Shape;809;p80"/>
          <p:cNvSpPr txBox="1">
            <a:spLocks noGrp="1"/>
          </p:cNvSpPr>
          <p:nvPr>
            <p:ph type="body" idx="3"/>
          </p:nvPr>
        </p:nvSpPr>
        <p:spPr>
          <a:xfrm>
            <a:off x="2243922" y="2293228"/>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0" name="Google Shape;810;p80"/>
          <p:cNvSpPr txBox="1">
            <a:spLocks noGrp="1"/>
          </p:cNvSpPr>
          <p:nvPr>
            <p:ph type="body" idx="4"/>
          </p:nvPr>
        </p:nvSpPr>
        <p:spPr>
          <a:xfrm>
            <a:off x="2136710" y="2929102"/>
            <a:ext cx="1366800" cy="16134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1" name="Google Shape;811;p80"/>
          <p:cNvSpPr txBox="1">
            <a:spLocks noGrp="1"/>
          </p:cNvSpPr>
          <p:nvPr>
            <p:ph type="body" idx="5"/>
          </p:nvPr>
        </p:nvSpPr>
        <p:spPr>
          <a:xfrm>
            <a:off x="3968941"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2" name="Google Shape;812;p80"/>
          <p:cNvSpPr txBox="1">
            <a:spLocks noGrp="1"/>
          </p:cNvSpPr>
          <p:nvPr>
            <p:ph type="body" idx="6"/>
          </p:nvPr>
        </p:nvSpPr>
        <p:spPr>
          <a:xfrm>
            <a:off x="3888533" y="967687"/>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3" name="Google Shape;813;p80"/>
          <p:cNvSpPr txBox="1">
            <a:spLocks noGrp="1"/>
          </p:cNvSpPr>
          <p:nvPr>
            <p:ph type="body" idx="7"/>
          </p:nvPr>
        </p:nvSpPr>
        <p:spPr>
          <a:xfrm>
            <a:off x="5693961" y="2293228"/>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4" name="Google Shape;814;p80"/>
          <p:cNvSpPr txBox="1">
            <a:spLocks noGrp="1"/>
          </p:cNvSpPr>
          <p:nvPr>
            <p:ph type="body" idx="8"/>
          </p:nvPr>
        </p:nvSpPr>
        <p:spPr>
          <a:xfrm>
            <a:off x="5640354" y="2929102"/>
            <a:ext cx="1366800" cy="16134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5" name="Google Shape;815;p80"/>
          <p:cNvSpPr txBox="1">
            <a:spLocks noGrp="1"/>
          </p:cNvSpPr>
          <p:nvPr>
            <p:ph type="body" idx="9"/>
          </p:nvPr>
        </p:nvSpPr>
        <p:spPr>
          <a:xfrm>
            <a:off x="7472585"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6" name="Google Shape;816;p80"/>
          <p:cNvSpPr txBox="1">
            <a:spLocks noGrp="1"/>
          </p:cNvSpPr>
          <p:nvPr>
            <p:ph type="body" idx="13"/>
          </p:nvPr>
        </p:nvSpPr>
        <p:spPr>
          <a:xfrm>
            <a:off x="7338572" y="967687"/>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Title only [2]">
  <p:cSld name="Title only [2]">
    <p:bg>
      <p:bgPr>
        <a:solidFill>
          <a:schemeClr val="accent1"/>
        </a:solidFill>
        <a:effectLst/>
      </p:bgPr>
    </p:bg>
    <p:spTree>
      <p:nvGrpSpPr>
        <p:cNvPr id="1" name="Shape 817"/>
        <p:cNvGrpSpPr/>
        <p:nvPr/>
      </p:nvGrpSpPr>
      <p:grpSpPr>
        <a:xfrm>
          <a:off x="0" y="0"/>
          <a:ext cx="0" cy="0"/>
          <a:chOff x="0" y="0"/>
          <a:chExt cx="0" cy="0"/>
        </a:xfrm>
      </p:grpSpPr>
      <p:sp>
        <p:nvSpPr>
          <p:cNvPr id="818" name="Google Shape;818;p81"/>
          <p:cNvSpPr txBox="1">
            <a:spLocks noGrp="1"/>
          </p:cNvSpPr>
          <p:nvPr>
            <p:ph type="title"/>
          </p:nvPr>
        </p:nvSpPr>
        <p:spPr>
          <a:xfrm>
            <a:off x="204788" y="159300"/>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819" name="Google Shape;819;p81"/>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3x process slide">
  <p:cSld name="3x process slide">
    <p:spTree>
      <p:nvGrpSpPr>
        <p:cNvPr id="1" name="Shape 820"/>
        <p:cNvGrpSpPr/>
        <p:nvPr/>
      </p:nvGrpSpPr>
      <p:grpSpPr>
        <a:xfrm>
          <a:off x="0" y="0"/>
          <a:ext cx="0" cy="0"/>
          <a:chOff x="0" y="0"/>
          <a:chExt cx="0" cy="0"/>
        </a:xfrm>
      </p:grpSpPr>
      <p:sp>
        <p:nvSpPr>
          <p:cNvPr id="821" name="Google Shape;821;p82"/>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22" name="Google Shape;822;p82"/>
          <p:cNvSpPr>
            <a:spLocks noGrp="1"/>
          </p:cNvSpPr>
          <p:nvPr>
            <p:ph type="pic" idx="2"/>
          </p:nvPr>
        </p:nvSpPr>
        <p:spPr>
          <a:xfrm>
            <a:off x="1316138" y="1966913"/>
            <a:ext cx="657300" cy="657300"/>
          </a:xfrm>
          <a:prstGeom prst="rect">
            <a:avLst/>
          </a:prstGeom>
          <a:noFill/>
          <a:ln>
            <a:noFill/>
          </a:ln>
        </p:spPr>
      </p:sp>
      <p:sp>
        <p:nvSpPr>
          <p:cNvPr id="823" name="Google Shape;823;p82"/>
          <p:cNvSpPr>
            <a:spLocks noGrp="1"/>
          </p:cNvSpPr>
          <p:nvPr>
            <p:ph type="pic" idx="3"/>
          </p:nvPr>
        </p:nvSpPr>
        <p:spPr>
          <a:xfrm>
            <a:off x="4243388" y="1966913"/>
            <a:ext cx="657300" cy="657300"/>
          </a:xfrm>
          <a:prstGeom prst="rect">
            <a:avLst/>
          </a:prstGeom>
          <a:noFill/>
          <a:ln>
            <a:noFill/>
          </a:ln>
        </p:spPr>
      </p:sp>
      <p:sp>
        <p:nvSpPr>
          <p:cNvPr id="824" name="Google Shape;824;p82"/>
          <p:cNvSpPr>
            <a:spLocks noGrp="1"/>
          </p:cNvSpPr>
          <p:nvPr>
            <p:ph type="pic" idx="4"/>
          </p:nvPr>
        </p:nvSpPr>
        <p:spPr>
          <a:xfrm>
            <a:off x="7170638" y="1966913"/>
            <a:ext cx="657300" cy="657300"/>
          </a:xfrm>
          <a:prstGeom prst="rect">
            <a:avLst/>
          </a:prstGeom>
          <a:noFill/>
          <a:ln>
            <a:noFill/>
          </a:ln>
        </p:spPr>
      </p:sp>
      <p:sp>
        <p:nvSpPr>
          <p:cNvPr id="825" name="Google Shape;825;p82"/>
          <p:cNvSpPr txBox="1">
            <a:spLocks noGrp="1"/>
          </p:cNvSpPr>
          <p:nvPr>
            <p:ph type="body" idx="1"/>
          </p:nvPr>
        </p:nvSpPr>
        <p:spPr>
          <a:xfrm>
            <a:off x="362250" y="982845"/>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6" name="Google Shape;826;p82"/>
          <p:cNvSpPr txBox="1">
            <a:spLocks noGrp="1"/>
          </p:cNvSpPr>
          <p:nvPr>
            <p:ph type="body" idx="5"/>
          </p:nvPr>
        </p:nvSpPr>
        <p:spPr>
          <a:xfrm>
            <a:off x="36225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7" name="Google Shape;827;p82"/>
          <p:cNvSpPr txBox="1">
            <a:spLocks noGrp="1"/>
          </p:cNvSpPr>
          <p:nvPr>
            <p:ph type="body" idx="6"/>
          </p:nvPr>
        </p:nvSpPr>
        <p:spPr>
          <a:xfrm>
            <a:off x="36225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8" name="Google Shape;828;p82"/>
          <p:cNvSpPr txBox="1">
            <a:spLocks noGrp="1"/>
          </p:cNvSpPr>
          <p:nvPr>
            <p:ph type="body" idx="7"/>
          </p:nvPr>
        </p:nvSpPr>
        <p:spPr>
          <a:xfrm>
            <a:off x="328950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9" name="Google Shape;829;p82"/>
          <p:cNvSpPr txBox="1">
            <a:spLocks noGrp="1"/>
          </p:cNvSpPr>
          <p:nvPr>
            <p:ph type="body" idx="8"/>
          </p:nvPr>
        </p:nvSpPr>
        <p:spPr>
          <a:xfrm>
            <a:off x="328950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0" name="Google Shape;830;p82"/>
          <p:cNvSpPr txBox="1">
            <a:spLocks noGrp="1"/>
          </p:cNvSpPr>
          <p:nvPr>
            <p:ph type="body" idx="9"/>
          </p:nvPr>
        </p:nvSpPr>
        <p:spPr>
          <a:xfrm>
            <a:off x="621675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1" name="Google Shape;831;p82"/>
          <p:cNvSpPr txBox="1">
            <a:spLocks noGrp="1"/>
          </p:cNvSpPr>
          <p:nvPr>
            <p:ph type="body" idx="13"/>
          </p:nvPr>
        </p:nvSpPr>
        <p:spPr>
          <a:xfrm>
            <a:off x="621675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4x process slide">
  <p:cSld name="4x process slide">
    <p:spTree>
      <p:nvGrpSpPr>
        <p:cNvPr id="1" name="Shape 832"/>
        <p:cNvGrpSpPr/>
        <p:nvPr/>
      </p:nvGrpSpPr>
      <p:grpSpPr>
        <a:xfrm>
          <a:off x="0" y="0"/>
          <a:ext cx="0" cy="0"/>
          <a:chOff x="0" y="0"/>
          <a:chExt cx="0" cy="0"/>
        </a:xfrm>
      </p:grpSpPr>
      <p:sp>
        <p:nvSpPr>
          <p:cNvPr id="833" name="Google Shape;833;p83"/>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4" name="Google Shape;834;p83"/>
          <p:cNvSpPr>
            <a:spLocks noGrp="1"/>
          </p:cNvSpPr>
          <p:nvPr>
            <p:ph type="pic" idx="2"/>
          </p:nvPr>
        </p:nvSpPr>
        <p:spPr>
          <a:xfrm>
            <a:off x="1062638" y="1966913"/>
            <a:ext cx="657300" cy="657300"/>
          </a:xfrm>
          <a:prstGeom prst="rect">
            <a:avLst/>
          </a:prstGeom>
          <a:noFill/>
          <a:ln>
            <a:noFill/>
          </a:ln>
        </p:spPr>
      </p:sp>
      <p:sp>
        <p:nvSpPr>
          <p:cNvPr id="835" name="Google Shape;835;p83"/>
          <p:cNvSpPr>
            <a:spLocks noGrp="1"/>
          </p:cNvSpPr>
          <p:nvPr>
            <p:ph type="pic" idx="3"/>
          </p:nvPr>
        </p:nvSpPr>
        <p:spPr>
          <a:xfrm>
            <a:off x="3169844" y="1966913"/>
            <a:ext cx="657300" cy="657300"/>
          </a:xfrm>
          <a:prstGeom prst="rect">
            <a:avLst/>
          </a:prstGeom>
          <a:noFill/>
          <a:ln>
            <a:noFill/>
          </a:ln>
        </p:spPr>
      </p:sp>
      <p:sp>
        <p:nvSpPr>
          <p:cNvPr id="836" name="Google Shape;836;p83"/>
          <p:cNvSpPr>
            <a:spLocks noGrp="1"/>
          </p:cNvSpPr>
          <p:nvPr>
            <p:ph type="pic" idx="4"/>
          </p:nvPr>
        </p:nvSpPr>
        <p:spPr>
          <a:xfrm>
            <a:off x="5279435" y="1966913"/>
            <a:ext cx="657300" cy="657300"/>
          </a:xfrm>
          <a:prstGeom prst="rect">
            <a:avLst/>
          </a:prstGeom>
          <a:noFill/>
          <a:ln>
            <a:noFill/>
          </a:ln>
        </p:spPr>
      </p:sp>
      <p:sp>
        <p:nvSpPr>
          <p:cNvPr id="837" name="Google Shape;837;p83"/>
          <p:cNvSpPr>
            <a:spLocks noGrp="1"/>
          </p:cNvSpPr>
          <p:nvPr>
            <p:ph type="pic" idx="5"/>
          </p:nvPr>
        </p:nvSpPr>
        <p:spPr>
          <a:xfrm>
            <a:off x="7381875" y="1966913"/>
            <a:ext cx="657300" cy="657300"/>
          </a:xfrm>
          <a:prstGeom prst="rect">
            <a:avLst/>
          </a:prstGeom>
          <a:noFill/>
          <a:ln>
            <a:noFill/>
          </a:ln>
        </p:spPr>
      </p:sp>
      <p:sp>
        <p:nvSpPr>
          <p:cNvPr id="838" name="Google Shape;838;p83"/>
          <p:cNvSpPr txBox="1">
            <a:spLocks noGrp="1"/>
          </p:cNvSpPr>
          <p:nvPr>
            <p:ph type="body" idx="1"/>
          </p:nvPr>
        </p:nvSpPr>
        <p:spPr>
          <a:xfrm>
            <a:off x="31116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9" name="Google Shape;839;p83"/>
          <p:cNvSpPr txBox="1">
            <a:spLocks noGrp="1"/>
          </p:cNvSpPr>
          <p:nvPr>
            <p:ph type="body" idx="6"/>
          </p:nvPr>
        </p:nvSpPr>
        <p:spPr>
          <a:xfrm>
            <a:off x="31116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0" name="Google Shape;840;p83"/>
          <p:cNvSpPr txBox="1">
            <a:spLocks noGrp="1"/>
          </p:cNvSpPr>
          <p:nvPr>
            <p:ph type="body" idx="7"/>
          </p:nvPr>
        </p:nvSpPr>
        <p:spPr>
          <a:xfrm>
            <a:off x="251937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1" name="Google Shape;841;p83"/>
          <p:cNvSpPr txBox="1">
            <a:spLocks noGrp="1"/>
          </p:cNvSpPr>
          <p:nvPr>
            <p:ph type="body" idx="8"/>
          </p:nvPr>
        </p:nvSpPr>
        <p:spPr>
          <a:xfrm>
            <a:off x="251937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2" name="Google Shape;842;p83"/>
          <p:cNvSpPr txBox="1">
            <a:spLocks noGrp="1"/>
          </p:cNvSpPr>
          <p:nvPr>
            <p:ph type="body" idx="9"/>
          </p:nvPr>
        </p:nvSpPr>
        <p:spPr>
          <a:xfrm>
            <a:off x="472758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3" name="Google Shape;843;p83"/>
          <p:cNvSpPr txBox="1">
            <a:spLocks noGrp="1"/>
          </p:cNvSpPr>
          <p:nvPr>
            <p:ph type="body" idx="13"/>
          </p:nvPr>
        </p:nvSpPr>
        <p:spPr>
          <a:xfrm>
            <a:off x="472758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4" name="Google Shape;844;p83"/>
          <p:cNvSpPr txBox="1">
            <a:spLocks noGrp="1"/>
          </p:cNvSpPr>
          <p:nvPr>
            <p:ph type="body" idx="14"/>
          </p:nvPr>
        </p:nvSpPr>
        <p:spPr>
          <a:xfrm>
            <a:off x="693579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5" name="Google Shape;845;p83"/>
          <p:cNvSpPr txBox="1">
            <a:spLocks noGrp="1"/>
          </p:cNvSpPr>
          <p:nvPr>
            <p:ph type="body" idx="15"/>
          </p:nvPr>
        </p:nvSpPr>
        <p:spPr>
          <a:xfrm>
            <a:off x="693579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6" name="Google Shape;846;p83"/>
          <p:cNvSpPr txBox="1">
            <a:spLocks noGrp="1"/>
          </p:cNvSpPr>
          <p:nvPr>
            <p:ph type="body" idx="16"/>
          </p:nvPr>
        </p:nvSpPr>
        <p:spPr>
          <a:xfrm>
            <a:off x="361167" y="984240"/>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x process slide">
  <p:cSld name="5x process slide">
    <p:spTree>
      <p:nvGrpSpPr>
        <p:cNvPr id="1" name="Shape 847"/>
        <p:cNvGrpSpPr/>
        <p:nvPr/>
      </p:nvGrpSpPr>
      <p:grpSpPr>
        <a:xfrm>
          <a:off x="0" y="0"/>
          <a:ext cx="0" cy="0"/>
          <a:chOff x="0" y="0"/>
          <a:chExt cx="0" cy="0"/>
        </a:xfrm>
      </p:grpSpPr>
      <p:sp>
        <p:nvSpPr>
          <p:cNvPr id="848" name="Google Shape;848;p84"/>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49" name="Google Shape;849;p84"/>
          <p:cNvSpPr>
            <a:spLocks noGrp="1"/>
          </p:cNvSpPr>
          <p:nvPr>
            <p:ph type="pic" idx="2"/>
          </p:nvPr>
        </p:nvSpPr>
        <p:spPr>
          <a:xfrm>
            <a:off x="770400" y="1966913"/>
            <a:ext cx="657300" cy="657300"/>
          </a:xfrm>
          <a:prstGeom prst="rect">
            <a:avLst/>
          </a:prstGeom>
          <a:noFill/>
          <a:ln>
            <a:noFill/>
          </a:ln>
        </p:spPr>
      </p:sp>
      <p:sp>
        <p:nvSpPr>
          <p:cNvPr id="850" name="Google Shape;850;p84"/>
          <p:cNvSpPr>
            <a:spLocks noGrp="1"/>
          </p:cNvSpPr>
          <p:nvPr>
            <p:ph type="pic" idx="3"/>
          </p:nvPr>
        </p:nvSpPr>
        <p:spPr>
          <a:xfrm>
            <a:off x="2492812" y="1966913"/>
            <a:ext cx="657300" cy="657300"/>
          </a:xfrm>
          <a:prstGeom prst="rect">
            <a:avLst/>
          </a:prstGeom>
          <a:noFill/>
          <a:ln>
            <a:noFill/>
          </a:ln>
        </p:spPr>
      </p:sp>
      <p:sp>
        <p:nvSpPr>
          <p:cNvPr id="851" name="Google Shape;851;p84"/>
          <p:cNvSpPr>
            <a:spLocks noGrp="1"/>
          </p:cNvSpPr>
          <p:nvPr>
            <p:ph type="pic" idx="4"/>
          </p:nvPr>
        </p:nvSpPr>
        <p:spPr>
          <a:xfrm>
            <a:off x="4241868" y="1966913"/>
            <a:ext cx="657300" cy="657300"/>
          </a:xfrm>
          <a:prstGeom prst="rect">
            <a:avLst/>
          </a:prstGeom>
          <a:noFill/>
          <a:ln>
            <a:noFill/>
          </a:ln>
        </p:spPr>
      </p:sp>
      <p:sp>
        <p:nvSpPr>
          <p:cNvPr id="852" name="Google Shape;852;p84"/>
          <p:cNvSpPr>
            <a:spLocks noGrp="1"/>
          </p:cNvSpPr>
          <p:nvPr>
            <p:ph type="pic" idx="5"/>
          </p:nvPr>
        </p:nvSpPr>
        <p:spPr>
          <a:xfrm>
            <a:off x="5964281" y="1966913"/>
            <a:ext cx="657300" cy="657300"/>
          </a:xfrm>
          <a:prstGeom prst="rect">
            <a:avLst/>
          </a:prstGeom>
          <a:noFill/>
          <a:ln>
            <a:noFill/>
          </a:ln>
        </p:spPr>
      </p:sp>
      <p:sp>
        <p:nvSpPr>
          <p:cNvPr id="853" name="Google Shape;853;p84"/>
          <p:cNvSpPr>
            <a:spLocks noGrp="1"/>
          </p:cNvSpPr>
          <p:nvPr>
            <p:ph type="pic" idx="6"/>
          </p:nvPr>
        </p:nvSpPr>
        <p:spPr>
          <a:xfrm>
            <a:off x="7739715" y="1966913"/>
            <a:ext cx="657300" cy="657300"/>
          </a:xfrm>
          <a:prstGeom prst="rect">
            <a:avLst/>
          </a:prstGeom>
          <a:noFill/>
          <a:ln>
            <a:noFill/>
          </a:ln>
        </p:spPr>
      </p:sp>
      <p:sp>
        <p:nvSpPr>
          <p:cNvPr id="854" name="Google Shape;854;p84"/>
          <p:cNvSpPr txBox="1">
            <a:spLocks noGrp="1"/>
          </p:cNvSpPr>
          <p:nvPr>
            <p:ph type="body" idx="1"/>
          </p:nvPr>
        </p:nvSpPr>
        <p:spPr>
          <a:xfrm>
            <a:off x="255853"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5" name="Google Shape;855;p84"/>
          <p:cNvSpPr txBox="1">
            <a:spLocks noGrp="1"/>
          </p:cNvSpPr>
          <p:nvPr>
            <p:ph type="body" idx="7"/>
          </p:nvPr>
        </p:nvSpPr>
        <p:spPr>
          <a:xfrm>
            <a:off x="255853"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6" name="Google Shape;856;p84"/>
          <p:cNvSpPr txBox="1">
            <a:spLocks noGrp="1"/>
          </p:cNvSpPr>
          <p:nvPr>
            <p:ph type="body" idx="8"/>
          </p:nvPr>
        </p:nvSpPr>
        <p:spPr>
          <a:xfrm>
            <a:off x="2033483"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7" name="Google Shape;857;p84"/>
          <p:cNvSpPr txBox="1">
            <a:spLocks noGrp="1"/>
          </p:cNvSpPr>
          <p:nvPr>
            <p:ph type="body" idx="9"/>
          </p:nvPr>
        </p:nvSpPr>
        <p:spPr>
          <a:xfrm>
            <a:off x="2033483"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8" name="Google Shape;858;p84"/>
          <p:cNvSpPr txBox="1">
            <a:spLocks noGrp="1"/>
          </p:cNvSpPr>
          <p:nvPr>
            <p:ph type="body" idx="13"/>
          </p:nvPr>
        </p:nvSpPr>
        <p:spPr>
          <a:xfrm>
            <a:off x="381111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9" name="Google Shape;859;p84"/>
          <p:cNvSpPr txBox="1">
            <a:spLocks noGrp="1"/>
          </p:cNvSpPr>
          <p:nvPr>
            <p:ph type="body" idx="14"/>
          </p:nvPr>
        </p:nvSpPr>
        <p:spPr>
          <a:xfrm>
            <a:off x="381111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0" name="Google Shape;860;p84"/>
          <p:cNvSpPr txBox="1">
            <a:spLocks noGrp="1"/>
          </p:cNvSpPr>
          <p:nvPr>
            <p:ph type="body" idx="15"/>
          </p:nvPr>
        </p:nvSpPr>
        <p:spPr>
          <a:xfrm>
            <a:off x="558874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1" name="Google Shape;861;p84"/>
          <p:cNvSpPr txBox="1">
            <a:spLocks noGrp="1"/>
          </p:cNvSpPr>
          <p:nvPr>
            <p:ph type="body" idx="16"/>
          </p:nvPr>
        </p:nvSpPr>
        <p:spPr>
          <a:xfrm>
            <a:off x="558874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2" name="Google Shape;862;p84"/>
          <p:cNvSpPr txBox="1">
            <a:spLocks noGrp="1"/>
          </p:cNvSpPr>
          <p:nvPr>
            <p:ph type="body" idx="17"/>
          </p:nvPr>
        </p:nvSpPr>
        <p:spPr>
          <a:xfrm>
            <a:off x="736637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3" name="Google Shape;863;p84"/>
          <p:cNvSpPr txBox="1">
            <a:spLocks noGrp="1"/>
          </p:cNvSpPr>
          <p:nvPr>
            <p:ph type="body" idx="18"/>
          </p:nvPr>
        </p:nvSpPr>
        <p:spPr>
          <a:xfrm>
            <a:off x="736637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4" name="Google Shape;864;p84"/>
          <p:cNvSpPr txBox="1">
            <a:spLocks noGrp="1"/>
          </p:cNvSpPr>
          <p:nvPr>
            <p:ph type="body" idx="19"/>
          </p:nvPr>
        </p:nvSpPr>
        <p:spPr>
          <a:xfrm>
            <a:off x="360760" y="9883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6x process slide">
  <p:cSld name="6x process slide">
    <p:spTree>
      <p:nvGrpSpPr>
        <p:cNvPr id="1" name="Shape 865"/>
        <p:cNvGrpSpPr/>
        <p:nvPr/>
      </p:nvGrpSpPr>
      <p:grpSpPr>
        <a:xfrm>
          <a:off x="0" y="0"/>
          <a:ext cx="0" cy="0"/>
          <a:chOff x="0" y="0"/>
          <a:chExt cx="0" cy="0"/>
        </a:xfrm>
      </p:grpSpPr>
      <p:sp>
        <p:nvSpPr>
          <p:cNvPr id="866" name="Google Shape;866;p85"/>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67" name="Google Shape;867;p85"/>
          <p:cNvSpPr>
            <a:spLocks noGrp="1"/>
          </p:cNvSpPr>
          <p:nvPr>
            <p:ph type="pic" idx="2"/>
          </p:nvPr>
        </p:nvSpPr>
        <p:spPr>
          <a:xfrm>
            <a:off x="631829" y="1966913"/>
            <a:ext cx="657300" cy="657300"/>
          </a:xfrm>
          <a:prstGeom prst="rect">
            <a:avLst/>
          </a:prstGeom>
          <a:noFill/>
          <a:ln>
            <a:noFill/>
          </a:ln>
        </p:spPr>
      </p:sp>
      <p:sp>
        <p:nvSpPr>
          <p:cNvPr id="868" name="Google Shape;868;p85"/>
          <p:cNvSpPr>
            <a:spLocks noGrp="1"/>
          </p:cNvSpPr>
          <p:nvPr>
            <p:ph type="pic" idx="3"/>
          </p:nvPr>
        </p:nvSpPr>
        <p:spPr>
          <a:xfrm>
            <a:off x="2083601" y="1966913"/>
            <a:ext cx="657300" cy="657300"/>
          </a:xfrm>
          <a:prstGeom prst="rect">
            <a:avLst/>
          </a:prstGeom>
          <a:noFill/>
          <a:ln>
            <a:noFill/>
          </a:ln>
        </p:spPr>
      </p:sp>
      <p:sp>
        <p:nvSpPr>
          <p:cNvPr id="869" name="Google Shape;869;p85"/>
          <p:cNvSpPr>
            <a:spLocks noGrp="1"/>
          </p:cNvSpPr>
          <p:nvPr>
            <p:ph type="pic" idx="4"/>
          </p:nvPr>
        </p:nvSpPr>
        <p:spPr>
          <a:xfrm>
            <a:off x="3537363" y="1966913"/>
            <a:ext cx="657300" cy="657300"/>
          </a:xfrm>
          <a:prstGeom prst="rect">
            <a:avLst/>
          </a:prstGeom>
          <a:noFill/>
          <a:ln>
            <a:noFill/>
          </a:ln>
        </p:spPr>
      </p:sp>
      <p:sp>
        <p:nvSpPr>
          <p:cNvPr id="870" name="Google Shape;870;p85"/>
          <p:cNvSpPr>
            <a:spLocks noGrp="1"/>
          </p:cNvSpPr>
          <p:nvPr>
            <p:ph type="pic" idx="5"/>
          </p:nvPr>
        </p:nvSpPr>
        <p:spPr>
          <a:xfrm>
            <a:off x="4986410" y="1969294"/>
            <a:ext cx="657300" cy="657300"/>
          </a:xfrm>
          <a:prstGeom prst="rect">
            <a:avLst/>
          </a:prstGeom>
          <a:noFill/>
          <a:ln>
            <a:noFill/>
          </a:ln>
        </p:spPr>
      </p:sp>
      <p:sp>
        <p:nvSpPr>
          <p:cNvPr id="871" name="Google Shape;871;p85"/>
          <p:cNvSpPr>
            <a:spLocks noGrp="1"/>
          </p:cNvSpPr>
          <p:nvPr>
            <p:ph type="pic" idx="6"/>
          </p:nvPr>
        </p:nvSpPr>
        <p:spPr>
          <a:xfrm>
            <a:off x="6435349" y="1966913"/>
            <a:ext cx="657300" cy="657300"/>
          </a:xfrm>
          <a:prstGeom prst="rect">
            <a:avLst/>
          </a:prstGeom>
          <a:noFill/>
          <a:ln>
            <a:noFill/>
          </a:ln>
        </p:spPr>
      </p:sp>
      <p:sp>
        <p:nvSpPr>
          <p:cNvPr id="872" name="Google Shape;872;p85"/>
          <p:cNvSpPr txBox="1">
            <a:spLocks noGrp="1"/>
          </p:cNvSpPr>
          <p:nvPr>
            <p:ph type="body" idx="1"/>
          </p:nvPr>
        </p:nvSpPr>
        <p:spPr>
          <a:xfrm>
            <a:off x="227737"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3" name="Google Shape;873;p85"/>
          <p:cNvSpPr txBox="1">
            <a:spLocks noGrp="1"/>
          </p:cNvSpPr>
          <p:nvPr>
            <p:ph type="body" idx="7"/>
          </p:nvPr>
        </p:nvSpPr>
        <p:spPr>
          <a:xfrm>
            <a:off x="227737"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4" name="Google Shape;874;p85"/>
          <p:cNvSpPr txBox="1">
            <a:spLocks noGrp="1"/>
          </p:cNvSpPr>
          <p:nvPr>
            <p:ph type="body" idx="8"/>
          </p:nvPr>
        </p:nvSpPr>
        <p:spPr>
          <a:xfrm>
            <a:off x="1713781"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5" name="Google Shape;875;p85"/>
          <p:cNvSpPr txBox="1">
            <a:spLocks noGrp="1"/>
          </p:cNvSpPr>
          <p:nvPr>
            <p:ph type="body" idx="9"/>
          </p:nvPr>
        </p:nvSpPr>
        <p:spPr>
          <a:xfrm>
            <a:off x="1713781"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6" name="Google Shape;876;p85"/>
          <p:cNvSpPr txBox="1">
            <a:spLocks noGrp="1"/>
          </p:cNvSpPr>
          <p:nvPr>
            <p:ph type="body" idx="13"/>
          </p:nvPr>
        </p:nvSpPr>
        <p:spPr>
          <a:xfrm>
            <a:off x="3199825"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7" name="Google Shape;877;p85"/>
          <p:cNvSpPr txBox="1">
            <a:spLocks noGrp="1"/>
          </p:cNvSpPr>
          <p:nvPr>
            <p:ph type="body" idx="14"/>
          </p:nvPr>
        </p:nvSpPr>
        <p:spPr>
          <a:xfrm>
            <a:off x="3199825"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8" name="Google Shape;878;p85"/>
          <p:cNvSpPr txBox="1">
            <a:spLocks noGrp="1"/>
          </p:cNvSpPr>
          <p:nvPr>
            <p:ph type="body" idx="15"/>
          </p:nvPr>
        </p:nvSpPr>
        <p:spPr>
          <a:xfrm>
            <a:off x="4685869"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9" name="Google Shape;879;p85"/>
          <p:cNvSpPr txBox="1">
            <a:spLocks noGrp="1"/>
          </p:cNvSpPr>
          <p:nvPr>
            <p:ph type="body" idx="16"/>
          </p:nvPr>
        </p:nvSpPr>
        <p:spPr>
          <a:xfrm>
            <a:off x="4685869"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0" name="Google Shape;880;p85"/>
          <p:cNvSpPr txBox="1">
            <a:spLocks noGrp="1"/>
          </p:cNvSpPr>
          <p:nvPr>
            <p:ph type="body" idx="17"/>
          </p:nvPr>
        </p:nvSpPr>
        <p:spPr>
          <a:xfrm>
            <a:off x="6171913"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1" name="Google Shape;881;p85"/>
          <p:cNvSpPr txBox="1">
            <a:spLocks noGrp="1"/>
          </p:cNvSpPr>
          <p:nvPr>
            <p:ph type="body" idx="18"/>
          </p:nvPr>
        </p:nvSpPr>
        <p:spPr>
          <a:xfrm>
            <a:off x="6171913"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2" name="Google Shape;882;p85"/>
          <p:cNvSpPr txBox="1">
            <a:spLocks noGrp="1"/>
          </p:cNvSpPr>
          <p:nvPr>
            <p:ph type="body" idx="19"/>
          </p:nvPr>
        </p:nvSpPr>
        <p:spPr>
          <a:xfrm>
            <a:off x="7657957"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3" name="Google Shape;883;p85"/>
          <p:cNvSpPr txBox="1">
            <a:spLocks noGrp="1"/>
          </p:cNvSpPr>
          <p:nvPr>
            <p:ph type="body" idx="20"/>
          </p:nvPr>
        </p:nvSpPr>
        <p:spPr>
          <a:xfrm>
            <a:off x="7657957"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4" name="Google Shape;884;p85"/>
          <p:cNvSpPr>
            <a:spLocks noGrp="1"/>
          </p:cNvSpPr>
          <p:nvPr>
            <p:ph type="pic" idx="21"/>
          </p:nvPr>
        </p:nvSpPr>
        <p:spPr>
          <a:xfrm>
            <a:off x="7898110" y="1966913"/>
            <a:ext cx="657300" cy="657300"/>
          </a:xfrm>
          <a:prstGeom prst="rect">
            <a:avLst/>
          </a:prstGeom>
          <a:noFill/>
          <a:ln>
            <a:noFill/>
          </a:ln>
        </p:spPr>
      </p:sp>
      <p:sp>
        <p:nvSpPr>
          <p:cNvPr id="885" name="Google Shape;885;p85"/>
          <p:cNvSpPr txBox="1">
            <a:spLocks noGrp="1"/>
          </p:cNvSpPr>
          <p:nvPr>
            <p:ph type="body" idx="22"/>
          </p:nvPr>
        </p:nvSpPr>
        <p:spPr>
          <a:xfrm>
            <a:off x="360760" y="9883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x points icon slide">
  <p:cSld name="4x points icon slide">
    <p:spTree>
      <p:nvGrpSpPr>
        <p:cNvPr id="1" name="Shape 886"/>
        <p:cNvGrpSpPr/>
        <p:nvPr/>
      </p:nvGrpSpPr>
      <p:grpSpPr>
        <a:xfrm>
          <a:off x="0" y="0"/>
          <a:ext cx="0" cy="0"/>
          <a:chOff x="0" y="0"/>
          <a:chExt cx="0" cy="0"/>
        </a:xfrm>
      </p:grpSpPr>
      <p:sp>
        <p:nvSpPr>
          <p:cNvPr id="887" name="Google Shape;887;p86"/>
          <p:cNvSpPr txBox="1">
            <a:spLocks noGrp="1"/>
          </p:cNvSpPr>
          <p:nvPr>
            <p:ph type="body" idx="1"/>
          </p:nvPr>
        </p:nvSpPr>
        <p:spPr>
          <a:xfrm>
            <a:off x="694382" y="1952625"/>
            <a:ext cx="25257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8" name="Google Shape;888;p86"/>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89" name="Google Shape;889;p86"/>
          <p:cNvSpPr txBox="1">
            <a:spLocks noGrp="1"/>
          </p:cNvSpPr>
          <p:nvPr>
            <p:ph type="body" idx="2"/>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0" name="Google Shape;890;p86"/>
          <p:cNvSpPr>
            <a:spLocks noGrp="1"/>
          </p:cNvSpPr>
          <p:nvPr>
            <p:ph type="pic" idx="3"/>
          </p:nvPr>
        </p:nvSpPr>
        <p:spPr>
          <a:xfrm>
            <a:off x="3535784" y="2104532"/>
            <a:ext cx="724800" cy="724800"/>
          </a:xfrm>
          <a:prstGeom prst="rect">
            <a:avLst/>
          </a:prstGeom>
          <a:noFill/>
          <a:ln>
            <a:noFill/>
          </a:ln>
        </p:spPr>
      </p:sp>
      <p:sp>
        <p:nvSpPr>
          <p:cNvPr id="891" name="Google Shape;891;p86"/>
          <p:cNvSpPr>
            <a:spLocks noGrp="1"/>
          </p:cNvSpPr>
          <p:nvPr>
            <p:ph type="pic" idx="4"/>
          </p:nvPr>
        </p:nvSpPr>
        <p:spPr>
          <a:xfrm>
            <a:off x="4883320" y="2104532"/>
            <a:ext cx="724800" cy="724800"/>
          </a:xfrm>
          <a:prstGeom prst="rect">
            <a:avLst/>
          </a:prstGeom>
          <a:noFill/>
          <a:ln>
            <a:noFill/>
          </a:ln>
        </p:spPr>
      </p:sp>
      <p:sp>
        <p:nvSpPr>
          <p:cNvPr id="892" name="Google Shape;892;p86"/>
          <p:cNvSpPr>
            <a:spLocks noGrp="1"/>
          </p:cNvSpPr>
          <p:nvPr>
            <p:ph type="pic" idx="5"/>
          </p:nvPr>
        </p:nvSpPr>
        <p:spPr>
          <a:xfrm>
            <a:off x="3545312" y="3450056"/>
            <a:ext cx="724800" cy="724800"/>
          </a:xfrm>
          <a:prstGeom prst="rect">
            <a:avLst/>
          </a:prstGeom>
          <a:noFill/>
          <a:ln>
            <a:noFill/>
          </a:ln>
        </p:spPr>
      </p:sp>
      <p:sp>
        <p:nvSpPr>
          <p:cNvPr id="893" name="Google Shape;893;p86"/>
          <p:cNvSpPr>
            <a:spLocks noGrp="1"/>
          </p:cNvSpPr>
          <p:nvPr>
            <p:ph type="pic" idx="6"/>
          </p:nvPr>
        </p:nvSpPr>
        <p:spPr>
          <a:xfrm>
            <a:off x="4892848" y="3450056"/>
            <a:ext cx="724800" cy="724800"/>
          </a:xfrm>
          <a:prstGeom prst="rect">
            <a:avLst/>
          </a:prstGeom>
          <a:noFill/>
          <a:ln>
            <a:noFill/>
          </a:ln>
        </p:spPr>
      </p:sp>
      <p:sp>
        <p:nvSpPr>
          <p:cNvPr id="894" name="Google Shape;894;p86"/>
          <p:cNvSpPr txBox="1">
            <a:spLocks noGrp="1"/>
          </p:cNvSpPr>
          <p:nvPr>
            <p:ph type="body" idx="7"/>
          </p:nvPr>
        </p:nvSpPr>
        <p:spPr>
          <a:xfrm>
            <a:off x="694382" y="3295648"/>
            <a:ext cx="25257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5" name="Google Shape;895;p86"/>
          <p:cNvSpPr txBox="1">
            <a:spLocks noGrp="1"/>
          </p:cNvSpPr>
          <p:nvPr>
            <p:ph type="body" idx="8"/>
          </p:nvPr>
        </p:nvSpPr>
        <p:spPr>
          <a:xfrm>
            <a:off x="5924050" y="1952625"/>
            <a:ext cx="25257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6" name="Google Shape;896;p86"/>
          <p:cNvSpPr txBox="1">
            <a:spLocks noGrp="1"/>
          </p:cNvSpPr>
          <p:nvPr>
            <p:ph type="body" idx="9"/>
          </p:nvPr>
        </p:nvSpPr>
        <p:spPr>
          <a:xfrm>
            <a:off x="5924050" y="3295648"/>
            <a:ext cx="25257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ext &amp; table">
  <p:cSld name="Text &amp; table">
    <p:spTree>
      <p:nvGrpSpPr>
        <p:cNvPr id="1" name="Shape 897"/>
        <p:cNvGrpSpPr/>
        <p:nvPr/>
      </p:nvGrpSpPr>
      <p:grpSpPr>
        <a:xfrm>
          <a:off x="0" y="0"/>
          <a:ext cx="0" cy="0"/>
          <a:chOff x="0" y="0"/>
          <a:chExt cx="0" cy="0"/>
        </a:xfrm>
      </p:grpSpPr>
      <p:sp>
        <p:nvSpPr>
          <p:cNvPr id="898" name="Google Shape;898;p87"/>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99" name="Google Shape;899;p87"/>
          <p:cNvSpPr txBox="1">
            <a:spLocks noGrp="1"/>
          </p:cNvSpPr>
          <p:nvPr>
            <p:ph type="body" idx="1"/>
          </p:nvPr>
        </p:nvSpPr>
        <p:spPr>
          <a:xfrm>
            <a:off x="639019" y="974104"/>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solidFill>
                  <a:schemeClr val="dk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3-step pyramid">
  <p:cSld name="3-step pyramid">
    <p:spTree>
      <p:nvGrpSpPr>
        <p:cNvPr id="1" name="Shape 900"/>
        <p:cNvGrpSpPr/>
        <p:nvPr/>
      </p:nvGrpSpPr>
      <p:grpSpPr>
        <a:xfrm>
          <a:off x="0" y="0"/>
          <a:ext cx="0" cy="0"/>
          <a:chOff x="0" y="0"/>
          <a:chExt cx="0" cy="0"/>
        </a:xfrm>
      </p:grpSpPr>
      <p:sp>
        <p:nvSpPr>
          <p:cNvPr id="901" name="Google Shape;901;p88"/>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02" name="Google Shape;902;p88"/>
          <p:cNvSpPr>
            <a:spLocks noGrp="1"/>
          </p:cNvSpPr>
          <p:nvPr>
            <p:ph type="pic" idx="2"/>
          </p:nvPr>
        </p:nvSpPr>
        <p:spPr>
          <a:xfrm>
            <a:off x="1605268" y="1548787"/>
            <a:ext cx="516300" cy="516300"/>
          </a:xfrm>
          <a:prstGeom prst="rect">
            <a:avLst/>
          </a:prstGeom>
          <a:noFill/>
          <a:ln>
            <a:noFill/>
          </a:ln>
        </p:spPr>
      </p:sp>
      <p:sp>
        <p:nvSpPr>
          <p:cNvPr id="903" name="Google Shape;903;p88"/>
          <p:cNvSpPr>
            <a:spLocks noGrp="1"/>
          </p:cNvSpPr>
          <p:nvPr>
            <p:ph type="pic" idx="3"/>
          </p:nvPr>
        </p:nvSpPr>
        <p:spPr>
          <a:xfrm>
            <a:off x="1605268" y="2582873"/>
            <a:ext cx="516300" cy="516300"/>
          </a:xfrm>
          <a:prstGeom prst="rect">
            <a:avLst/>
          </a:prstGeom>
          <a:noFill/>
          <a:ln>
            <a:noFill/>
          </a:ln>
        </p:spPr>
      </p:sp>
      <p:sp>
        <p:nvSpPr>
          <p:cNvPr id="904" name="Google Shape;904;p88"/>
          <p:cNvSpPr>
            <a:spLocks noGrp="1"/>
          </p:cNvSpPr>
          <p:nvPr>
            <p:ph type="pic" idx="4"/>
          </p:nvPr>
        </p:nvSpPr>
        <p:spPr>
          <a:xfrm>
            <a:off x="1605268" y="3845559"/>
            <a:ext cx="516300" cy="516300"/>
          </a:xfrm>
          <a:prstGeom prst="rect">
            <a:avLst/>
          </a:prstGeom>
          <a:noFill/>
          <a:ln>
            <a:noFill/>
          </a:ln>
        </p:spPr>
      </p:sp>
      <p:sp>
        <p:nvSpPr>
          <p:cNvPr id="905" name="Google Shape;905;p88"/>
          <p:cNvSpPr txBox="1">
            <a:spLocks noGrp="1"/>
          </p:cNvSpPr>
          <p:nvPr>
            <p:ph type="body" idx="1"/>
          </p:nvPr>
        </p:nvSpPr>
        <p:spPr>
          <a:xfrm>
            <a:off x="2844193" y="1348828"/>
            <a:ext cx="49353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6" name="Google Shape;906;p88"/>
          <p:cNvSpPr txBox="1">
            <a:spLocks noGrp="1"/>
          </p:cNvSpPr>
          <p:nvPr>
            <p:ph type="body" idx="5"/>
          </p:nvPr>
        </p:nvSpPr>
        <p:spPr>
          <a:xfrm>
            <a:off x="2844193" y="1120267"/>
            <a:ext cx="49353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7" name="Google Shape;907;p88"/>
          <p:cNvSpPr txBox="1">
            <a:spLocks noGrp="1"/>
          </p:cNvSpPr>
          <p:nvPr>
            <p:ph type="body" idx="6"/>
          </p:nvPr>
        </p:nvSpPr>
        <p:spPr>
          <a:xfrm>
            <a:off x="3319004" y="2624243"/>
            <a:ext cx="44607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8" name="Google Shape;908;p88"/>
          <p:cNvSpPr txBox="1">
            <a:spLocks noGrp="1"/>
          </p:cNvSpPr>
          <p:nvPr>
            <p:ph type="body" idx="7"/>
          </p:nvPr>
        </p:nvSpPr>
        <p:spPr>
          <a:xfrm>
            <a:off x="3319004" y="2395682"/>
            <a:ext cx="44607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9" name="Google Shape;909;p88"/>
          <p:cNvSpPr txBox="1">
            <a:spLocks noGrp="1"/>
          </p:cNvSpPr>
          <p:nvPr>
            <p:ph type="body" idx="8"/>
          </p:nvPr>
        </p:nvSpPr>
        <p:spPr>
          <a:xfrm>
            <a:off x="4306325" y="3900900"/>
            <a:ext cx="34734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0" name="Google Shape;910;p88"/>
          <p:cNvSpPr txBox="1">
            <a:spLocks noGrp="1"/>
          </p:cNvSpPr>
          <p:nvPr>
            <p:ph type="body" idx="9"/>
          </p:nvPr>
        </p:nvSpPr>
        <p:spPr>
          <a:xfrm>
            <a:off x="4306325" y="3672339"/>
            <a:ext cx="34734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4-step pyramid">
  <p:cSld name="4-step pyramid">
    <p:spTree>
      <p:nvGrpSpPr>
        <p:cNvPr id="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chemeClr val="dk1"/>
                  </a:buClr>
                  <a:buSzPts val="2100"/>
                  <a:buFont typeface="Arial"/>
                  <a:buNone/>
                </a:pPr>
                <a:endParaRPr sz="2100" b="1" i="0" u="none" strike="noStrike" cap="non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spcFirstLastPara="1" wrap="square" lIns="1188000" tIns="34275" rIns="270000" bIns="34275" anchor="ctr" anchorCtr="0">
                <a:noAutofit/>
              </a:bodyPr>
              <a:lstStyle/>
              <a:p>
                <a:pPr marL="0" marR="0" lvl="0" indent="0" algn="r" rtl="0">
                  <a:lnSpc>
                    <a:spcPct val="100000"/>
                  </a:lnSpc>
                  <a:spcBef>
                    <a:spcPts val="0"/>
                  </a:spcBef>
                  <a:spcAft>
                    <a:spcPts val="0"/>
                  </a:spcAft>
                  <a:buClr>
                    <a:schemeClr val="dk1"/>
                  </a:buClr>
                  <a:buSzPts val="2100"/>
                  <a:buFont typeface="Arial"/>
                  <a:buNone/>
                </a:pPr>
                <a:endParaRPr sz="2100" b="1" i="0" u="none" strike="noStrike" cap="non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avLst/>
              <a:gdLst/>
              <a:ahLst/>
              <a:cxnLst/>
              <a:rect l="l" t="t" r="r" b="b"/>
              <a:pathLst>
                <a:path w="2788676" h="1168400" extrusionOk="0">
                  <a:moveTo>
                    <a:pt x="0" y="1168400"/>
                  </a:moveTo>
                  <a:lnTo>
                    <a:pt x="1394334" y="0"/>
                  </a:lnTo>
                  <a:lnTo>
                    <a:pt x="1394342" y="0"/>
                  </a:lnTo>
                  <a:lnTo>
                    <a:pt x="2788676" y="1168400"/>
                  </a:lnTo>
                  <a:lnTo>
                    <a:pt x="0" y="1168400"/>
                  </a:lnTo>
                  <a:close/>
                </a:path>
              </a:pathLst>
            </a:custGeom>
            <a:solidFill>
              <a:schemeClr val="accent2"/>
            </a:solidFill>
            <a:ln w="12700" cap="flat" cmpd="sng">
              <a:solidFill>
                <a:schemeClr val="lt1"/>
              </a:solidFill>
              <a:prstDash val="solid"/>
              <a:miter lim="800000"/>
              <a:headEnd type="none" w="sm" len="sm"/>
              <a:tailEnd type="none" w="sm" len="sm"/>
            </a:ln>
          </p:spPr>
          <p:txBody>
            <a:bodyPr spcFirstLastPara="1" wrap="square" lIns="61925" tIns="61925" rIns="6192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avLst/>
              <a:gdLst/>
              <a:ahLst/>
              <a:cxnLst/>
              <a:rect l="l" t="t" r="r" b="b"/>
              <a:pathLst>
                <a:path w="5577353" h="1168400" extrusionOk="0">
                  <a:moveTo>
                    <a:pt x="0" y="1168400"/>
                  </a:moveTo>
                  <a:lnTo>
                    <a:pt x="1394334" y="0"/>
                  </a:lnTo>
                  <a:lnTo>
                    <a:pt x="4183019" y="0"/>
                  </a:lnTo>
                  <a:lnTo>
                    <a:pt x="5577353" y="1168400"/>
                  </a:lnTo>
                  <a:lnTo>
                    <a:pt x="0" y="1168400"/>
                  </a:lnTo>
                  <a:close/>
                </a:path>
              </a:pathLst>
            </a:custGeom>
            <a:solidFill>
              <a:schemeClr val="accent1"/>
            </a:solidFill>
            <a:ln w="12700" cap="flat" cmpd="sng">
              <a:solidFill>
                <a:schemeClr val="lt1"/>
              </a:solidFill>
              <a:prstDash val="solid"/>
              <a:miter lim="800000"/>
              <a:headEnd type="none" w="sm" len="sm"/>
              <a:tailEnd type="none" w="sm" len="sm"/>
            </a:ln>
          </p:spPr>
          <p:txBody>
            <a:bodyPr spcFirstLastPara="1" wrap="square" lIns="793925" tIns="61925" rIns="79392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avLst/>
              <a:gdLst/>
              <a:ahLst/>
              <a:cxnLst/>
              <a:rect l="l" t="t" r="r" b="b"/>
              <a:pathLst>
                <a:path w="8366029" h="1168400" extrusionOk="0">
                  <a:moveTo>
                    <a:pt x="0" y="1168400"/>
                  </a:moveTo>
                  <a:lnTo>
                    <a:pt x="1394334" y="0"/>
                  </a:lnTo>
                  <a:lnTo>
                    <a:pt x="6971695" y="0"/>
                  </a:lnTo>
                  <a:lnTo>
                    <a:pt x="8366029" y="1168400"/>
                  </a:lnTo>
                  <a:lnTo>
                    <a:pt x="0" y="1168400"/>
                  </a:lnTo>
                  <a:close/>
                </a:path>
              </a:pathLst>
            </a:custGeom>
            <a:solidFill>
              <a:schemeClr val="accent3"/>
            </a:solidFill>
            <a:ln w="12700" cap="flat" cmpd="sng">
              <a:solidFill>
                <a:schemeClr val="lt1"/>
              </a:solidFill>
              <a:prstDash val="solid"/>
              <a:miter lim="800000"/>
              <a:headEnd type="none" w="sm" len="sm"/>
              <a:tailEnd type="none" w="sm" len="sm"/>
            </a:ln>
          </p:spPr>
          <p:txBody>
            <a:bodyPr spcFirstLastPara="1" wrap="square" lIns="1159950" tIns="61925" rIns="1159950"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avLst/>
              <a:gdLst/>
              <a:ahLst/>
              <a:cxnLst/>
              <a:rect l="l" t="t" r="r" b="b"/>
              <a:pathLst>
                <a:path w="11154706" h="1168400" extrusionOk="0">
                  <a:moveTo>
                    <a:pt x="0" y="1168400"/>
                  </a:moveTo>
                  <a:lnTo>
                    <a:pt x="1394334" y="0"/>
                  </a:lnTo>
                  <a:lnTo>
                    <a:pt x="9760372" y="0"/>
                  </a:lnTo>
                  <a:lnTo>
                    <a:pt x="11154706" y="1168400"/>
                  </a:lnTo>
                  <a:lnTo>
                    <a:pt x="0" y="1168400"/>
                  </a:lnTo>
                  <a:close/>
                </a:path>
              </a:pathLst>
            </a:custGeom>
            <a:solidFill>
              <a:schemeClr val="dk2"/>
            </a:solidFill>
            <a:ln w="12700" cap="flat" cmpd="sng">
              <a:solidFill>
                <a:schemeClr val="lt1"/>
              </a:solidFill>
              <a:prstDash val="solid"/>
              <a:miter lim="800000"/>
              <a:headEnd type="none" w="sm" len="sm"/>
              <a:tailEnd type="none" w="sm" len="sm"/>
            </a:ln>
          </p:spPr>
          <p:txBody>
            <a:bodyPr spcFirstLastPara="1" wrap="square" lIns="1525950" tIns="61925" rIns="152597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grpSp>
      <p:sp>
        <p:nvSpPr>
          <p:cNvPr id="922" name="Google Shape;922;p89"/>
          <p:cNvSpPr txBox="1">
            <a:spLocks noGrp="1"/>
          </p:cNvSpPr>
          <p:nvPr>
            <p:ph type="title"/>
          </p:nvPr>
        </p:nvSpPr>
        <p:spPr>
          <a:xfrm>
            <a:off x="481856"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3" name="Google Shape;923;p89"/>
          <p:cNvSpPr>
            <a:spLocks noGrp="1"/>
          </p:cNvSpPr>
          <p:nvPr>
            <p:ph type="pic" idx="2"/>
          </p:nvPr>
        </p:nvSpPr>
        <p:spPr>
          <a:xfrm>
            <a:off x="2419946" y="1408509"/>
            <a:ext cx="375000" cy="375000"/>
          </a:xfrm>
          <a:prstGeom prst="rect">
            <a:avLst/>
          </a:prstGeom>
          <a:noFill/>
          <a:ln>
            <a:noFill/>
          </a:ln>
        </p:spPr>
      </p:sp>
      <p:sp>
        <p:nvSpPr>
          <p:cNvPr id="924" name="Google Shape;924;p89"/>
          <p:cNvSpPr>
            <a:spLocks noGrp="1"/>
          </p:cNvSpPr>
          <p:nvPr>
            <p:ph type="pic" idx="3"/>
          </p:nvPr>
        </p:nvSpPr>
        <p:spPr>
          <a:xfrm>
            <a:off x="2418588" y="2180055"/>
            <a:ext cx="375000" cy="375000"/>
          </a:xfrm>
          <a:prstGeom prst="rect">
            <a:avLst/>
          </a:prstGeom>
          <a:noFill/>
          <a:ln>
            <a:noFill/>
          </a:ln>
        </p:spPr>
      </p:sp>
      <p:sp>
        <p:nvSpPr>
          <p:cNvPr id="925" name="Google Shape;925;p89"/>
          <p:cNvSpPr>
            <a:spLocks noGrp="1"/>
          </p:cNvSpPr>
          <p:nvPr>
            <p:ph type="pic" idx="4"/>
          </p:nvPr>
        </p:nvSpPr>
        <p:spPr>
          <a:xfrm>
            <a:off x="2418588" y="3127070"/>
            <a:ext cx="375000" cy="375000"/>
          </a:xfrm>
          <a:prstGeom prst="rect">
            <a:avLst/>
          </a:prstGeom>
          <a:noFill/>
          <a:ln>
            <a:noFill/>
          </a:ln>
        </p:spPr>
      </p:sp>
      <p:sp>
        <p:nvSpPr>
          <p:cNvPr id="926" name="Google Shape;926;p89"/>
          <p:cNvSpPr>
            <a:spLocks noGrp="1"/>
          </p:cNvSpPr>
          <p:nvPr>
            <p:ph type="pic" idx="5"/>
          </p:nvPr>
        </p:nvSpPr>
        <p:spPr>
          <a:xfrm>
            <a:off x="2418589" y="4074085"/>
            <a:ext cx="375000" cy="375000"/>
          </a:xfrm>
          <a:prstGeom prst="rect">
            <a:avLst/>
          </a:prstGeom>
          <a:noFill/>
          <a:ln>
            <a:noFill/>
          </a:ln>
        </p:spPr>
      </p:sp>
      <p:sp>
        <p:nvSpPr>
          <p:cNvPr id="927" name="Google Shape;927;p89"/>
          <p:cNvSpPr txBox="1">
            <a:spLocks noGrp="1"/>
          </p:cNvSpPr>
          <p:nvPr>
            <p:ph type="body" idx="1"/>
          </p:nvPr>
        </p:nvSpPr>
        <p:spPr>
          <a:xfrm>
            <a:off x="3365687" y="1248983"/>
            <a:ext cx="49353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8" name="Google Shape;928;p89"/>
          <p:cNvSpPr txBox="1">
            <a:spLocks noGrp="1"/>
          </p:cNvSpPr>
          <p:nvPr>
            <p:ph type="body" idx="6"/>
          </p:nvPr>
        </p:nvSpPr>
        <p:spPr>
          <a:xfrm>
            <a:off x="3365687" y="1020422"/>
            <a:ext cx="49353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9" name="Google Shape;929;p89"/>
          <p:cNvSpPr txBox="1">
            <a:spLocks noGrp="1"/>
          </p:cNvSpPr>
          <p:nvPr>
            <p:ph type="body" idx="7"/>
          </p:nvPr>
        </p:nvSpPr>
        <p:spPr>
          <a:xfrm>
            <a:off x="3840497" y="2221263"/>
            <a:ext cx="44607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0" name="Google Shape;930;p89"/>
          <p:cNvSpPr txBox="1">
            <a:spLocks noGrp="1"/>
          </p:cNvSpPr>
          <p:nvPr>
            <p:ph type="body" idx="8"/>
          </p:nvPr>
        </p:nvSpPr>
        <p:spPr>
          <a:xfrm>
            <a:off x="3840497" y="1992702"/>
            <a:ext cx="44607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1" name="Google Shape;931;p89"/>
          <p:cNvSpPr txBox="1">
            <a:spLocks noGrp="1"/>
          </p:cNvSpPr>
          <p:nvPr>
            <p:ph type="body" idx="9"/>
          </p:nvPr>
        </p:nvSpPr>
        <p:spPr>
          <a:xfrm>
            <a:off x="4275162" y="3191421"/>
            <a:ext cx="40260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2" name="Google Shape;932;p89"/>
          <p:cNvSpPr txBox="1">
            <a:spLocks noGrp="1"/>
          </p:cNvSpPr>
          <p:nvPr>
            <p:ph type="body" idx="13"/>
          </p:nvPr>
        </p:nvSpPr>
        <p:spPr>
          <a:xfrm>
            <a:off x="4275162" y="2962860"/>
            <a:ext cx="40260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3" name="Google Shape;933;p89"/>
          <p:cNvSpPr txBox="1">
            <a:spLocks noGrp="1"/>
          </p:cNvSpPr>
          <p:nvPr>
            <p:ph type="body" idx="14"/>
          </p:nvPr>
        </p:nvSpPr>
        <p:spPr>
          <a:xfrm>
            <a:off x="4827818" y="4101075"/>
            <a:ext cx="34734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4" name="Google Shape;934;p89"/>
          <p:cNvSpPr txBox="1">
            <a:spLocks noGrp="1"/>
          </p:cNvSpPr>
          <p:nvPr>
            <p:ph type="body" idx="15"/>
          </p:nvPr>
        </p:nvSpPr>
        <p:spPr>
          <a:xfrm>
            <a:off x="4827818" y="3876671"/>
            <a:ext cx="34734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935"/>
        <p:cNvGrpSpPr/>
        <p:nvPr/>
      </p:nvGrpSpPr>
      <p:grpSpPr>
        <a:xfrm>
          <a:off x="0" y="0"/>
          <a:ext cx="0" cy="0"/>
          <a:chOff x="0" y="0"/>
          <a:chExt cx="0" cy="0"/>
        </a:xfrm>
      </p:grpSpPr>
      <p:sp>
        <p:nvSpPr>
          <p:cNvPr id="936" name="Google Shape;936;p90"/>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37" name="Google Shape;937;p90"/>
          <p:cNvSpPr txBox="1">
            <a:spLocks noGrp="1"/>
          </p:cNvSpPr>
          <p:nvPr>
            <p:ph type="body" idx="1"/>
          </p:nvPr>
        </p:nvSpPr>
        <p:spPr>
          <a:xfrm>
            <a:off x="637829" y="8740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8" name="Google Shape;938;p90"/>
          <p:cNvSpPr>
            <a:spLocks noGrp="1"/>
          </p:cNvSpPr>
          <p:nvPr>
            <p:ph type="pic" idx="2"/>
          </p:nvPr>
        </p:nvSpPr>
        <p:spPr>
          <a:xfrm>
            <a:off x="844659" y="1666196"/>
            <a:ext cx="568500" cy="568500"/>
          </a:xfrm>
          <a:prstGeom prst="rect">
            <a:avLst/>
          </a:prstGeom>
          <a:noFill/>
          <a:ln>
            <a:noFill/>
          </a:ln>
        </p:spPr>
      </p:sp>
      <p:sp>
        <p:nvSpPr>
          <p:cNvPr id="939" name="Google Shape;939;p90"/>
          <p:cNvSpPr>
            <a:spLocks noGrp="1"/>
          </p:cNvSpPr>
          <p:nvPr>
            <p:ph type="pic" idx="3"/>
          </p:nvPr>
        </p:nvSpPr>
        <p:spPr>
          <a:xfrm>
            <a:off x="2566443" y="1666196"/>
            <a:ext cx="568500" cy="568500"/>
          </a:xfrm>
          <a:prstGeom prst="rect">
            <a:avLst/>
          </a:prstGeom>
          <a:noFill/>
          <a:ln>
            <a:noFill/>
          </a:ln>
        </p:spPr>
      </p:sp>
      <p:sp>
        <p:nvSpPr>
          <p:cNvPr id="940" name="Google Shape;940;p90"/>
          <p:cNvSpPr>
            <a:spLocks noGrp="1"/>
          </p:cNvSpPr>
          <p:nvPr>
            <p:ph type="pic" idx="4"/>
          </p:nvPr>
        </p:nvSpPr>
        <p:spPr>
          <a:xfrm>
            <a:off x="4288227" y="1666196"/>
            <a:ext cx="568500" cy="568500"/>
          </a:xfrm>
          <a:prstGeom prst="rect">
            <a:avLst/>
          </a:prstGeom>
          <a:noFill/>
          <a:ln>
            <a:noFill/>
          </a:ln>
        </p:spPr>
      </p:sp>
      <p:sp>
        <p:nvSpPr>
          <p:cNvPr id="941" name="Google Shape;941;p90"/>
          <p:cNvSpPr>
            <a:spLocks noGrp="1"/>
          </p:cNvSpPr>
          <p:nvPr>
            <p:ph type="pic" idx="5"/>
          </p:nvPr>
        </p:nvSpPr>
        <p:spPr>
          <a:xfrm>
            <a:off x="6009589" y="1666196"/>
            <a:ext cx="568500" cy="568500"/>
          </a:xfrm>
          <a:prstGeom prst="rect">
            <a:avLst/>
          </a:prstGeom>
          <a:noFill/>
          <a:ln>
            <a:noFill/>
          </a:ln>
        </p:spPr>
      </p:sp>
      <p:sp>
        <p:nvSpPr>
          <p:cNvPr id="942" name="Google Shape;942;p90"/>
          <p:cNvSpPr>
            <a:spLocks noGrp="1"/>
          </p:cNvSpPr>
          <p:nvPr>
            <p:ph type="pic" idx="6"/>
          </p:nvPr>
        </p:nvSpPr>
        <p:spPr>
          <a:xfrm>
            <a:off x="7731233" y="2516471"/>
            <a:ext cx="568500" cy="568500"/>
          </a:xfrm>
          <a:prstGeom prst="rect">
            <a:avLst/>
          </a:prstGeom>
          <a:noFill/>
          <a:ln>
            <a:noFill/>
          </a:ln>
        </p:spPr>
      </p:sp>
      <p:sp>
        <p:nvSpPr>
          <p:cNvPr id="943" name="Google Shape;943;p90"/>
          <p:cNvSpPr>
            <a:spLocks noGrp="1"/>
          </p:cNvSpPr>
          <p:nvPr>
            <p:ph type="pic" idx="7"/>
          </p:nvPr>
        </p:nvSpPr>
        <p:spPr>
          <a:xfrm>
            <a:off x="6009588" y="3366748"/>
            <a:ext cx="568500" cy="568500"/>
          </a:xfrm>
          <a:prstGeom prst="rect">
            <a:avLst/>
          </a:prstGeom>
          <a:noFill/>
          <a:ln>
            <a:noFill/>
          </a:ln>
        </p:spPr>
      </p:sp>
      <p:sp>
        <p:nvSpPr>
          <p:cNvPr id="944" name="Google Shape;944;p90"/>
          <p:cNvSpPr>
            <a:spLocks noGrp="1"/>
          </p:cNvSpPr>
          <p:nvPr>
            <p:ph type="pic" idx="8"/>
          </p:nvPr>
        </p:nvSpPr>
        <p:spPr>
          <a:xfrm>
            <a:off x="4287945" y="3364195"/>
            <a:ext cx="568500" cy="568500"/>
          </a:xfrm>
          <a:prstGeom prst="rect">
            <a:avLst/>
          </a:prstGeom>
          <a:noFill/>
          <a:ln>
            <a:noFill/>
          </a:ln>
        </p:spPr>
      </p:sp>
      <p:sp>
        <p:nvSpPr>
          <p:cNvPr id="945" name="Google Shape;945;p90"/>
          <p:cNvSpPr>
            <a:spLocks noGrp="1"/>
          </p:cNvSpPr>
          <p:nvPr>
            <p:ph type="pic" idx="9"/>
          </p:nvPr>
        </p:nvSpPr>
        <p:spPr>
          <a:xfrm>
            <a:off x="2566302" y="3361642"/>
            <a:ext cx="568500" cy="568500"/>
          </a:xfrm>
          <a:prstGeom prst="rect">
            <a:avLst/>
          </a:prstGeom>
          <a:noFill/>
          <a:ln>
            <a:noFill/>
          </a:ln>
        </p:spPr>
      </p:sp>
      <p:sp>
        <p:nvSpPr>
          <p:cNvPr id="946" name="Google Shape;946;p90"/>
          <p:cNvSpPr>
            <a:spLocks noGrp="1"/>
          </p:cNvSpPr>
          <p:nvPr>
            <p:ph type="pic" idx="13"/>
          </p:nvPr>
        </p:nvSpPr>
        <p:spPr>
          <a:xfrm>
            <a:off x="844659" y="3359089"/>
            <a:ext cx="568500" cy="568500"/>
          </a:xfrm>
          <a:prstGeom prst="rect">
            <a:avLst/>
          </a:prstGeom>
          <a:noFill/>
          <a:ln>
            <a:noFill/>
          </a:ln>
        </p:spPr>
      </p:sp>
      <p:sp>
        <p:nvSpPr>
          <p:cNvPr id="947" name="Google Shape;947;p90"/>
          <p:cNvSpPr txBox="1">
            <a:spLocks noGrp="1"/>
          </p:cNvSpPr>
          <p:nvPr>
            <p:ph type="body" idx="14"/>
          </p:nvPr>
        </p:nvSpPr>
        <p:spPr>
          <a:xfrm>
            <a:off x="637829"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8" name="Google Shape;948;p90"/>
          <p:cNvSpPr txBox="1">
            <a:spLocks noGrp="1"/>
          </p:cNvSpPr>
          <p:nvPr>
            <p:ph type="body" idx="15"/>
          </p:nvPr>
        </p:nvSpPr>
        <p:spPr>
          <a:xfrm>
            <a:off x="637829"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9" name="Google Shape;949;p90"/>
          <p:cNvSpPr txBox="1">
            <a:spLocks noGrp="1"/>
          </p:cNvSpPr>
          <p:nvPr>
            <p:ph type="body" idx="16"/>
          </p:nvPr>
        </p:nvSpPr>
        <p:spPr>
          <a:xfrm>
            <a:off x="2359472"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0" name="Google Shape;950;p90"/>
          <p:cNvSpPr txBox="1">
            <a:spLocks noGrp="1"/>
          </p:cNvSpPr>
          <p:nvPr>
            <p:ph type="body" idx="17"/>
          </p:nvPr>
        </p:nvSpPr>
        <p:spPr>
          <a:xfrm>
            <a:off x="2359472"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1" name="Google Shape;951;p90"/>
          <p:cNvSpPr txBox="1">
            <a:spLocks noGrp="1"/>
          </p:cNvSpPr>
          <p:nvPr>
            <p:ph type="body" idx="18"/>
          </p:nvPr>
        </p:nvSpPr>
        <p:spPr>
          <a:xfrm>
            <a:off x="4081116"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2" name="Google Shape;952;p90"/>
          <p:cNvSpPr txBox="1">
            <a:spLocks noGrp="1"/>
          </p:cNvSpPr>
          <p:nvPr>
            <p:ph type="body" idx="19"/>
          </p:nvPr>
        </p:nvSpPr>
        <p:spPr>
          <a:xfrm>
            <a:off x="4081116"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3" name="Google Shape;953;p90"/>
          <p:cNvSpPr txBox="1">
            <a:spLocks noGrp="1"/>
          </p:cNvSpPr>
          <p:nvPr>
            <p:ph type="body" idx="20"/>
          </p:nvPr>
        </p:nvSpPr>
        <p:spPr>
          <a:xfrm>
            <a:off x="5802760"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4" name="Google Shape;954;p90"/>
          <p:cNvSpPr txBox="1">
            <a:spLocks noGrp="1"/>
          </p:cNvSpPr>
          <p:nvPr>
            <p:ph type="body" idx="21"/>
          </p:nvPr>
        </p:nvSpPr>
        <p:spPr>
          <a:xfrm>
            <a:off x="5802760"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5" name="Google Shape;955;p90"/>
          <p:cNvSpPr txBox="1">
            <a:spLocks noGrp="1"/>
          </p:cNvSpPr>
          <p:nvPr>
            <p:ph type="body" idx="22"/>
          </p:nvPr>
        </p:nvSpPr>
        <p:spPr>
          <a:xfrm>
            <a:off x="6984892" y="3322193"/>
            <a:ext cx="1521600" cy="195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6" name="Google Shape;956;p90"/>
          <p:cNvSpPr txBox="1">
            <a:spLocks noGrp="1"/>
          </p:cNvSpPr>
          <p:nvPr>
            <p:ph type="body" idx="23"/>
          </p:nvPr>
        </p:nvSpPr>
        <p:spPr>
          <a:xfrm>
            <a:off x="6984892" y="3543380"/>
            <a:ext cx="1521600" cy="264900"/>
          </a:xfrm>
          <a:prstGeom prst="rect">
            <a:avLst/>
          </a:prstGeom>
          <a:noFill/>
          <a:ln>
            <a:noFill/>
          </a:ln>
        </p:spPr>
        <p:txBody>
          <a:bodyPr spcFirstLastPara="1" wrap="square" lIns="0" tIns="0" rIns="0" bIns="0" anchor="t" anchorCtr="0">
            <a:noAutofit/>
          </a:bodyPr>
          <a:lstStyle>
            <a:lvl1pPr marL="457200" lvl="0" indent="-228600" algn="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7" name="Google Shape;957;p90"/>
          <p:cNvSpPr txBox="1">
            <a:spLocks noGrp="1"/>
          </p:cNvSpPr>
          <p:nvPr>
            <p:ph type="body" idx="24"/>
          </p:nvPr>
        </p:nvSpPr>
        <p:spPr>
          <a:xfrm>
            <a:off x="5802760"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8" name="Google Shape;958;p90"/>
          <p:cNvSpPr txBox="1">
            <a:spLocks noGrp="1"/>
          </p:cNvSpPr>
          <p:nvPr>
            <p:ph type="body" idx="25"/>
          </p:nvPr>
        </p:nvSpPr>
        <p:spPr>
          <a:xfrm>
            <a:off x="5802760"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9" name="Google Shape;959;p90"/>
          <p:cNvSpPr txBox="1">
            <a:spLocks noGrp="1"/>
          </p:cNvSpPr>
          <p:nvPr>
            <p:ph type="body" idx="26"/>
          </p:nvPr>
        </p:nvSpPr>
        <p:spPr>
          <a:xfrm>
            <a:off x="4075855"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0" name="Google Shape;960;p90"/>
          <p:cNvSpPr txBox="1">
            <a:spLocks noGrp="1"/>
          </p:cNvSpPr>
          <p:nvPr>
            <p:ph type="body" idx="27"/>
          </p:nvPr>
        </p:nvSpPr>
        <p:spPr>
          <a:xfrm>
            <a:off x="4075855"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1" name="Google Shape;961;p90"/>
          <p:cNvSpPr txBox="1">
            <a:spLocks noGrp="1"/>
          </p:cNvSpPr>
          <p:nvPr>
            <p:ph type="body" idx="28"/>
          </p:nvPr>
        </p:nvSpPr>
        <p:spPr>
          <a:xfrm>
            <a:off x="2348950"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2" name="Google Shape;962;p90"/>
          <p:cNvSpPr txBox="1">
            <a:spLocks noGrp="1"/>
          </p:cNvSpPr>
          <p:nvPr>
            <p:ph type="body" idx="29"/>
          </p:nvPr>
        </p:nvSpPr>
        <p:spPr>
          <a:xfrm>
            <a:off x="2348950"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3" name="Google Shape;963;p90"/>
          <p:cNvSpPr txBox="1">
            <a:spLocks noGrp="1"/>
          </p:cNvSpPr>
          <p:nvPr>
            <p:ph type="body" idx="30"/>
          </p:nvPr>
        </p:nvSpPr>
        <p:spPr>
          <a:xfrm>
            <a:off x="622045"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4" name="Google Shape;964;p90"/>
          <p:cNvSpPr txBox="1">
            <a:spLocks noGrp="1"/>
          </p:cNvSpPr>
          <p:nvPr>
            <p:ph type="body" idx="31"/>
          </p:nvPr>
        </p:nvSpPr>
        <p:spPr>
          <a:xfrm>
            <a:off x="622045"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 step process">
  <p:cSld name="6 step process">
    <p:spTree>
      <p:nvGrpSpPr>
        <p:cNvPr id="1" name="Shape 965"/>
        <p:cNvGrpSpPr/>
        <p:nvPr/>
      </p:nvGrpSpPr>
      <p:grpSpPr>
        <a:xfrm>
          <a:off x="0" y="0"/>
          <a:ext cx="0" cy="0"/>
          <a:chOff x="0" y="0"/>
          <a:chExt cx="0" cy="0"/>
        </a:xfrm>
      </p:grpSpPr>
      <p:sp>
        <p:nvSpPr>
          <p:cNvPr id="966" name="Google Shape;966;p91"/>
          <p:cNvSpPr txBox="1">
            <a:spLocks noGrp="1"/>
          </p:cNvSpPr>
          <p:nvPr>
            <p:ph type="title"/>
          </p:nvPr>
        </p:nvSpPr>
        <p:spPr>
          <a:xfrm>
            <a:off x="646163"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7" name="Google Shape;967;p91"/>
          <p:cNvSpPr txBox="1">
            <a:spLocks noGrp="1"/>
          </p:cNvSpPr>
          <p:nvPr>
            <p:ph type="body" idx="1"/>
          </p:nvPr>
        </p:nvSpPr>
        <p:spPr>
          <a:xfrm>
            <a:off x="644972" y="8740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8" name="Google Shape;968;p91"/>
          <p:cNvSpPr txBox="1">
            <a:spLocks noGrp="1"/>
          </p:cNvSpPr>
          <p:nvPr>
            <p:ph type="body" idx="2"/>
          </p:nvPr>
        </p:nvSpPr>
        <p:spPr>
          <a:xfrm>
            <a:off x="1270050" y="4021166"/>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9" name="Google Shape;969;p91"/>
          <p:cNvSpPr>
            <a:spLocks noGrp="1"/>
          </p:cNvSpPr>
          <p:nvPr>
            <p:ph type="pic" idx="3"/>
          </p:nvPr>
        </p:nvSpPr>
        <p:spPr>
          <a:xfrm>
            <a:off x="1603347" y="4357222"/>
            <a:ext cx="577500" cy="577500"/>
          </a:xfrm>
          <a:prstGeom prst="rect">
            <a:avLst/>
          </a:prstGeom>
          <a:noFill/>
          <a:ln>
            <a:noFill/>
          </a:ln>
        </p:spPr>
      </p:sp>
      <p:sp>
        <p:nvSpPr>
          <p:cNvPr id="970" name="Google Shape;970;p91"/>
          <p:cNvSpPr txBox="1">
            <a:spLocks noGrp="1"/>
          </p:cNvSpPr>
          <p:nvPr>
            <p:ph type="body" idx="4"/>
          </p:nvPr>
        </p:nvSpPr>
        <p:spPr>
          <a:xfrm>
            <a:off x="2524384" y="3807884"/>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1" name="Google Shape;971;p91"/>
          <p:cNvSpPr>
            <a:spLocks noGrp="1"/>
          </p:cNvSpPr>
          <p:nvPr>
            <p:ph type="pic" idx="5"/>
          </p:nvPr>
        </p:nvSpPr>
        <p:spPr>
          <a:xfrm>
            <a:off x="2857681" y="4143939"/>
            <a:ext cx="577500" cy="577500"/>
          </a:xfrm>
          <a:prstGeom prst="rect">
            <a:avLst/>
          </a:prstGeom>
          <a:noFill/>
          <a:ln>
            <a:noFill/>
          </a:ln>
        </p:spPr>
      </p:sp>
      <p:sp>
        <p:nvSpPr>
          <p:cNvPr id="972" name="Google Shape;972;p91"/>
          <p:cNvSpPr txBox="1">
            <a:spLocks noGrp="1"/>
          </p:cNvSpPr>
          <p:nvPr>
            <p:ph type="body" idx="6"/>
          </p:nvPr>
        </p:nvSpPr>
        <p:spPr>
          <a:xfrm>
            <a:off x="3778718" y="3594601"/>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3" name="Google Shape;973;p91"/>
          <p:cNvSpPr>
            <a:spLocks noGrp="1"/>
          </p:cNvSpPr>
          <p:nvPr>
            <p:ph type="pic" idx="7"/>
          </p:nvPr>
        </p:nvSpPr>
        <p:spPr>
          <a:xfrm>
            <a:off x="4112015" y="3930656"/>
            <a:ext cx="577500" cy="577500"/>
          </a:xfrm>
          <a:prstGeom prst="rect">
            <a:avLst/>
          </a:prstGeom>
          <a:noFill/>
          <a:ln>
            <a:noFill/>
          </a:ln>
        </p:spPr>
      </p:sp>
      <p:sp>
        <p:nvSpPr>
          <p:cNvPr id="974" name="Google Shape;974;p91"/>
          <p:cNvSpPr txBox="1">
            <a:spLocks noGrp="1"/>
          </p:cNvSpPr>
          <p:nvPr>
            <p:ph type="body" idx="8"/>
          </p:nvPr>
        </p:nvSpPr>
        <p:spPr>
          <a:xfrm>
            <a:off x="5033051" y="3381318"/>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5" name="Google Shape;975;p91"/>
          <p:cNvSpPr>
            <a:spLocks noGrp="1"/>
          </p:cNvSpPr>
          <p:nvPr>
            <p:ph type="pic" idx="9"/>
          </p:nvPr>
        </p:nvSpPr>
        <p:spPr>
          <a:xfrm>
            <a:off x="5366348" y="3717374"/>
            <a:ext cx="577500" cy="577500"/>
          </a:xfrm>
          <a:prstGeom prst="rect">
            <a:avLst/>
          </a:prstGeom>
          <a:noFill/>
          <a:ln>
            <a:noFill/>
          </a:ln>
        </p:spPr>
      </p:sp>
      <p:sp>
        <p:nvSpPr>
          <p:cNvPr id="976" name="Google Shape;976;p91"/>
          <p:cNvSpPr txBox="1">
            <a:spLocks noGrp="1"/>
          </p:cNvSpPr>
          <p:nvPr>
            <p:ph type="body" idx="13"/>
          </p:nvPr>
        </p:nvSpPr>
        <p:spPr>
          <a:xfrm>
            <a:off x="6287385" y="3168035"/>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7" name="Google Shape;977;p91"/>
          <p:cNvSpPr>
            <a:spLocks noGrp="1"/>
          </p:cNvSpPr>
          <p:nvPr>
            <p:ph type="pic" idx="14"/>
          </p:nvPr>
        </p:nvSpPr>
        <p:spPr>
          <a:xfrm>
            <a:off x="6620682" y="3504091"/>
            <a:ext cx="577500" cy="577500"/>
          </a:xfrm>
          <a:prstGeom prst="rect">
            <a:avLst/>
          </a:prstGeom>
          <a:noFill/>
          <a:ln>
            <a:noFill/>
          </a:ln>
        </p:spPr>
      </p:sp>
      <p:sp>
        <p:nvSpPr>
          <p:cNvPr id="978" name="Google Shape;978;p91"/>
          <p:cNvSpPr txBox="1">
            <a:spLocks noGrp="1"/>
          </p:cNvSpPr>
          <p:nvPr>
            <p:ph type="body" idx="15"/>
          </p:nvPr>
        </p:nvSpPr>
        <p:spPr>
          <a:xfrm>
            <a:off x="7541719" y="2954753"/>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9" name="Google Shape;979;p91"/>
          <p:cNvSpPr>
            <a:spLocks noGrp="1"/>
          </p:cNvSpPr>
          <p:nvPr>
            <p:ph type="pic" idx="16"/>
          </p:nvPr>
        </p:nvSpPr>
        <p:spPr>
          <a:xfrm>
            <a:off x="7875016" y="3290808"/>
            <a:ext cx="577500" cy="577500"/>
          </a:xfrm>
          <a:prstGeom prst="rect">
            <a:avLst/>
          </a:prstGeom>
          <a:noFill/>
          <a:ln>
            <a:noFill/>
          </a:ln>
        </p:spPr>
      </p:sp>
      <p:sp>
        <p:nvSpPr>
          <p:cNvPr id="980" name="Google Shape;980;p91"/>
          <p:cNvSpPr txBox="1">
            <a:spLocks noGrp="1"/>
          </p:cNvSpPr>
          <p:nvPr>
            <p:ph type="body" idx="17"/>
          </p:nvPr>
        </p:nvSpPr>
        <p:spPr>
          <a:xfrm>
            <a:off x="1256794" y="1800320"/>
            <a:ext cx="1167000" cy="21324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1" name="Google Shape;981;p91"/>
          <p:cNvSpPr txBox="1">
            <a:spLocks noGrp="1"/>
          </p:cNvSpPr>
          <p:nvPr>
            <p:ph type="body" idx="18"/>
          </p:nvPr>
        </p:nvSpPr>
        <p:spPr>
          <a:xfrm>
            <a:off x="2575766" y="1720881"/>
            <a:ext cx="1167000" cy="19191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2" name="Google Shape;982;p91"/>
          <p:cNvSpPr txBox="1">
            <a:spLocks noGrp="1"/>
          </p:cNvSpPr>
          <p:nvPr>
            <p:ph type="body" idx="19"/>
          </p:nvPr>
        </p:nvSpPr>
        <p:spPr>
          <a:xfrm>
            <a:off x="3850710" y="1675595"/>
            <a:ext cx="1167000" cy="17058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3" name="Google Shape;983;p91"/>
          <p:cNvSpPr txBox="1">
            <a:spLocks noGrp="1"/>
          </p:cNvSpPr>
          <p:nvPr>
            <p:ph type="body" idx="20"/>
          </p:nvPr>
        </p:nvSpPr>
        <p:spPr>
          <a:xfrm>
            <a:off x="5120357" y="1606943"/>
            <a:ext cx="1167000" cy="14925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4" name="Google Shape;984;p91"/>
          <p:cNvSpPr txBox="1">
            <a:spLocks noGrp="1"/>
          </p:cNvSpPr>
          <p:nvPr>
            <p:ph type="body" idx="21"/>
          </p:nvPr>
        </p:nvSpPr>
        <p:spPr>
          <a:xfrm>
            <a:off x="6459116" y="1569681"/>
            <a:ext cx="1167000" cy="12780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5" name="Google Shape;985;p91"/>
          <p:cNvSpPr txBox="1">
            <a:spLocks noGrp="1"/>
          </p:cNvSpPr>
          <p:nvPr>
            <p:ph type="body" idx="22"/>
          </p:nvPr>
        </p:nvSpPr>
        <p:spPr>
          <a:xfrm>
            <a:off x="7749124" y="1474088"/>
            <a:ext cx="1167000" cy="10806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point ecosystem">
  <p:cSld name="4-point ecosystem">
    <p:spTree>
      <p:nvGrpSpPr>
        <p:cNvPr id="1" name="Shape 986"/>
        <p:cNvGrpSpPr/>
        <p:nvPr/>
      </p:nvGrpSpPr>
      <p:grpSpPr>
        <a:xfrm>
          <a:off x="0" y="0"/>
          <a:ext cx="0" cy="0"/>
          <a:chOff x="0" y="0"/>
          <a:chExt cx="0" cy="0"/>
        </a:xfrm>
      </p:grpSpPr>
      <p:sp>
        <p:nvSpPr>
          <p:cNvPr id="987" name="Google Shape;987;p92"/>
          <p:cNvSpPr/>
          <p:nvPr/>
        </p:nvSpPr>
        <p:spPr>
          <a:xfrm>
            <a:off x="4355231" y="4496999"/>
            <a:ext cx="896" cy="708"/>
          </a:xfrm>
          <a:custGeom>
            <a:avLst/>
            <a:gdLst/>
            <a:ahLst/>
            <a:cxnLst/>
            <a:rect l="l" t="t" r="r" b="b"/>
            <a:pathLst>
              <a:path w="1194" h="944" extrusionOk="0">
                <a:moveTo>
                  <a:pt x="0" y="0"/>
                </a:moveTo>
                <a:lnTo>
                  <a:pt x="1194" y="944"/>
                </a:lnTo>
                <a:lnTo>
                  <a:pt x="0" y="762"/>
                </a:lnTo>
                <a:lnTo>
                  <a:pt x="0" y="0"/>
                </a:lnTo>
                <a:close/>
              </a:path>
            </a:pathLst>
          </a:cu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988" name="Google Shape;988;p92"/>
          <p:cNvSpPr>
            <a:spLocks noGrp="1"/>
          </p:cNvSpPr>
          <p:nvPr>
            <p:ph type="pic" idx="2"/>
          </p:nvPr>
        </p:nvSpPr>
        <p:spPr>
          <a:xfrm>
            <a:off x="4343384" y="1755596"/>
            <a:ext cx="342900" cy="342900"/>
          </a:xfrm>
          <a:prstGeom prst="rect">
            <a:avLst/>
          </a:prstGeom>
          <a:noFill/>
          <a:ln>
            <a:noFill/>
          </a:ln>
        </p:spPr>
      </p:sp>
      <p:sp>
        <p:nvSpPr>
          <p:cNvPr id="989" name="Google Shape;989;p92"/>
          <p:cNvSpPr>
            <a:spLocks noGrp="1"/>
          </p:cNvSpPr>
          <p:nvPr>
            <p:ph type="pic" idx="3"/>
          </p:nvPr>
        </p:nvSpPr>
        <p:spPr>
          <a:xfrm>
            <a:off x="5547106" y="2827097"/>
            <a:ext cx="342900" cy="342900"/>
          </a:xfrm>
          <a:prstGeom prst="rect">
            <a:avLst/>
          </a:prstGeom>
          <a:noFill/>
          <a:ln>
            <a:noFill/>
          </a:ln>
        </p:spPr>
      </p:sp>
      <p:sp>
        <p:nvSpPr>
          <p:cNvPr id="990" name="Google Shape;990;p92"/>
          <p:cNvSpPr>
            <a:spLocks noGrp="1"/>
          </p:cNvSpPr>
          <p:nvPr>
            <p:ph type="pic" idx="4"/>
          </p:nvPr>
        </p:nvSpPr>
        <p:spPr>
          <a:xfrm>
            <a:off x="4468167" y="4076311"/>
            <a:ext cx="342900" cy="342900"/>
          </a:xfrm>
          <a:prstGeom prst="rect">
            <a:avLst/>
          </a:prstGeom>
          <a:noFill/>
          <a:ln>
            <a:noFill/>
          </a:ln>
        </p:spPr>
      </p:sp>
      <p:sp>
        <p:nvSpPr>
          <p:cNvPr id="991" name="Google Shape;991;p92"/>
          <p:cNvSpPr>
            <a:spLocks noGrp="1"/>
          </p:cNvSpPr>
          <p:nvPr>
            <p:ph type="pic" idx="5"/>
          </p:nvPr>
        </p:nvSpPr>
        <p:spPr>
          <a:xfrm>
            <a:off x="3245504" y="3124836"/>
            <a:ext cx="342900" cy="342900"/>
          </a:xfrm>
          <a:prstGeom prst="rect">
            <a:avLst/>
          </a:prstGeom>
          <a:noFill/>
          <a:ln>
            <a:noFill/>
          </a:ln>
        </p:spPr>
      </p:sp>
      <p:sp>
        <p:nvSpPr>
          <p:cNvPr id="992" name="Google Shape;992;p92"/>
          <p:cNvSpPr txBox="1">
            <a:spLocks noGrp="1"/>
          </p:cNvSpPr>
          <p:nvPr>
            <p:ph type="title"/>
          </p:nvPr>
        </p:nvSpPr>
        <p:spPr>
          <a:xfrm>
            <a:off x="694382" y="1738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3" name="Google Shape;993;p92"/>
          <p:cNvSpPr txBox="1">
            <a:spLocks noGrp="1"/>
          </p:cNvSpPr>
          <p:nvPr>
            <p:ph type="body" idx="1"/>
          </p:nvPr>
        </p:nvSpPr>
        <p:spPr>
          <a:xfrm>
            <a:off x="693192" y="874091"/>
            <a:ext cx="7755300" cy="555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4" name="Google Shape;994;p92"/>
          <p:cNvSpPr txBox="1">
            <a:spLocks noGrp="1"/>
          </p:cNvSpPr>
          <p:nvPr>
            <p:ph type="body" idx="6"/>
          </p:nvPr>
        </p:nvSpPr>
        <p:spPr>
          <a:xfrm>
            <a:off x="702717" y="1843088"/>
            <a:ext cx="23652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5" name="Google Shape;995;p92"/>
          <p:cNvSpPr txBox="1">
            <a:spLocks noGrp="1"/>
          </p:cNvSpPr>
          <p:nvPr>
            <p:ph type="body" idx="7"/>
          </p:nvPr>
        </p:nvSpPr>
        <p:spPr>
          <a:xfrm>
            <a:off x="702717" y="3395663"/>
            <a:ext cx="23652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6" name="Google Shape;996;p92"/>
          <p:cNvSpPr txBox="1">
            <a:spLocks noGrp="1"/>
          </p:cNvSpPr>
          <p:nvPr>
            <p:ph type="body" idx="8"/>
          </p:nvPr>
        </p:nvSpPr>
        <p:spPr>
          <a:xfrm>
            <a:off x="6083128" y="1843088"/>
            <a:ext cx="23652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7" name="Google Shape;997;p92"/>
          <p:cNvSpPr txBox="1">
            <a:spLocks noGrp="1"/>
          </p:cNvSpPr>
          <p:nvPr>
            <p:ph type="body" idx="9"/>
          </p:nvPr>
        </p:nvSpPr>
        <p:spPr>
          <a:xfrm>
            <a:off x="6073600" y="3395663"/>
            <a:ext cx="23652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8" name="Google Shape;998;p92"/>
          <p:cNvSpPr>
            <a:spLocks noGrp="1"/>
          </p:cNvSpPr>
          <p:nvPr>
            <p:ph type="pic" idx="13"/>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point radial diagram">
  <p:cSld name="6-point radial diagram">
    <p:spTree>
      <p:nvGrpSpPr>
        <p:cNvPr id="1" name="Shape 1003"/>
        <p:cNvGrpSpPr/>
        <p:nvPr/>
      </p:nvGrpSpPr>
      <p:grpSpPr>
        <a:xfrm>
          <a:off x="0" y="0"/>
          <a:ext cx="0" cy="0"/>
          <a:chOff x="0" y="0"/>
          <a:chExt cx="0" cy="0"/>
        </a:xfrm>
      </p:grpSpPr>
      <p:sp>
        <p:nvSpPr>
          <p:cNvPr id="1004" name="Google Shape;1004;p93"/>
          <p:cNvSpPr/>
          <p:nvPr/>
        </p:nvSpPr>
        <p:spPr>
          <a:xfrm>
            <a:off x="4362374" y="4496999"/>
            <a:ext cx="896" cy="708"/>
          </a:xfrm>
          <a:custGeom>
            <a:avLst/>
            <a:gdLst/>
            <a:ahLst/>
            <a:cxnLst/>
            <a:rect l="l" t="t" r="r" b="b"/>
            <a:pathLst>
              <a:path w="1194" h="944" extrusionOk="0">
                <a:moveTo>
                  <a:pt x="0" y="0"/>
                </a:moveTo>
                <a:lnTo>
                  <a:pt x="1194" y="944"/>
                </a:lnTo>
                <a:lnTo>
                  <a:pt x="0" y="762"/>
                </a:lnTo>
                <a:lnTo>
                  <a:pt x="0" y="0"/>
                </a:lnTo>
                <a:close/>
              </a:path>
            </a:pathLst>
          </a:cu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005" name="Google Shape;1005;p93"/>
          <p:cNvSpPr txBox="1">
            <a:spLocks noGrp="1"/>
          </p:cNvSpPr>
          <p:nvPr>
            <p:ph type="title"/>
          </p:nvPr>
        </p:nvSpPr>
        <p:spPr>
          <a:xfrm>
            <a:off x="701526" y="1738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06" name="Google Shape;1006;p93"/>
          <p:cNvSpPr txBox="1">
            <a:spLocks noGrp="1"/>
          </p:cNvSpPr>
          <p:nvPr>
            <p:ph type="body" idx="1"/>
          </p:nvPr>
        </p:nvSpPr>
        <p:spPr>
          <a:xfrm>
            <a:off x="700336" y="874091"/>
            <a:ext cx="7755300" cy="555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07" name="Google Shape;1007;p93"/>
          <p:cNvSpPr txBox="1">
            <a:spLocks noGrp="1"/>
          </p:cNvSpPr>
          <p:nvPr>
            <p:ph type="body" idx="2"/>
          </p:nvPr>
        </p:nvSpPr>
        <p:spPr>
          <a:xfrm>
            <a:off x="709861" y="1684895"/>
            <a:ext cx="2365200" cy="78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08" name="Google Shape;1008;p93"/>
          <p:cNvSpPr>
            <a:spLocks noGrp="1"/>
          </p:cNvSpPr>
          <p:nvPr>
            <p:ph type="pic" idx="3"/>
          </p:nvPr>
        </p:nvSpPr>
        <p:spPr>
          <a:xfrm>
            <a:off x="4377803" y="2900112"/>
            <a:ext cx="400200" cy="400200"/>
          </a:xfrm>
          <a:prstGeom prst="rect">
            <a:avLst/>
          </a:prstGeom>
          <a:noFill/>
          <a:ln>
            <a:noFill/>
          </a:ln>
        </p:spPr>
      </p:sp>
      <p:sp>
        <p:nvSpPr>
          <p:cNvPr id="1009" name="Google Shape;1009;p93"/>
          <p:cNvSpPr txBox="1">
            <a:spLocks noGrp="1"/>
          </p:cNvSpPr>
          <p:nvPr>
            <p:ph type="body" idx="4"/>
          </p:nvPr>
        </p:nvSpPr>
        <p:spPr>
          <a:xfrm>
            <a:off x="709861" y="2706841"/>
            <a:ext cx="2365200" cy="78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0" name="Google Shape;1010;p93"/>
          <p:cNvSpPr txBox="1">
            <a:spLocks noGrp="1"/>
          </p:cNvSpPr>
          <p:nvPr>
            <p:ph type="body" idx="5"/>
          </p:nvPr>
        </p:nvSpPr>
        <p:spPr>
          <a:xfrm>
            <a:off x="709861" y="3728786"/>
            <a:ext cx="2365200" cy="786900"/>
          </a:xfrm>
          <a:prstGeom prst="rect">
            <a:avLst/>
          </a:prstGeom>
          <a:noFill/>
          <a:ln>
            <a:noFill/>
          </a:ln>
        </p:spPr>
        <p:txBody>
          <a:bodyPr spcFirstLastPara="1" wrap="square" lIns="0" tIns="0" rIns="0" bIns="0" anchor="ctr" anchorCtr="0">
            <a:noAutofit/>
          </a:bodyPr>
          <a:lstStyle>
            <a:lvl1pPr marL="457200" marR="0" lvl="0" indent="-22860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1" name="Google Shape;1011;p93"/>
          <p:cNvSpPr txBox="1">
            <a:spLocks noGrp="1"/>
          </p:cNvSpPr>
          <p:nvPr>
            <p:ph type="body" idx="6"/>
          </p:nvPr>
        </p:nvSpPr>
        <p:spPr>
          <a:xfrm>
            <a:off x="6080742" y="1684895"/>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2" name="Google Shape;1012;p93"/>
          <p:cNvSpPr txBox="1">
            <a:spLocks noGrp="1"/>
          </p:cNvSpPr>
          <p:nvPr>
            <p:ph type="body" idx="7"/>
          </p:nvPr>
        </p:nvSpPr>
        <p:spPr>
          <a:xfrm>
            <a:off x="6080742" y="2706841"/>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3" name="Google Shape;1013;p93"/>
          <p:cNvSpPr txBox="1">
            <a:spLocks noGrp="1"/>
          </p:cNvSpPr>
          <p:nvPr>
            <p:ph type="body" idx="8"/>
          </p:nvPr>
        </p:nvSpPr>
        <p:spPr>
          <a:xfrm>
            <a:off x="6080742" y="3728786"/>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4" name="Google Shape;1014;p93"/>
          <p:cNvSpPr/>
          <p:nvPr/>
        </p:nvSpPr>
        <p:spPr>
          <a:xfrm rot="-1997134">
            <a:off x="3481433" y="1975221"/>
            <a:ext cx="1191811"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20" name="Google Shape;1020;p93"/>
          <p:cNvSpPr>
            <a:spLocks noGrp="1"/>
          </p:cNvSpPr>
          <p:nvPr>
            <p:ph type="pic" idx="9"/>
          </p:nvPr>
        </p:nvSpPr>
        <p:spPr>
          <a:xfrm>
            <a:off x="4051392" y="2306707"/>
            <a:ext cx="295800" cy="295800"/>
          </a:xfrm>
          <a:prstGeom prst="rect">
            <a:avLst/>
          </a:prstGeom>
          <a:noFill/>
          <a:ln>
            <a:noFill/>
          </a:ln>
        </p:spPr>
      </p:sp>
      <p:sp>
        <p:nvSpPr>
          <p:cNvPr id="1021" name="Google Shape;1021;p93"/>
          <p:cNvSpPr>
            <a:spLocks noGrp="1"/>
          </p:cNvSpPr>
          <p:nvPr>
            <p:ph type="pic" idx="13"/>
          </p:nvPr>
        </p:nvSpPr>
        <p:spPr>
          <a:xfrm>
            <a:off x="4806220" y="2306707"/>
            <a:ext cx="295800" cy="295800"/>
          </a:xfrm>
          <a:prstGeom prst="rect">
            <a:avLst/>
          </a:prstGeom>
          <a:noFill/>
          <a:ln>
            <a:noFill/>
          </a:ln>
        </p:spPr>
      </p:sp>
      <p:sp>
        <p:nvSpPr>
          <p:cNvPr id="1022" name="Google Shape;1022;p93"/>
          <p:cNvSpPr>
            <a:spLocks noGrp="1"/>
          </p:cNvSpPr>
          <p:nvPr>
            <p:ph type="pic" idx="14"/>
          </p:nvPr>
        </p:nvSpPr>
        <p:spPr>
          <a:xfrm>
            <a:off x="5175551" y="2952377"/>
            <a:ext cx="295800" cy="295800"/>
          </a:xfrm>
          <a:prstGeom prst="rect">
            <a:avLst/>
          </a:prstGeom>
          <a:noFill/>
          <a:ln>
            <a:noFill/>
          </a:ln>
        </p:spPr>
      </p:sp>
      <p:sp>
        <p:nvSpPr>
          <p:cNvPr id="1023" name="Google Shape;1023;p93"/>
          <p:cNvSpPr>
            <a:spLocks noGrp="1"/>
          </p:cNvSpPr>
          <p:nvPr>
            <p:ph type="pic" idx="15"/>
          </p:nvPr>
        </p:nvSpPr>
        <p:spPr>
          <a:xfrm>
            <a:off x="3674025" y="2952377"/>
            <a:ext cx="295800" cy="295800"/>
          </a:xfrm>
          <a:prstGeom prst="rect">
            <a:avLst/>
          </a:prstGeom>
          <a:noFill/>
          <a:ln>
            <a:noFill/>
          </a:ln>
        </p:spPr>
      </p:sp>
      <p:sp>
        <p:nvSpPr>
          <p:cNvPr id="1024" name="Google Shape;1024;p93"/>
          <p:cNvSpPr>
            <a:spLocks noGrp="1"/>
          </p:cNvSpPr>
          <p:nvPr>
            <p:ph type="pic" idx="16"/>
          </p:nvPr>
        </p:nvSpPr>
        <p:spPr>
          <a:xfrm>
            <a:off x="4051929" y="3634007"/>
            <a:ext cx="295800" cy="295800"/>
          </a:xfrm>
          <a:prstGeom prst="rect">
            <a:avLst/>
          </a:prstGeom>
          <a:noFill/>
          <a:ln>
            <a:noFill/>
          </a:ln>
        </p:spPr>
      </p:sp>
      <p:sp>
        <p:nvSpPr>
          <p:cNvPr id="1025" name="Google Shape;1025;p93"/>
          <p:cNvSpPr>
            <a:spLocks noGrp="1"/>
          </p:cNvSpPr>
          <p:nvPr>
            <p:ph type="pic" idx="17"/>
          </p:nvPr>
        </p:nvSpPr>
        <p:spPr>
          <a:xfrm>
            <a:off x="4806757" y="3634007"/>
            <a:ext cx="295800" cy="2958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Heirarchy">
  <p:cSld name="Heirarchy">
    <p:spTree>
      <p:nvGrpSpPr>
        <p:cNvPr id="1" name="Shape 1026"/>
        <p:cNvGrpSpPr/>
        <p:nvPr/>
      </p:nvGrpSpPr>
      <p:grpSpPr>
        <a:xfrm>
          <a:off x="0" y="0"/>
          <a:ext cx="0" cy="0"/>
          <a:chOff x="0" y="0"/>
          <a:chExt cx="0" cy="0"/>
        </a:xfrm>
      </p:grpSpPr>
      <p:sp>
        <p:nvSpPr>
          <p:cNvPr id="1027" name="Google Shape;1027;p94"/>
          <p:cNvSpPr txBox="1">
            <a:spLocks noGrp="1"/>
          </p:cNvSpPr>
          <p:nvPr>
            <p:ph type="body" idx="1"/>
          </p:nvPr>
        </p:nvSpPr>
        <p:spPr>
          <a:xfrm>
            <a:off x="3561408" y="1528763"/>
            <a:ext cx="2022600" cy="325200"/>
          </a:xfrm>
          <a:prstGeom prst="rect">
            <a:avLst/>
          </a:prstGeom>
          <a:solidFill>
            <a:schemeClr val="accen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8" name="Google Shape;1028;p94"/>
          <p:cNvSpPr txBox="1">
            <a:spLocks noGrp="1"/>
          </p:cNvSpPr>
          <p:nvPr>
            <p:ph type="body" idx="2"/>
          </p:nvPr>
        </p:nvSpPr>
        <p:spPr>
          <a:xfrm>
            <a:off x="3561407" y="1853380"/>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9" name="Google Shape;1029;p94"/>
          <p:cNvSpPr txBox="1">
            <a:spLocks noGrp="1"/>
          </p:cNvSpPr>
          <p:nvPr>
            <p:ph type="body" idx="3"/>
          </p:nvPr>
        </p:nvSpPr>
        <p:spPr>
          <a:xfrm>
            <a:off x="2128006" y="2635899"/>
            <a:ext cx="2022600" cy="325200"/>
          </a:xfrm>
          <a:prstGeom prst="rect">
            <a:avLst/>
          </a:prstGeom>
          <a:solidFill>
            <a:schemeClr val="accent1"/>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0" name="Google Shape;1030;p94"/>
          <p:cNvSpPr txBox="1">
            <a:spLocks noGrp="1"/>
          </p:cNvSpPr>
          <p:nvPr>
            <p:ph type="body" idx="4"/>
          </p:nvPr>
        </p:nvSpPr>
        <p:spPr>
          <a:xfrm>
            <a:off x="2128006" y="2960516"/>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1" name="Google Shape;1031;p94"/>
          <p:cNvSpPr txBox="1">
            <a:spLocks noGrp="1"/>
          </p:cNvSpPr>
          <p:nvPr>
            <p:ph type="body" idx="5"/>
          </p:nvPr>
        </p:nvSpPr>
        <p:spPr>
          <a:xfrm>
            <a:off x="694605" y="374303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2" name="Google Shape;1032;p94"/>
          <p:cNvSpPr txBox="1">
            <a:spLocks noGrp="1"/>
          </p:cNvSpPr>
          <p:nvPr>
            <p:ph type="body" idx="6"/>
          </p:nvPr>
        </p:nvSpPr>
        <p:spPr>
          <a:xfrm>
            <a:off x="694604" y="406765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3" name="Google Shape;1033;p94"/>
          <p:cNvSpPr txBox="1">
            <a:spLocks noGrp="1"/>
          </p:cNvSpPr>
          <p:nvPr>
            <p:ph type="body" idx="7"/>
          </p:nvPr>
        </p:nvSpPr>
        <p:spPr>
          <a:xfrm>
            <a:off x="4985982" y="2635899"/>
            <a:ext cx="2022600" cy="325200"/>
          </a:xfrm>
          <a:prstGeom prst="rect">
            <a:avLst/>
          </a:prstGeom>
          <a:solidFill>
            <a:schemeClr val="accent1"/>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4" name="Google Shape;1034;p94"/>
          <p:cNvSpPr txBox="1">
            <a:spLocks noGrp="1"/>
          </p:cNvSpPr>
          <p:nvPr>
            <p:ph type="body" idx="8"/>
          </p:nvPr>
        </p:nvSpPr>
        <p:spPr>
          <a:xfrm>
            <a:off x="4985981" y="2960516"/>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5" name="Google Shape;1035;p94"/>
          <p:cNvSpPr txBox="1">
            <a:spLocks noGrp="1"/>
          </p:cNvSpPr>
          <p:nvPr>
            <p:ph type="body" idx="9"/>
          </p:nvPr>
        </p:nvSpPr>
        <p:spPr>
          <a:xfrm>
            <a:off x="3552581" y="375247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6" name="Google Shape;1036;p94"/>
          <p:cNvSpPr txBox="1">
            <a:spLocks noGrp="1"/>
          </p:cNvSpPr>
          <p:nvPr>
            <p:ph type="body" idx="13"/>
          </p:nvPr>
        </p:nvSpPr>
        <p:spPr>
          <a:xfrm>
            <a:off x="3552580" y="407709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7" name="Google Shape;1037;p94"/>
          <p:cNvSpPr txBox="1">
            <a:spLocks noGrp="1"/>
          </p:cNvSpPr>
          <p:nvPr>
            <p:ph type="body" idx="14"/>
          </p:nvPr>
        </p:nvSpPr>
        <p:spPr>
          <a:xfrm>
            <a:off x="6421036" y="374303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8" name="Google Shape;1038;p94"/>
          <p:cNvSpPr txBox="1">
            <a:spLocks noGrp="1"/>
          </p:cNvSpPr>
          <p:nvPr>
            <p:ph type="body" idx="15"/>
          </p:nvPr>
        </p:nvSpPr>
        <p:spPr>
          <a:xfrm>
            <a:off x="6433184" y="406765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039" name="Google Shape;1039;p94"/>
          <p:cNvCxnSpPr>
            <a:endCxn id="1030" idx="2"/>
          </p:cNvCxnSpPr>
          <p:nvPr/>
        </p:nvCxnSpPr>
        <p:spPr>
          <a:xfrm rot="10800000">
            <a:off x="3139156" y="3454316"/>
            <a:ext cx="0" cy="113700"/>
          </a:xfrm>
          <a:prstGeom prst="straightConnector1">
            <a:avLst/>
          </a:prstGeom>
          <a:noFill/>
          <a:ln w="25400" cap="rnd" cmpd="sng">
            <a:solidFill>
              <a:srgbClr val="D2D4D6"/>
            </a:solidFill>
            <a:prstDash val="dot"/>
            <a:miter lim="800000"/>
            <a:headEnd type="none" w="sm" len="sm"/>
            <a:tailEnd type="none" w="sm" len="sm"/>
          </a:ln>
        </p:spPr>
      </p:cxnSp>
      <p:cxnSp>
        <p:nvCxnSpPr>
          <p:cNvPr id="1040" name="Google Shape;1040;p94"/>
          <p:cNvCxnSpPr>
            <a:endCxn id="1034" idx="2"/>
          </p:cNvCxnSpPr>
          <p:nvPr/>
        </p:nvCxnSpPr>
        <p:spPr>
          <a:xfrm rot="10800000">
            <a:off x="5997131" y="3454316"/>
            <a:ext cx="0" cy="113700"/>
          </a:xfrm>
          <a:prstGeom prst="straightConnector1">
            <a:avLst/>
          </a:prstGeom>
          <a:noFill/>
          <a:ln w="25400" cap="rnd" cmpd="sng">
            <a:solidFill>
              <a:srgbClr val="D2D4D6"/>
            </a:solidFill>
            <a:prstDash val="dot"/>
            <a:miter lim="800000"/>
            <a:headEnd type="none" w="sm" len="sm"/>
            <a:tailEnd type="none" w="sm" len="sm"/>
          </a:ln>
        </p:spPr>
      </p:cxnSp>
      <p:sp>
        <p:nvSpPr>
          <p:cNvPr id="1041" name="Google Shape;1041;p94"/>
          <p:cNvSpPr txBox="1">
            <a:spLocks noGrp="1"/>
          </p:cNvSpPr>
          <p:nvPr>
            <p:ph type="title"/>
          </p:nvPr>
        </p:nvSpPr>
        <p:spPr>
          <a:xfrm>
            <a:off x="701526" y="2881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2" name="Google Shape;1042;p94"/>
          <p:cNvSpPr txBox="1">
            <a:spLocks noGrp="1"/>
          </p:cNvSpPr>
          <p:nvPr>
            <p:ph type="body" idx="16"/>
          </p:nvPr>
        </p:nvSpPr>
        <p:spPr>
          <a:xfrm>
            <a:off x="700336" y="988391"/>
            <a:ext cx="7755300" cy="382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Journey slide">
  <p:cSld name="Journey slide">
    <p:spTree>
      <p:nvGrpSpPr>
        <p:cNvPr id="1" name="Shape 1043"/>
        <p:cNvGrpSpPr/>
        <p:nvPr/>
      </p:nvGrpSpPr>
      <p:grpSpPr>
        <a:xfrm>
          <a:off x="0" y="0"/>
          <a:ext cx="0" cy="0"/>
          <a:chOff x="0" y="0"/>
          <a:chExt cx="0" cy="0"/>
        </a:xfrm>
      </p:grpSpPr>
      <p:sp>
        <p:nvSpPr>
          <p:cNvPr id="1044" name="Google Shape;1044;p95"/>
          <p:cNvSpPr txBox="1">
            <a:spLocks noGrp="1"/>
          </p:cNvSpPr>
          <p:nvPr>
            <p:ph type="body" idx="1"/>
          </p:nvPr>
        </p:nvSpPr>
        <p:spPr>
          <a:xfrm>
            <a:off x="707480" y="2119652"/>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5" name="Google Shape;1045;p95"/>
          <p:cNvSpPr>
            <a:spLocks noGrp="1"/>
          </p:cNvSpPr>
          <p:nvPr>
            <p:ph type="pic" idx="2"/>
          </p:nvPr>
        </p:nvSpPr>
        <p:spPr>
          <a:xfrm>
            <a:off x="1271836" y="2291443"/>
            <a:ext cx="448800" cy="448800"/>
          </a:xfrm>
          <a:prstGeom prst="rect">
            <a:avLst/>
          </a:prstGeom>
          <a:noFill/>
          <a:ln>
            <a:noFill/>
          </a:ln>
        </p:spPr>
      </p:sp>
      <p:sp>
        <p:nvSpPr>
          <p:cNvPr id="1046" name="Google Shape;1046;p95"/>
          <p:cNvSpPr txBox="1">
            <a:spLocks noGrp="1"/>
          </p:cNvSpPr>
          <p:nvPr>
            <p:ph type="body" idx="3"/>
          </p:nvPr>
        </p:nvSpPr>
        <p:spPr>
          <a:xfrm>
            <a:off x="707480" y="3548743"/>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7" name="Google Shape;1047;p95"/>
          <p:cNvSpPr txBox="1">
            <a:spLocks noGrp="1"/>
          </p:cNvSpPr>
          <p:nvPr>
            <p:ph type="body" idx="4"/>
          </p:nvPr>
        </p:nvSpPr>
        <p:spPr>
          <a:xfrm>
            <a:off x="2710343" y="2982513"/>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8" name="Google Shape;1048;p95"/>
          <p:cNvSpPr>
            <a:spLocks noGrp="1"/>
          </p:cNvSpPr>
          <p:nvPr>
            <p:ph type="pic" idx="5"/>
          </p:nvPr>
        </p:nvSpPr>
        <p:spPr>
          <a:xfrm>
            <a:off x="3278271" y="3154304"/>
            <a:ext cx="448800" cy="448800"/>
          </a:xfrm>
          <a:prstGeom prst="rect">
            <a:avLst/>
          </a:prstGeom>
          <a:noFill/>
          <a:ln>
            <a:noFill/>
          </a:ln>
        </p:spPr>
      </p:sp>
      <p:sp>
        <p:nvSpPr>
          <p:cNvPr id="1049" name="Google Shape;1049;p95"/>
          <p:cNvSpPr txBox="1">
            <a:spLocks noGrp="1"/>
          </p:cNvSpPr>
          <p:nvPr>
            <p:ph type="body" idx="6"/>
          </p:nvPr>
        </p:nvSpPr>
        <p:spPr>
          <a:xfrm>
            <a:off x="2710343" y="2123141"/>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0" name="Google Shape;1050;p95"/>
          <p:cNvSpPr txBox="1">
            <a:spLocks noGrp="1"/>
          </p:cNvSpPr>
          <p:nvPr>
            <p:ph type="body" idx="7"/>
          </p:nvPr>
        </p:nvSpPr>
        <p:spPr>
          <a:xfrm>
            <a:off x="2289322" y="1591675"/>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1" name="Google Shape;1051;p95"/>
          <p:cNvSpPr txBox="1">
            <a:spLocks noGrp="1"/>
          </p:cNvSpPr>
          <p:nvPr>
            <p:ph type="body" idx="8"/>
          </p:nvPr>
        </p:nvSpPr>
        <p:spPr>
          <a:xfrm>
            <a:off x="4292185" y="4399850"/>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2" name="Google Shape;1052;p95"/>
          <p:cNvSpPr txBox="1">
            <a:spLocks noGrp="1"/>
          </p:cNvSpPr>
          <p:nvPr>
            <p:ph type="body" idx="9"/>
          </p:nvPr>
        </p:nvSpPr>
        <p:spPr>
          <a:xfrm>
            <a:off x="4713206" y="2119652"/>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3" name="Google Shape;1053;p95"/>
          <p:cNvSpPr txBox="1">
            <a:spLocks noGrp="1"/>
          </p:cNvSpPr>
          <p:nvPr>
            <p:ph type="body" idx="13"/>
          </p:nvPr>
        </p:nvSpPr>
        <p:spPr>
          <a:xfrm>
            <a:off x="4713206" y="3548743"/>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4" name="Google Shape;1054;p95"/>
          <p:cNvSpPr>
            <a:spLocks noGrp="1"/>
          </p:cNvSpPr>
          <p:nvPr>
            <p:ph type="pic" idx="14"/>
          </p:nvPr>
        </p:nvSpPr>
        <p:spPr>
          <a:xfrm>
            <a:off x="5281134" y="2291443"/>
            <a:ext cx="448800" cy="448800"/>
          </a:xfrm>
          <a:prstGeom prst="rect">
            <a:avLst/>
          </a:prstGeom>
          <a:noFill/>
          <a:ln>
            <a:noFill/>
          </a:ln>
        </p:spPr>
      </p:sp>
      <p:sp>
        <p:nvSpPr>
          <p:cNvPr id="1055" name="Google Shape;1055;p95"/>
          <p:cNvSpPr txBox="1">
            <a:spLocks noGrp="1"/>
          </p:cNvSpPr>
          <p:nvPr>
            <p:ph type="body" idx="15"/>
          </p:nvPr>
        </p:nvSpPr>
        <p:spPr>
          <a:xfrm>
            <a:off x="6716070" y="2982513"/>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6" name="Google Shape;1056;p95"/>
          <p:cNvSpPr>
            <a:spLocks noGrp="1"/>
          </p:cNvSpPr>
          <p:nvPr>
            <p:ph type="pic" idx="16"/>
          </p:nvPr>
        </p:nvSpPr>
        <p:spPr>
          <a:xfrm>
            <a:off x="7280426" y="3154304"/>
            <a:ext cx="448800" cy="448800"/>
          </a:xfrm>
          <a:prstGeom prst="rect">
            <a:avLst/>
          </a:prstGeom>
          <a:noFill/>
          <a:ln>
            <a:noFill/>
          </a:ln>
        </p:spPr>
      </p:sp>
      <p:sp>
        <p:nvSpPr>
          <p:cNvPr id="1057" name="Google Shape;1057;p95"/>
          <p:cNvSpPr txBox="1">
            <a:spLocks noGrp="1"/>
          </p:cNvSpPr>
          <p:nvPr>
            <p:ph type="body" idx="17"/>
          </p:nvPr>
        </p:nvSpPr>
        <p:spPr>
          <a:xfrm>
            <a:off x="6716070" y="2123141"/>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8" name="Google Shape;1058;p95"/>
          <p:cNvSpPr txBox="1">
            <a:spLocks noGrp="1"/>
          </p:cNvSpPr>
          <p:nvPr>
            <p:ph type="body" idx="18"/>
          </p:nvPr>
        </p:nvSpPr>
        <p:spPr>
          <a:xfrm>
            <a:off x="6295048" y="1591675"/>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9" name="Google Shape;1059;p95"/>
          <p:cNvSpPr txBox="1">
            <a:spLocks noGrp="1"/>
          </p:cNvSpPr>
          <p:nvPr>
            <p:ph type="title"/>
          </p:nvPr>
        </p:nvSpPr>
        <p:spPr>
          <a:xfrm>
            <a:off x="708670" y="180975"/>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0" name="Google Shape;1060;p95"/>
          <p:cNvSpPr txBox="1">
            <a:spLocks noGrp="1"/>
          </p:cNvSpPr>
          <p:nvPr>
            <p:ph type="body" idx="19"/>
          </p:nvPr>
        </p:nvSpPr>
        <p:spPr>
          <a:xfrm>
            <a:off x="707479" y="881235"/>
            <a:ext cx="7755300" cy="382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Laptop 1">
  <p:cSld name="Laptop 1">
    <p:spTree>
      <p:nvGrpSpPr>
        <p:cNvPr id="1" name="Shape 1061"/>
        <p:cNvGrpSpPr/>
        <p:nvPr/>
      </p:nvGrpSpPr>
      <p:grpSpPr>
        <a:xfrm>
          <a:off x="0" y="0"/>
          <a:ext cx="0" cy="0"/>
          <a:chOff x="0" y="0"/>
          <a:chExt cx="0" cy="0"/>
        </a:xfrm>
      </p:grpSpPr>
      <p:sp>
        <p:nvSpPr>
          <p:cNvPr id="1062" name="Google Shape;1062;p96"/>
          <p:cNvSpPr txBox="1">
            <a:spLocks noGrp="1"/>
          </p:cNvSpPr>
          <p:nvPr>
            <p:ph type="title"/>
          </p:nvPr>
        </p:nvSpPr>
        <p:spPr>
          <a:xfrm>
            <a:off x="5679125" y="862940"/>
            <a:ext cx="7327200" cy="5073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3" name="Google Shape;1063;p96"/>
          <p:cNvSpPr txBox="1">
            <a:spLocks noGrp="1"/>
          </p:cNvSpPr>
          <p:nvPr>
            <p:ph type="body" idx="1"/>
          </p:nvPr>
        </p:nvSpPr>
        <p:spPr>
          <a:xfrm>
            <a:off x="5679125" y="1507595"/>
            <a:ext cx="2811900" cy="27729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4" name="Google Shape;1064;p96"/>
          <p:cNvSpPr>
            <a:spLocks noGrp="1"/>
          </p:cNvSpPr>
          <p:nvPr>
            <p:ph type="pic" idx="2"/>
          </p:nvPr>
        </p:nvSpPr>
        <p:spPr>
          <a:xfrm>
            <a:off x="652959" y="1116926"/>
            <a:ext cx="3876900" cy="2437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iPad 1">
  <p:cSld name="iPad 1">
    <p:spTree>
      <p:nvGrpSpPr>
        <p:cNvPr id="1" name="Shape 1065"/>
        <p:cNvGrpSpPr/>
        <p:nvPr/>
      </p:nvGrpSpPr>
      <p:grpSpPr>
        <a:xfrm>
          <a:off x="0" y="0"/>
          <a:ext cx="0" cy="0"/>
          <a:chOff x="0" y="0"/>
          <a:chExt cx="0" cy="0"/>
        </a:xfrm>
      </p:grpSpPr>
      <p:sp>
        <p:nvSpPr>
          <p:cNvPr id="1066" name="Google Shape;1066;p97"/>
          <p:cNvSpPr txBox="1">
            <a:spLocks noGrp="1"/>
          </p:cNvSpPr>
          <p:nvPr>
            <p:ph type="body" idx="1"/>
          </p:nvPr>
        </p:nvSpPr>
        <p:spPr>
          <a:xfrm>
            <a:off x="4674329" y="2392808"/>
            <a:ext cx="4141800" cy="21792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7" name="Google Shape;1067;p97"/>
          <p:cNvSpPr txBox="1">
            <a:spLocks noGrp="1"/>
          </p:cNvSpPr>
          <p:nvPr>
            <p:ph type="title"/>
          </p:nvPr>
        </p:nvSpPr>
        <p:spPr>
          <a:xfrm>
            <a:off x="4674329" y="1303170"/>
            <a:ext cx="41415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8" name="Google Shape;1068;p97"/>
          <p:cNvSpPr>
            <a:spLocks noGrp="1"/>
          </p:cNvSpPr>
          <p:nvPr>
            <p:ph type="pic" idx="2"/>
          </p:nvPr>
        </p:nvSpPr>
        <p:spPr>
          <a:xfrm>
            <a:off x="620878" y="371475"/>
            <a:ext cx="3139500" cy="4200600"/>
          </a:xfrm>
          <a:prstGeom prst="roundRect">
            <a:avLst>
              <a:gd name="adj" fmla="val 1612"/>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iPhone 1">
  <p:cSld name="iPhone 1">
    <p:spTree>
      <p:nvGrpSpPr>
        <p:cNvPr id="1" name="Shape 1069"/>
        <p:cNvGrpSpPr/>
        <p:nvPr/>
      </p:nvGrpSpPr>
      <p:grpSpPr>
        <a:xfrm>
          <a:off x="0" y="0"/>
          <a:ext cx="0" cy="0"/>
          <a:chOff x="0" y="0"/>
          <a:chExt cx="0" cy="0"/>
        </a:xfrm>
      </p:grpSpPr>
      <p:sp>
        <p:nvSpPr>
          <p:cNvPr id="1070" name="Google Shape;1070;p98"/>
          <p:cNvSpPr txBox="1">
            <a:spLocks noGrp="1"/>
          </p:cNvSpPr>
          <p:nvPr>
            <p:ph type="body" idx="1"/>
          </p:nvPr>
        </p:nvSpPr>
        <p:spPr>
          <a:xfrm>
            <a:off x="3270563" y="2571750"/>
            <a:ext cx="5196000" cy="21792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1" name="Google Shape;1071;p98"/>
          <p:cNvSpPr txBox="1">
            <a:spLocks noGrp="1"/>
          </p:cNvSpPr>
          <p:nvPr>
            <p:ph type="title"/>
          </p:nvPr>
        </p:nvSpPr>
        <p:spPr>
          <a:xfrm>
            <a:off x="3270563" y="1466287"/>
            <a:ext cx="51960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72" name="Google Shape;1072;p98"/>
          <p:cNvSpPr>
            <a:spLocks noGrp="1"/>
          </p:cNvSpPr>
          <p:nvPr>
            <p:ph type="pic" idx="2"/>
          </p:nvPr>
        </p:nvSpPr>
        <p:spPr>
          <a:xfrm>
            <a:off x="677549"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Laptop 2">
  <p:cSld name="Laptop 2">
    <p:spTree>
      <p:nvGrpSpPr>
        <p:cNvPr id="1" name="Shape 1073"/>
        <p:cNvGrpSpPr/>
        <p:nvPr/>
      </p:nvGrpSpPr>
      <p:grpSpPr>
        <a:xfrm>
          <a:off x="0" y="0"/>
          <a:ext cx="0" cy="0"/>
          <a:chOff x="0" y="0"/>
          <a:chExt cx="0" cy="0"/>
        </a:xfrm>
      </p:grpSpPr>
      <p:sp>
        <p:nvSpPr>
          <p:cNvPr id="1074" name="Google Shape;1074;p99"/>
          <p:cNvSpPr>
            <a:spLocks noGrp="1"/>
          </p:cNvSpPr>
          <p:nvPr>
            <p:ph type="pic" idx="2"/>
          </p:nvPr>
        </p:nvSpPr>
        <p:spPr>
          <a:xfrm>
            <a:off x="5445159" y="956382"/>
            <a:ext cx="701700" cy="700800"/>
          </a:xfrm>
          <a:prstGeom prst="rect">
            <a:avLst/>
          </a:prstGeom>
          <a:noFill/>
          <a:ln>
            <a:noFill/>
          </a:ln>
        </p:spPr>
      </p:sp>
      <p:sp>
        <p:nvSpPr>
          <p:cNvPr id="1075" name="Google Shape;1075;p99"/>
          <p:cNvSpPr txBox="1">
            <a:spLocks noGrp="1"/>
          </p:cNvSpPr>
          <p:nvPr>
            <p:ph type="body" idx="1"/>
          </p:nvPr>
        </p:nvSpPr>
        <p:spPr>
          <a:xfrm>
            <a:off x="6266063" y="1019253"/>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6" name="Google Shape;1076;p99"/>
          <p:cNvSpPr>
            <a:spLocks noGrp="1"/>
          </p:cNvSpPr>
          <p:nvPr>
            <p:ph type="pic" idx="3"/>
          </p:nvPr>
        </p:nvSpPr>
        <p:spPr>
          <a:xfrm>
            <a:off x="669152" y="1306860"/>
            <a:ext cx="3819600" cy="2394600"/>
          </a:xfrm>
          <a:prstGeom prst="rect">
            <a:avLst/>
          </a:prstGeom>
          <a:noFill/>
          <a:ln>
            <a:noFill/>
          </a:ln>
        </p:spPr>
      </p:sp>
      <p:sp>
        <p:nvSpPr>
          <p:cNvPr id="1077" name="Google Shape;1077;p99"/>
          <p:cNvSpPr txBox="1">
            <a:spLocks noGrp="1"/>
          </p:cNvSpPr>
          <p:nvPr>
            <p:ph type="title"/>
          </p:nvPr>
        </p:nvSpPr>
        <p:spPr>
          <a:xfrm>
            <a:off x="186334" y="173264"/>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78" name="Google Shape;1078;p99"/>
          <p:cNvSpPr>
            <a:spLocks noGrp="1"/>
          </p:cNvSpPr>
          <p:nvPr>
            <p:ph type="pic" idx="4"/>
          </p:nvPr>
        </p:nvSpPr>
        <p:spPr>
          <a:xfrm>
            <a:off x="5445159" y="1838846"/>
            <a:ext cx="701700" cy="700800"/>
          </a:xfrm>
          <a:prstGeom prst="rect">
            <a:avLst/>
          </a:prstGeom>
          <a:noFill/>
          <a:ln>
            <a:noFill/>
          </a:ln>
        </p:spPr>
      </p:sp>
      <p:sp>
        <p:nvSpPr>
          <p:cNvPr id="1079" name="Google Shape;1079;p99"/>
          <p:cNvSpPr txBox="1">
            <a:spLocks noGrp="1"/>
          </p:cNvSpPr>
          <p:nvPr>
            <p:ph type="body" idx="5"/>
          </p:nvPr>
        </p:nvSpPr>
        <p:spPr>
          <a:xfrm>
            <a:off x="6266063" y="1901717"/>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0" name="Google Shape;1080;p99"/>
          <p:cNvSpPr>
            <a:spLocks noGrp="1"/>
          </p:cNvSpPr>
          <p:nvPr>
            <p:ph type="pic" idx="6"/>
          </p:nvPr>
        </p:nvSpPr>
        <p:spPr>
          <a:xfrm>
            <a:off x="5445159" y="2721309"/>
            <a:ext cx="701700" cy="700800"/>
          </a:xfrm>
          <a:prstGeom prst="rect">
            <a:avLst/>
          </a:prstGeom>
          <a:noFill/>
          <a:ln>
            <a:noFill/>
          </a:ln>
        </p:spPr>
      </p:sp>
      <p:sp>
        <p:nvSpPr>
          <p:cNvPr id="1081" name="Google Shape;1081;p99"/>
          <p:cNvSpPr txBox="1">
            <a:spLocks noGrp="1"/>
          </p:cNvSpPr>
          <p:nvPr>
            <p:ph type="body" idx="7"/>
          </p:nvPr>
        </p:nvSpPr>
        <p:spPr>
          <a:xfrm>
            <a:off x="6264375" y="2784180"/>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2" name="Google Shape;1082;p99"/>
          <p:cNvSpPr>
            <a:spLocks noGrp="1"/>
          </p:cNvSpPr>
          <p:nvPr>
            <p:ph type="pic" idx="8"/>
          </p:nvPr>
        </p:nvSpPr>
        <p:spPr>
          <a:xfrm>
            <a:off x="5445159" y="3603773"/>
            <a:ext cx="701700" cy="700800"/>
          </a:xfrm>
          <a:prstGeom prst="rect">
            <a:avLst/>
          </a:prstGeom>
          <a:noFill/>
          <a:ln>
            <a:noFill/>
          </a:ln>
        </p:spPr>
      </p:sp>
      <p:sp>
        <p:nvSpPr>
          <p:cNvPr id="1083" name="Google Shape;1083;p99"/>
          <p:cNvSpPr txBox="1">
            <a:spLocks noGrp="1"/>
          </p:cNvSpPr>
          <p:nvPr>
            <p:ph type="body" idx="9"/>
          </p:nvPr>
        </p:nvSpPr>
        <p:spPr>
          <a:xfrm>
            <a:off x="6262688" y="3666643"/>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iPad 2">
  <p:cSld name="iPad 2">
    <p:spTree>
      <p:nvGrpSpPr>
        <p:cNvPr id="1" name="Shape 1084"/>
        <p:cNvGrpSpPr/>
        <p:nvPr/>
      </p:nvGrpSpPr>
      <p:grpSpPr>
        <a:xfrm>
          <a:off x="0" y="0"/>
          <a:ext cx="0" cy="0"/>
          <a:chOff x="0" y="0"/>
          <a:chExt cx="0" cy="0"/>
        </a:xfrm>
      </p:grpSpPr>
      <p:sp>
        <p:nvSpPr>
          <p:cNvPr id="1085" name="Google Shape;1085;p100"/>
          <p:cNvSpPr>
            <a:spLocks noGrp="1"/>
          </p:cNvSpPr>
          <p:nvPr>
            <p:ph type="pic" idx="2"/>
          </p:nvPr>
        </p:nvSpPr>
        <p:spPr>
          <a:xfrm>
            <a:off x="4367708" y="1189092"/>
            <a:ext cx="755100" cy="753900"/>
          </a:xfrm>
          <a:prstGeom prst="rect">
            <a:avLst/>
          </a:prstGeom>
          <a:noFill/>
          <a:ln>
            <a:noFill/>
          </a:ln>
        </p:spPr>
      </p:sp>
      <p:sp>
        <p:nvSpPr>
          <p:cNvPr id="1086" name="Google Shape;1086;p100"/>
          <p:cNvSpPr>
            <a:spLocks noGrp="1"/>
          </p:cNvSpPr>
          <p:nvPr>
            <p:ph type="pic" idx="3"/>
          </p:nvPr>
        </p:nvSpPr>
        <p:spPr>
          <a:xfrm>
            <a:off x="6528523" y="1189092"/>
            <a:ext cx="755100" cy="753900"/>
          </a:xfrm>
          <a:prstGeom prst="rect">
            <a:avLst/>
          </a:prstGeom>
          <a:noFill/>
          <a:ln>
            <a:noFill/>
          </a:ln>
        </p:spPr>
      </p:sp>
      <p:sp>
        <p:nvSpPr>
          <p:cNvPr id="1087" name="Google Shape;1087;p100"/>
          <p:cNvSpPr txBox="1">
            <a:spLocks noGrp="1"/>
          </p:cNvSpPr>
          <p:nvPr>
            <p:ph type="body" idx="1"/>
          </p:nvPr>
        </p:nvSpPr>
        <p:spPr>
          <a:xfrm>
            <a:off x="4367147" y="2022730"/>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8" name="Google Shape;1088;p100"/>
          <p:cNvSpPr txBox="1">
            <a:spLocks noGrp="1"/>
          </p:cNvSpPr>
          <p:nvPr>
            <p:ph type="body" idx="4"/>
          </p:nvPr>
        </p:nvSpPr>
        <p:spPr>
          <a:xfrm>
            <a:off x="6527962" y="2022730"/>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9" name="Google Shape;1089;p100"/>
          <p:cNvSpPr>
            <a:spLocks noGrp="1"/>
          </p:cNvSpPr>
          <p:nvPr>
            <p:ph type="pic" idx="5"/>
          </p:nvPr>
        </p:nvSpPr>
        <p:spPr>
          <a:xfrm>
            <a:off x="4367708" y="2874664"/>
            <a:ext cx="755100" cy="753900"/>
          </a:xfrm>
          <a:prstGeom prst="rect">
            <a:avLst/>
          </a:prstGeom>
          <a:noFill/>
          <a:ln>
            <a:noFill/>
          </a:ln>
        </p:spPr>
      </p:sp>
      <p:sp>
        <p:nvSpPr>
          <p:cNvPr id="1090" name="Google Shape;1090;p100"/>
          <p:cNvSpPr>
            <a:spLocks noGrp="1"/>
          </p:cNvSpPr>
          <p:nvPr>
            <p:ph type="pic" idx="6"/>
          </p:nvPr>
        </p:nvSpPr>
        <p:spPr>
          <a:xfrm>
            <a:off x="6528523" y="2874664"/>
            <a:ext cx="755100" cy="753900"/>
          </a:xfrm>
          <a:prstGeom prst="rect">
            <a:avLst/>
          </a:prstGeom>
          <a:noFill/>
          <a:ln>
            <a:noFill/>
          </a:ln>
        </p:spPr>
      </p:sp>
      <p:sp>
        <p:nvSpPr>
          <p:cNvPr id="1091" name="Google Shape;1091;p100"/>
          <p:cNvSpPr txBox="1">
            <a:spLocks noGrp="1"/>
          </p:cNvSpPr>
          <p:nvPr>
            <p:ph type="body" idx="7"/>
          </p:nvPr>
        </p:nvSpPr>
        <p:spPr>
          <a:xfrm>
            <a:off x="4367147" y="3708302"/>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2" name="Google Shape;1092;p100"/>
          <p:cNvSpPr txBox="1">
            <a:spLocks noGrp="1"/>
          </p:cNvSpPr>
          <p:nvPr>
            <p:ph type="body" idx="8"/>
          </p:nvPr>
        </p:nvSpPr>
        <p:spPr>
          <a:xfrm>
            <a:off x="6527962" y="3708302"/>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3" name="Google Shape;1093;p100"/>
          <p:cNvSpPr>
            <a:spLocks noGrp="1"/>
          </p:cNvSpPr>
          <p:nvPr>
            <p:ph type="pic" idx="9"/>
          </p:nvPr>
        </p:nvSpPr>
        <p:spPr>
          <a:xfrm>
            <a:off x="717438" y="361856"/>
            <a:ext cx="3139500" cy="4200600"/>
          </a:xfrm>
          <a:prstGeom prst="roundRect">
            <a:avLst>
              <a:gd name="adj" fmla="val 1612"/>
            </a:avLst>
          </a:prstGeom>
          <a:noFill/>
          <a:ln>
            <a:noFill/>
          </a:ln>
        </p:spPr>
      </p:sp>
      <p:sp>
        <p:nvSpPr>
          <p:cNvPr id="1094" name="Google Shape;1094;p100"/>
          <p:cNvSpPr txBox="1">
            <a:spLocks noGrp="1"/>
          </p:cNvSpPr>
          <p:nvPr>
            <p:ph type="title"/>
          </p:nvPr>
        </p:nvSpPr>
        <p:spPr>
          <a:xfrm>
            <a:off x="4332450" y="-22409"/>
            <a:ext cx="41415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iPhone 2">
  <p:cSld name="iPhone 2">
    <p:spTree>
      <p:nvGrpSpPr>
        <p:cNvPr id="1" name="Shape 1095"/>
        <p:cNvGrpSpPr/>
        <p:nvPr/>
      </p:nvGrpSpPr>
      <p:grpSpPr>
        <a:xfrm>
          <a:off x="0" y="0"/>
          <a:ext cx="0" cy="0"/>
          <a:chOff x="0" y="0"/>
          <a:chExt cx="0" cy="0"/>
        </a:xfrm>
      </p:grpSpPr>
      <p:sp>
        <p:nvSpPr>
          <p:cNvPr id="1096" name="Google Shape;1096;p101"/>
          <p:cNvSpPr txBox="1">
            <a:spLocks noGrp="1"/>
          </p:cNvSpPr>
          <p:nvPr>
            <p:ph type="title"/>
          </p:nvPr>
        </p:nvSpPr>
        <p:spPr>
          <a:xfrm>
            <a:off x="3270564" y="414338"/>
            <a:ext cx="51960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97" name="Google Shape;1097;p101"/>
          <p:cNvSpPr>
            <a:spLocks noGrp="1"/>
          </p:cNvSpPr>
          <p:nvPr>
            <p:ph type="pic" idx="2"/>
          </p:nvPr>
        </p:nvSpPr>
        <p:spPr>
          <a:xfrm>
            <a:off x="3270565" y="1634738"/>
            <a:ext cx="755100" cy="753900"/>
          </a:xfrm>
          <a:prstGeom prst="rect">
            <a:avLst/>
          </a:prstGeom>
          <a:noFill/>
          <a:ln>
            <a:noFill/>
          </a:ln>
        </p:spPr>
      </p:sp>
      <p:sp>
        <p:nvSpPr>
          <p:cNvPr id="1098" name="Google Shape;1098;p101"/>
          <p:cNvSpPr>
            <a:spLocks noGrp="1"/>
          </p:cNvSpPr>
          <p:nvPr>
            <p:ph type="pic" idx="3"/>
          </p:nvPr>
        </p:nvSpPr>
        <p:spPr>
          <a:xfrm>
            <a:off x="6061601" y="1634738"/>
            <a:ext cx="755100" cy="753900"/>
          </a:xfrm>
          <a:prstGeom prst="rect">
            <a:avLst/>
          </a:prstGeom>
          <a:noFill/>
          <a:ln>
            <a:noFill/>
          </a:ln>
        </p:spPr>
      </p:sp>
      <p:sp>
        <p:nvSpPr>
          <p:cNvPr id="1099" name="Google Shape;1099;p101"/>
          <p:cNvSpPr txBox="1">
            <a:spLocks noGrp="1"/>
          </p:cNvSpPr>
          <p:nvPr>
            <p:ph type="body" idx="1"/>
          </p:nvPr>
        </p:nvSpPr>
        <p:spPr>
          <a:xfrm>
            <a:off x="3270564" y="2468376"/>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0" name="Google Shape;1100;p101"/>
          <p:cNvSpPr txBox="1">
            <a:spLocks noGrp="1"/>
          </p:cNvSpPr>
          <p:nvPr>
            <p:ph type="body" idx="4"/>
          </p:nvPr>
        </p:nvSpPr>
        <p:spPr>
          <a:xfrm>
            <a:off x="6061039" y="2468376"/>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1" name="Google Shape;1101;p101"/>
          <p:cNvSpPr>
            <a:spLocks noGrp="1"/>
          </p:cNvSpPr>
          <p:nvPr>
            <p:ph type="pic" idx="5"/>
          </p:nvPr>
        </p:nvSpPr>
        <p:spPr>
          <a:xfrm>
            <a:off x="3270565" y="3320311"/>
            <a:ext cx="755100" cy="753900"/>
          </a:xfrm>
          <a:prstGeom prst="rect">
            <a:avLst/>
          </a:prstGeom>
          <a:noFill/>
          <a:ln>
            <a:noFill/>
          </a:ln>
        </p:spPr>
      </p:sp>
      <p:sp>
        <p:nvSpPr>
          <p:cNvPr id="1102" name="Google Shape;1102;p101"/>
          <p:cNvSpPr>
            <a:spLocks noGrp="1"/>
          </p:cNvSpPr>
          <p:nvPr>
            <p:ph type="pic" idx="6"/>
          </p:nvPr>
        </p:nvSpPr>
        <p:spPr>
          <a:xfrm>
            <a:off x="6061601" y="3320311"/>
            <a:ext cx="755100" cy="753900"/>
          </a:xfrm>
          <a:prstGeom prst="rect">
            <a:avLst/>
          </a:prstGeom>
          <a:noFill/>
          <a:ln>
            <a:noFill/>
          </a:ln>
        </p:spPr>
      </p:sp>
      <p:sp>
        <p:nvSpPr>
          <p:cNvPr id="1103" name="Google Shape;1103;p101"/>
          <p:cNvSpPr txBox="1">
            <a:spLocks noGrp="1"/>
          </p:cNvSpPr>
          <p:nvPr>
            <p:ph type="body" idx="7"/>
          </p:nvPr>
        </p:nvSpPr>
        <p:spPr>
          <a:xfrm>
            <a:off x="3270564" y="4153949"/>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4" name="Google Shape;1104;p101"/>
          <p:cNvSpPr txBox="1">
            <a:spLocks noGrp="1"/>
          </p:cNvSpPr>
          <p:nvPr>
            <p:ph type="body" idx="8"/>
          </p:nvPr>
        </p:nvSpPr>
        <p:spPr>
          <a:xfrm>
            <a:off x="6061039" y="4153949"/>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5" name="Google Shape;1105;p101"/>
          <p:cNvSpPr>
            <a:spLocks noGrp="1"/>
          </p:cNvSpPr>
          <p:nvPr>
            <p:ph type="pic" idx="9"/>
          </p:nvPr>
        </p:nvSpPr>
        <p:spPr>
          <a:xfrm>
            <a:off x="734700"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Laptop 3">
  <p:cSld name="Laptop 3">
    <p:spTree>
      <p:nvGrpSpPr>
        <p:cNvPr id="1" name="Shape 1106"/>
        <p:cNvGrpSpPr/>
        <p:nvPr/>
      </p:nvGrpSpPr>
      <p:grpSpPr>
        <a:xfrm>
          <a:off x="0" y="0"/>
          <a:ext cx="0" cy="0"/>
          <a:chOff x="0" y="0"/>
          <a:chExt cx="0" cy="0"/>
        </a:xfrm>
      </p:grpSpPr>
      <p:sp>
        <p:nvSpPr>
          <p:cNvPr id="1107" name="Google Shape;1107;p102"/>
          <p:cNvSpPr txBox="1">
            <a:spLocks noGrp="1"/>
          </p:cNvSpPr>
          <p:nvPr>
            <p:ph type="title"/>
          </p:nvPr>
        </p:nvSpPr>
        <p:spPr>
          <a:xfrm>
            <a:off x="647700" y="274864"/>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08" name="Google Shape;1108;p102"/>
          <p:cNvSpPr>
            <a:spLocks noGrp="1"/>
          </p:cNvSpPr>
          <p:nvPr>
            <p:ph type="pic" idx="2"/>
          </p:nvPr>
        </p:nvSpPr>
        <p:spPr>
          <a:xfrm>
            <a:off x="7091242" y="1027727"/>
            <a:ext cx="755100" cy="753900"/>
          </a:xfrm>
          <a:prstGeom prst="rect">
            <a:avLst/>
          </a:prstGeom>
          <a:noFill/>
          <a:ln>
            <a:noFill/>
          </a:ln>
        </p:spPr>
      </p:sp>
      <p:sp>
        <p:nvSpPr>
          <p:cNvPr id="1109" name="Google Shape;1109;p102"/>
          <p:cNvSpPr txBox="1">
            <a:spLocks noGrp="1"/>
          </p:cNvSpPr>
          <p:nvPr>
            <p:ph type="body" idx="1"/>
          </p:nvPr>
        </p:nvSpPr>
        <p:spPr>
          <a:xfrm>
            <a:off x="7090681" y="1861363"/>
            <a:ext cx="16533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0" name="Google Shape;1110;p102"/>
          <p:cNvSpPr>
            <a:spLocks noGrp="1"/>
          </p:cNvSpPr>
          <p:nvPr>
            <p:ph type="pic" idx="3"/>
          </p:nvPr>
        </p:nvSpPr>
        <p:spPr>
          <a:xfrm>
            <a:off x="7091242" y="2903799"/>
            <a:ext cx="755100" cy="753900"/>
          </a:xfrm>
          <a:prstGeom prst="rect">
            <a:avLst/>
          </a:prstGeom>
          <a:noFill/>
          <a:ln>
            <a:noFill/>
          </a:ln>
        </p:spPr>
      </p:sp>
      <p:sp>
        <p:nvSpPr>
          <p:cNvPr id="1111" name="Google Shape;1111;p102"/>
          <p:cNvSpPr txBox="1">
            <a:spLocks noGrp="1"/>
          </p:cNvSpPr>
          <p:nvPr>
            <p:ph type="body" idx="4"/>
          </p:nvPr>
        </p:nvSpPr>
        <p:spPr>
          <a:xfrm>
            <a:off x="7090681" y="3737436"/>
            <a:ext cx="16533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2" name="Google Shape;1112;p102"/>
          <p:cNvSpPr>
            <a:spLocks noGrp="1"/>
          </p:cNvSpPr>
          <p:nvPr>
            <p:ph type="pic" idx="5"/>
          </p:nvPr>
        </p:nvSpPr>
        <p:spPr>
          <a:xfrm>
            <a:off x="1358555" y="1031445"/>
            <a:ext cx="755100" cy="753900"/>
          </a:xfrm>
          <a:prstGeom prst="rect">
            <a:avLst/>
          </a:prstGeom>
          <a:noFill/>
          <a:ln>
            <a:noFill/>
          </a:ln>
        </p:spPr>
      </p:sp>
      <p:sp>
        <p:nvSpPr>
          <p:cNvPr id="1113" name="Google Shape;1113;p102"/>
          <p:cNvSpPr txBox="1">
            <a:spLocks noGrp="1"/>
          </p:cNvSpPr>
          <p:nvPr>
            <p:ph type="body" idx="6"/>
          </p:nvPr>
        </p:nvSpPr>
        <p:spPr>
          <a:xfrm>
            <a:off x="457064" y="1865082"/>
            <a:ext cx="1653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4" name="Google Shape;1114;p102"/>
          <p:cNvSpPr>
            <a:spLocks noGrp="1"/>
          </p:cNvSpPr>
          <p:nvPr>
            <p:ph type="pic" idx="7"/>
          </p:nvPr>
        </p:nvSpPr>
        <p:spPr>
          <a:xfrm>
            <a:off x="1358555" y="2907518"/>
            <a:ext cx="755100" cy="753900"/>
          </a:xfrm>
          <a:prstGeom prst="rect">
            <a:avLst/>
          </a:prstGeom>
          <a:noFill/>
          <a:ln>
            <a:noFill/>
          </a:ln>
        </p:spPr>
      </p:sp>
      <p:sp>
        <p:nvSpPr>
          <p:cNvPr id="1115" name="Google Shape;1115;p102"/>
          <p:cNvSpPr txBox="1">
            <a:spLocks noGrp="1"/>
          </p:cNvSpPr>
          <p:nvPr>
            <p:ph type="body" idx="8"/>
          </p:nvPr>
        </p:nvSpPr>
        <p:spPr>
          <a:xfrm>
            <a:off x="457064" y="3741155"/>
            <a:ext cx="1653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6" name="Google Shape;1116;p102"/>
          <p:cNvSpPr>
            <a:spLocks noGrp="1"/>
          </p:cNvSpPr>
          <p:nvPr>
            <p:ph type="pic" idx="9"/>
          </p:nvPr>
        </p:nvSpPr>
        <p:spPr>
          <a:xfrm>
            <a:off x="2870002" y="1511261"/>
            <a:ext cx="3417600" cy="2148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iPad 3">
  <p:cSld name="iPad 3">
    <p:spTree>
      <p:nvGrpSpPr>
        <p:cNvPr id="1" name="Shape 1117"/>
        <p:cNvGrpSpPr/>
        <p:nvPr/>
      </p:nvGrpSpPr>
      <p:grpSpPr>
        <a:xfrm>
          <a:off x="0" y="0"/>
          <a:ext cx="0" cy="0"/>
          <a:chOff x="0" y="0"/>
          <a:chExt cx="0" cy="0"/>
        </a:xfrm>
      </p:grpSpPr>
      <p:sp>
        <p:nvSpPr>
          <p:cNvPr id="1118" name="Google Shape;1118;p103"/>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9" name="Google Shape;1119;p103"/>
          <p:cNvSpPr>
            <a:spLocks noGrp="1"/>
          </p:cNvSpPr>
          <p:nvPr>
            <p:ph type="pic" idx="2"/>
          </p:nvPr>
        </p:nvSpPr>
        <p:spPr>
          <a:xfrm>
            <a:off x="3236709" y="1103361"/>
            <a:ext cx="2670600" cy="3573000"/>
          </a:xfrm>
          <a:prstGeom prst="roundRect">
            <a:avLst>
              <a:gd name="adj" fmla="val 1612"/>
            </a:avLst>
          </a:prstGeom>
          <a:noFill/>
          <a:ln>
            <a:noFill/>
          </a:ln>
        </p:spPr>
      </p:sp>
      <p:sp>
        <p:nvSpPr>
          <p:cNvPr id="1120" name="Google Shape;1120;p103"/>
          <p:cNvSpPr>
            <a:spLocks noGrp="1"/>
          </p:cNvSpPr>
          <p:nvPr>
            <p:ph type="pic" idx="3"/>
          </p:nvPr>
        </p:nvSpPr>
        <p:spPr>
          <a:xfrm>
            <a:off x="6570867" y="1152889"/>
            <a:ext cx="755100" cy="753900"/>
          </a:xfrm>
          <a:prstGeom prst="rect">
            <a:avLst/>
          </a:prstGeom>
          <a:noFill/>
          <a:ln>
            <a:noFill/>
          </a:ln>
        </p:spPr>
      </p:sp>
      <p:sp>
        <p:nvSpPr>
          <p:cNvPr id="1121" name="Google Shape;1121;p103"/>
          <p:cNvSpPr txBox="1">
            <a:spLocks noGrp="1"/>
          </p:cNvSpPr>
          <p:nvPr>
            <p:ph type="body" idx="1"/>
          </p:nvPr>
        </p:nvSpPr>
        <p:spPr>
          <a:xfrm>
            <a:off x="6570306" y="1986526"/>
            <a:ext cx="21600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2" name="Google Shape;1122;p103"/>
          <p:cNvSpPr>
            <a:spLocks noGrp="1"/>
          </p:cNvSpPr>
          <p:nvPr>
            <p:ph type="pic" idx="4"/>
          </p:nvPr>
        </p:nvSpPr>
        <p:spPr>
          <a:xfrm>
            <a:off x="6570867" y="3186124"/>
            <a:ext cx="755100" cy="753900"/>
          </a:xfrm>
          <a:prstGeom prst="rect">
            <a:avLst/>
          </a:prstGeom>
          <a:noFill/>
          <a:ln>
            <a:noFill/>
          </a:ln>
        </p:spPr>
      </p:sp>
      <p:sp>
        <p:nvSpPr>
          <p:cNvPr id="1123" name="Google Shape;1123;p103"/>
          <p:cNvSpPr txBox="1">
            <a:spLocks noGrp="1"/>
          </p:cNvSpPr>
          <p:nvPr>
            <p:ph type="body" idx="5"/>
          </p:nvPr>
        </p:nvSpPr>
        <p:spPr>
          <a:xfrm>
            <a:off x="6570306" y="4019761"/>
            <a:ext cx="21600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4" name="Google Shape;1124;p103"/>
          <p:cNvSpPr>
            <a:spLocks noGrp="1"/>
          </p:cNvSpPr>
          <p:nvPr>
            <p:ph type="pic" idx="6"/>
          </p:nvPr>
        </p:nvSpPr>
        <p:spPr>
          <a:xfrm>
            <a:off x="1800438" y="1152889"/>
            <a:ext cx="755100" cy="753900"/>
          </a:xfrm>
          <a:prstGeom prst="rect">
            <a:avLst/>
          </a:prstGeom>
          <a:noFill/>
          <a:ln>
            <a:noFill/>
          </a:ln>
        </p:spPr>
      </p:sp>
      <p:sp>
        <p:nvSpPr>
          <p:cNvPr id="1125" name="Google Shape;1125;p103"/>
          <p:cNvSpPr txBox="1">
            <a:spLocks noGrp="1"/>
          </p:cNvSpPr>
          <p:nvPr>
            <p:ph type="body" idx="7"/>
          </p:nvPr>
        </p:nvSpPr>
        <p:spPr>
          <a:xfrm>
            <a:off x="392217" y="1986526"/>
            <a:ext cx="21600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6" name="Google Shape;1126;p103"/>
          <p:cNvSpPr>
            <a:spLocks noGrp="1"/>
          </p:cNvSpPr>
          <p:nvPr>
            <p:ph type="pic" idx="8"/>
          </p:nvPr>
        </p:nvSpPr>
        <p:spPr>
          <a:xfrm>
            <a:off x="1800438" y="3186124"/>
            <a:ext cx="755100" cy="753900"/>
          </a:xfrm>
          <a:prstGeom prst="rect">
            <a:avLst/>
          </a:prstGeom>
          <a:noFill/>
          <a:ln>
            <a:noFill/>
          </a:ln>
        </p:spPr>
      </p:sp>
      <p:sp>
        <p:nvSpPr>
          <p:cNvPr id="1127" name="Google Shape;1127;p103"/>
          <p:cNvSpPr txBox="1">
            <a:spLocks noGrp="1"/>
          </p:cNvSpPr>
          <p:nvPr>
            <p:ph type="body" idx="9"/>
          </p:nvPr>
        </p:nvSpPr>
        <p:spPr>
          <a:xfrm>
            <a:off x="392217" y="4019761"/>
            <a:ext cx="21600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iPhone 3">
  <p:cSld name="iPhone 3">
    <p:spTree>
      <p:nvGrpSpPr>
        <p:cNvPr id="1" name="Shape 1128"/>
        <p:cNvGrpSpPr/>
        <p:nvPr/>
      </p:nvGrpSpPr>
      <p:grpSpPr>
        <a:xfrm>
          <a:off x="0" y="0"/>
          <a:ext cx="0" cy="0"/>
          <a:chOff x="0" y="0"/>
          <a:chExt cx="0" cy="0"/>
        </a:xfrm>
      </p:grpSpPr>
      <p:sp>
        <p:nvSpPr>
          <p:cNvPr id="1129" name="Google Shape;1129;p104"/>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30" name="Google Shape;1130;p104"/>
          <p:cNvSpPr>
            <a:spLocks noGrp="1"/>
          </p:cNvSpPr>
          <p:nvPr>
            <p:ph type="pic" idx="2"/>
          </p:nvPr>
        </p:nvSpPr>
        <p:spPr>
          <a:xfrm>
            <a:off x="3752255" y="1084064"/>
            <a:ext cx="1653900" cy="3575400"/>
          </a:xfrm>
          <a:prstGeom prst="rect">
            <a:avLst/>
          </a:prstGeom>
          <a:noFill/>
          <a:ln>
            <a:noFill/>
          </a:ln>
        </p:spPr>
      </p:sp>
      <p:sp>
        <p:nvSpPr>
          <p:cNvPr id="1131" name="Google Shape;1131;p104"/>
          <p:cNvSpPr>
            <a:spLocks noGrp="1"/>
          </p:cNvSpPr>
          <p:nvPr>
            <p:ph type="pic" idx="3"/>
          </p:nvPr>
        </p:nvSpPr>
        <p:spPr>
          <a:xfrm>
            <a:off x="5999096" y="1288620"/>
            <a:ext cx="755100" cy="753900"/>
          </a:xfrm>
          <a:prstGeom prst="rect">
            <a:avLst/>
          </a:prstGeom>
          <a:noFill/>
          <a:ln>
            <a:noFill/>
          </a:ln>
        </p:spPr>
      </p:sp>
      <p:sp>
        <p:nvSpPr>
          <p:cNvPr id="1132" name="Google Shape;1132;p104"/>
          <p:cNvSpPr txBox="1">
            <a:spLocks noGrp="1"/>
          </p:cNvSpPr>
          <p:nvPr>
            <p:ph type="body" idx="1"/>
          </p:nvPr>
        </p:nvSpPr>
        <p:spPr>
          <a:xfrm>
            <a:off x="5994963" y="2122257"/>
            <a:ext cx="26595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3" name="Google Shape;1133;p104"/>
          <p:cNvSpPr>
            <a:spLocks noGrp="1"/>
          </p:cNvSpPr>
          <p:nvPr>
            <p:ph type="pic" idx="4"/>
          </p:nvPr>
        </p:nvSpPr>
        <p:spPr>
          <a:xfrm>
            <a:off x="5999096" y="3164693"/>
            <a:ext cx="755100" cy="753900"/>
          </a:xfrm>
          <a:prstGeom prst="rect">
            <a:avLst/>
          </a:prstGeom>
          <a:noFill/>
          <a:ln>
            <a:noFill/>
          </a:ln>
        </p:spPr>
      </p:sp>
      <p:sp>
        <p:nvSpPr>
          <p:cNvPr id="1134" name="Google Shape;1134;p104"/>
          <p:cNvSpPr txBox="1">
            <a:spLocks noGrp="1"/>
          </p:cNvSpPr>
          <p:nvPr>
            <p:ph type="body" idx="5"/>
          </p:nvPr>
        </p:nvSpPr>
        <p:spPr>
          <a:xfrm>
            <a:off x="5998535" y="3998330"/>
            <a:ext cx="26595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5" name="Google Shape;1135;p104"/>
          <p:cNvSpPr>
            <a:spLocks noGrp="1"/>
          </p:cNvSpPr>
          <p:nvPr>
            <p:ph type="pic" idx="6"/>
          </p:nvPr>
        </p:nvSpPr>
        <p:spPr>
          <a:xfrm>
            <a:off x="2415257" y="1288620"/>
            <a:ext cx="755100" cy="753900"/>
          </a:xfrm>
          <a:prstGeom prst="rect">
            <a:avLst/>
          </a:prstGeom>
          <a:noFill/>
          <a:ln>
            <a:noFill/>
          </a:ln>
        </p:spPr>
      </p:sp>
      <p:sp>
        <p:nvSpPr>
          <p:cNvPr id="1136" name="Google Shape;1136;p104"/>
          <p:cNvSpPr txBox="1">
            <a:spLocks noGrp="1"/>
          </p:cNvSpPr>
          <p:nvPr>
            <p:ph type="body" idx="7"/>
          </p:nvPr>
        </p:nvSpPr>
        <p:spPr>
          <a:xfrm>
            <a:off x="508992" y="2122257"/>
            <a:ext cx="2658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7" name="Google Shape;1137;p104"/>
          <p:cNvSpPr>
            <a:spLocks noGrp="1"/>
          </p:cNvSpPr>
          <p:nvPr>
            <p:ph type="pic" idx="8"/>
          </p:nvPr>
        </p:nvSpPr>
        <p:spPr>
          <a:xfrm>
            <a:off x="2415257" y="3164693"/>
            <a:ext cx="755100" cy="753900"/>
          </a:xfrm>
          <a:prstGeom prst="rect">
            <a:avLst/>
          </a:prstGeom>
          <a:noFill/>
          <a:ln>
            <a:noFill/>
          </a:ln>
        </p:spPr>
      </p:sp>
      <p:sp>
        <p:nvSpPr>
          <p:cNvPr id="1138" name="Google Shape;1138;p104"/>
          <p:cNvSpPr txBox="1">
            <a:spLocks noGrp="1"/>
          </p:cNvSpPr>
          <p:nvPr>
            <p:ph type="body" idx="9"/>
          </p:nvPr>
        </p:nvSpPr>
        <p:spPr>
          <a:xfrm>
            <a:off x="508992" y="3998330"/>
            <a:ext cx="2658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Laptop 4">
  <p:cSld name="Laptop 4">
    <p:spTree>
      <p:nvGrpSpPr>
        <p:cNvPr id="1"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41" name="Google Shape;1141;p105"/>
          <p:cNvSpPr txBox="1">
            <a:spLocks noGrp="1"/>
          </p:cNvSpPr>
          <p:nvPr>
            <p:ph type="body" idx="1"/>
          </p:nvPr>
        </p:nvSpPr>
        <p:spPr>
          <a:xfrm>
            <a:off x="5394684" y="2555925"/>
            <a:ext cx="31671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2" name="Google Shape;1142;p105"/>
          <p:cNvSpPr txBox="1">
            <a:spLocks noGrp="1"/>
          </p:cNvSpPr>
          <p:nvPr>
            <p:ph type="title"/>
          </p:nvPr>
        </p:nvSpPr>
        <p:spPr>
          <a:xfrm>
            <a:off x="5394685" y="1466287"/>
            <a:ext cx="31671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3" name="Google Shape;1143;p105"/>
          <p:cNvSpPr>
            <a:spLocks noGrp="1"/>
          </p:cNvSpPr>
          <p:nvPr>
            <p:ph type="pic" idx="2"/>
          </p:nvPr>
        </p:nvSpPr>
        <p:spPr>
          <a:xfrm>
            <a:off x="582253" y="1175179"/>
            <a:ext cx="4230300" cy="2647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iPad 4">
  <p:cSld name="iPad 4">
    <p:spTree>
      <p:nvGrpSpPr>
        <p:cNvPr id="1"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46" name="Google Shape;1146;p106"/>
          <p:cNvSpPr txBox="1">
            <a:spLocks noGrp="1"/>
          </p:cNvSpPr>
          <p:nvPr>
            <p:ph type="body" idx="1"/>
          </p:nvPr>
        </p:nvSpPr>
        <p:spPr>
          <a:xfrm>
            <a:off x="5329233" y="2480006"/>
            <a:ext cx="31671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7" name="Google Shape;1147;p106"/>
          <p:cNvSpPr txBox="1">
            <a:spLocks noGrp="1"/>
          </p:cNvSpPr>
          <p:nvPr>
            <p:ph type="title"/>
          </p:nvPr>
        </p:nvSpPr>
        <p:spPr>
          <a:xfrm>
            <a:off x="5329234" y="1390368"/>
            <a:ext cx="31671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8" name="Google Shape;1148;p106"/>
          <p:cNvSpPr>
            <a:spLocks noGrp="1"/>
          </p:cNvSpPr>
          <p:nvPr>
            <p:ph type="pic" idx="2"/>
          </p:nvPr>
        </p:nvSpPr>
        <p:spPr>
          <a:xfrm>
            <a:off x="561974" y="876018"/>
            <a:ext cx="4205400" cy="3144000"/>
          </a:xfrm>
          <a:prstGeom prst="roundRect">
            <a:avLst>
              <a:gd name="adj" fmla="val 1612"/>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iPhone 4">
  <p:cSld name="iPhone 4">
    <p:spTree>
      <p:nvGrpSpPr>
        <p:cNvPr id="1"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51" name="Google Shape;1151;p107"/>
          <p:cNvSpPr txBox="1">
            <a:spLocks noGrp="1"/>
          </p:cNvSpPr>
          <p:nvPr>
            <p:ph type="body" idx="1"/>
          </p:nvPr>
        </p:nvSpPr>
        <p:spPr>
          <a:xfrm>
            <a:off x="3139934" y="2555925"/>
            <a:ext cx="53919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2" name="Google Shape;1152;p107"/>
          <p:cNvSpPr txBox="1">
            <a:spLocks noGrp="1"/>
          </p:cNvSpPr>
          <p:nvPr>
            <p:ph type="title"/>
          </p:nvPr>
        </p:nvSpPr>
        <p:spPr>
          <a:xfrm>
            <a:off x="3139935" y="1466287"/>
            <a:ext cx="53919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3" name="Google Shape;1153;p107"/>
          <p:cNvSpPr>
            <a:spLocks noGrp="1"/>
          </p:cNvSpPr>
          <p:nvPr>
            <p:ph type="pic" idx="2"/>
          </p:nvPr>
        </p:nvSpPr>
        <p:spPr>
          <a:xfrm>
            <a:off x="612236"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3x iPhone">
  <p:cSld name="3x iPhone">
    <p:spTree>
      <p:nvGrpSpPr>
        <p:cNvPr id="1"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56" name="Google Shape;1156;p108"/>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7" name="Google Shape;1157;p108"/>
          <p:cNvSpPr>
            <a:spLocks noGrp="1"/>
          </p:cNvSpPr>
          <p:nvPr>
            <p:ph type="pic" idx="2"/>
          </p:nvPr>
        </p:nvSpPr>
        <p:spPr>
          <a:xfrm>
            <a:off x="3850220" y="2196596"/>
            <a:ext cx="1443600" cy="3114600"/>
          </a:xfrm>
          <a:prstGeom prst="rect">
            <a:avLst/>
          </a:prstGeom>
          <a:noFill/>
          <a:ln>
            <a:noFill/>
          </a:ln>
        </p:spPr>
      </p:sp>
      <p:sp>
        <p:nvSpPr>
          <p:cNvPr id="1158" name="Google Shape;1158;p108"/>
          <p:cNvSpPr>
            <a:spLocks noGrp="1"/>
          </p:cNvSpPr>
          <p:nvPr>
            <p:ph type="pic" idx="3"/>
          </p:nvPr>
        </p:nvSpPr>
        <p:spPr>
          <a:xfrm>
            <a:off x="6498634" y="2196596"/>
            <a:ext cx="1440600" cy="3114600"/>
          </a:xfrm>
          <a:prstGeom prst="rect">
            <a:avLst/>
          </a:prstGeom>
          <a:noFill/>
          <a:ln>
            <a:noFill/>
          </a:ln>
        </p:spPr>
      </p:sp>
      <p:sp>
        <p:nvSpPr>
          <p:cNvPr id="1159" name="Google Shape;1159;p108"/>
          <p:cNvSpPr>
            <a:spLocks noGrp="1"/>
          </p:cNvSpPr>
          <p:nvPr>
            <p:ph type="pic" idx="4"/>
          </p:nvPr>
        </p:nvSpPr>
        <p:spPr>
          <a:xfrm>
            <a:off x="1204855" y="2196596"/>
            <a:ext cx="1440600" cy="3114600"/>
          </a:xfrm>
          <a:prstGeom prst="rect">
            <a:avLst/>
          </a:prstGeom>
          <a:noFill/>
          <a:ln>
            <a:noFill/>
          </a:ln>
        </p:spPr>
      </p:sp>
      <p:sp>
        <p:nvSpPr>
          <p:cNvPr id="1160" name="Google Shape;1160;p108"/>
          <p:cNvSpPr txBox="1">
            <a:spLocks noGrp="1"/>
          </p:cNvSpPr>
          <p:nvPr>
            <p:ph type="body" idx="1"/>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63" name="Google Shape;1163;p109"/>
          <p:cNvSpPr txBox="1">
            <a:spLocks noGrp="1"/>
          </p:cNvSpPr>
          <p:nvPr>
            <p:ph type="title"/>
          </p:nvPr>
        </p:nvSpPr>
        <p:spPr>
          <a:xfrm>
            <a:off x="1888543" y="1673396"/>
            <a:ext cx="6427200" cy="17691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4" name="Google Shape;1164;p109"/>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avLst/>
              <a:gdLst/>
              <a:ahLst/>
              <a:cxnLst/>
              <a:rect l="l" t="t" r="r" b="b"/>
              <a:pathLst>
                <a:path w="534458" h="1060365" extrusionOk="0">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10"/>
              </a:scheme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avLst/>
              <a:gdLst/>
              <a:ahLst/>
              <a:cxnLst/>
              <a:rect l="l" t="t" r="r" b="b"/>
              <a:pathLst>
                <a:path w="534458" h="1060365" extrusionOk="0">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10"/>
              </a:scheme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1169" name="Google Shape;1169;p109"/>
          <p:cNvSpPr txBox="1">
            <a:spLocks noGrp="1"/>
          </p:cNvSpPr>
          <p:nvPr>
            <p:ph type="body" idx="1"/>
          </p:nvPr>
        </p:nvSpPr>
        <p:spPr>
          <a:xfrm>
            <a:off x="1888543" y="3640817"/>
            <a:ext cx="6427800" cy="721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2300"/>
              <a:buNone/>
              <a:defRPr sz="23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1170" name="Google Shape;1170;p109"/>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Message">
  <p:cSld name="Message">
    <p:spTree>
      <p:nvGrpSpPr>
        <p:cNvPr id="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3" name="Google Shape;1173;p110"/>
          <p:cNvSpPr txBox="1">
            <a:spLocks noGrp="1"/>
          </p:cNvSpPr>
          <p:nvPr>
            <p:ph type="title"/>
          </p:nvPr>
        </p:nvSpPr>
        <p:spPr>
          <a:xfrm>
            <a:off x="1888543" y="1858737"/>
            <a:ext cx="6427200" cy="17691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4" name="Google Shape;1174;p110"/>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Contact">
  <p:cSld name="Contact">
    <p:spTree>
      <p:nvGrpSpPr>
        <p:cNvPr id="1"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9" name="Google Shape;1179;p111"/>
          <p:cNvSpPr txBox="1">
            <a:spLocks noGrp="1"/>
          </p:cNvSpPr>
          <p:nvPr>
            <p:ph type="title"/>
          </p:nvPr>
        </p:nvSpPr>
        <p:spPr>
          <a:xfrm>
            <a:off x="1888330" y="1014418"/>
            <a:ext cx="6427200" cy="10287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0" name="Google Shape;1180;p111"/>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82" name="Google Shape;1182;p111"/>
          <p:cNvSpPr txBox="1">
            <a:spLocks noGrp="1"/>
          </p:cNvSpPr>
          <p:nvPr>
            <p:ph type="body" idx="1"/>
          </p:nvPr>
        </p:nvSpPr>
        <p:spPr>
          <a:xfrm>
            <a:off x="1889137" y="2164562"/>
            <a:ext cx="6427800" cy="5502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sz="15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3" name="Google Shape;1183;p111"/>
          <p:cNvSpPr>
            <a:spLocks noGrp="1"/>
          </p:cNvSpPr>
          <p:nvPr>
            <p:ph type="pic" idx="2"/>
          </p:nvPr>
        </p:nvSpPr>
        <p:spPr>
          <a:xfrm>
            <a:off x="2125265" y="3214703"/>
            <a:ext cx="721500" cy="721500"/>
          </a:xfrm>
          <a:prstGeom prst="rect">
            <a:avLst/>
          </a:prstGeom>
          <a:noFill/>
          <a:ln>
            <a:noFill/>
          </a:ln>
        </p:spPr>
      </p:sp>
      <p:sp>
        <p:nvSpPr>
          <p:cNvPr id="1184" name="Google Shape;1184;p111"/>
          <p:cNvSpPr>
            <a:spLocks noGrp="1"/>
          </p:cNvSpPr>
          <p:nvPr>
            <p:ph type="pic" idx="3"/>
          </p:nvPr>
        </p:nvSpPr>
        <p:spPr>
          <a:xfrm>
            <a:off x="4741664" y="3214703"/>
            <a:ext cx="721500" cy="721500"/>
          </a:xfrm>
          <a:prstGeom prst="rect">
            <a:avLst/>
          </a:prstGeom>
          <a:noFill/>
          <a:ln>
            <a:noFill/>
          </a:ln>
        </p:spPr>
      </p:sp>
      <p:sp>
        <p:nvSpPr>
          <p:cNvPr id="1185" name="Google Shape;1185;p111"/>
          <p:cNvSpPr>
            <a:spLocks noGrp="1"/>
          </p:cNvSpPr>
          <p:nvPr>
            <p:ph type="pic" idx="4"/>
          </p:nvPr>
        </p:nvSpPr>
        <p:spPr>
          <a:xfrm>
            <a:off x="7358062" y="3214703"/>
            <a:ext cx="721500" cy="721500"/>
          </a:xfrm>
          <a:prstGeom prst="rect">
            <a:avLst/>
          </a:prstGeom>
          <a:noFill/>
          <a:ln>
            <a:noFill/>
          </a:ln>
        </p:spPr>
      </p:sp>
      <p:sp>
        <p:nvSpPr>
          <p:cNvPr id="1186" name="Google Shape;1186;p111"/>
          <p:cNvSpPr txBox="1">
            <a:spLocks noGrp="1"/>
          </p:cNvSpPr>
          <p:nvPr>
            <p:ph type="body" idx="5"/>
          </p:nvPr>
        </p:nvSpPr>
        <p:spPr>
          <a:xfrm>
            <a:off x="1307643"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1187" name="Google Shape;1187;p111"/>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1188" name="Google Shape;1188;p111"/>
          <p:cNvSpPr txBox="1">
            <a:spLocks noGrp="1"/>
          </p:cNvSpPr>
          <p:nvPr>
            <p:ph type="body" idx="6"/>
          </p:nvPr>
        </p:nvSpPr>
        <p:spPr>
          <a:xfrm>
            <a:off x="3924041"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9" name="Google Shape;1189;p111"/>
          <p:cNvSpPr txBox="1">
            <a:spLocks noGrp="1"/>
          </p:cNvSpPr>
          <p:nvPr>
            <p:ph type="body" idx="7"/>
          </p:nvPr>
        </p:nvSpPr>
        <p:spPr>
          <a:xfrm>
            <a:off x="6540439"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matchingName="Thank you 1">
  <p:cSld name="Thank you 1">
    <p:spTree>
      <p:nvGrpSpPr>
        <p:cNvPr id="1"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92" name="Google Shape;1192;p112"/>
          <p:cNvSpPr txBox="1">
            <a:spLocks noGrp="1"/>
          </p:cNvSpPr>
          <p:nvPr>
            <p:ph type="title"/>
          </p:nvPr>
        </p:nvSpPr>
        <p:spPr>
          <a:xfrm>
            <a:off x="1118251" y="1787910"/>
            <a:ext cx="6907500" cy="1567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lt1"/>
              </a:buClr>
              <a:buSzPts val="8600"/>
              <a:buFont typeface="Arial"/>
              <a:buNone/>
              <a:defRPr sz="86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matchingName="Thank you 2">
  <p:cSld name="Thank you 2">
    <p:spTree>
      <p:nvGrpSpPr>
        <p:cNvPr id="1"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95" name="Google Shape;1195;p113"/>
          <p:cNvSpPr txBox="1">
            <a:spLocks noGrp="1"/>
          </p:cNvSpPr>
          <p:nvPr>
            <p:ph type="title"/>
          </p:nvPr>
        </p:nvSpPr>
        <p:spPr>
          <a:xfrm>
            <a:off x="1118251" y="1787910"/>
            <a:ext cx="6907500" cy="1567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dk1"/>
              </a:buClr>
              <a:buSzPts val="8600"/>
              <a:buFont typeface="Arial"/>
              <a:buNone/>
              <a:defRPr sz="8600" b="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96"/>
        <p:cNvGrpSpPr/>
        <p:nvPr/>
      </p:nvGrpSpPr>
      <p:grpSpPr>
        <a:xfrm>
          <a:off x="0" y="0"/>
          <a:ext cx="0" cy="0"/>
          <a:chOff x="0" y="0"/>
          <a:chExt cx="0" cy="0"/>
        </a:xfrm>
      </p:grpSpPr>
      <p:sp>
        <p:nvSpPr>
          <p:cNvPr id="1197" name="Google Shape;1197;p114"/>
          <p:cNvSpPr txBox="1">
            <a:spLocks noGrp="1"/>
          </p:cNvSpPr>
          <p:nvPr>
            <p:ph type="title"/>
          </p:nvPr>
        </p:nvSpPr>
        <p:spPr>
          <a:xfrm>
            <a:off x="197644" y="17313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matchingName="Title slide 2">
  <p:cSld name="Title slide 2">
    <p:spTree>
      <p:nvGrpSpPr>
        <p:cNvPr id="1"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200" name="Google Shape;1200;p115"/>
          <p:cNvSpPr txBox="1">
            <a:spLocks noGrp="1"/>
          </p:cNvSpPr>
          <p:nvPr>
            <p:ph type="title"/>
          </p:nvPr>
        </p:nvSpPr>
        <p:spPr>
          <a:xfrm>
            <a:off x="1118251" y="1719805"/>
            <a:ext cx="6907500" cy="919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lt1"/>
              </a:buClr>
              <a:buSzPts val="5000"/>
              <a:buFont typeface="Arial"/>
              <a:buNone/>
              <a:defRPr sz="50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1" name="Google Shape;1201;p115"/>
          <p:cNvSpPr txBox="1">
            <a:spLocks noGrp="1"/>
          </p:cNvSpPr>
          <p:nvPr>
            <p:ph type="body" idx="1"/>
          </p:nvPr>
        </p:nvSpPr>
        <p:spPr>
          <a:xfrm>
            <a:off x="1866900" y="2759388"/>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02" name="Google Shape;1202;p115"/>
          <p:cNvSpPr txBox="1">
            <a:spLocks noGrp="1"/>
          </p:cNvSpPr>
          <p:nvPr>
            <p:ph type="body" idx="2"/>
          </p:nvPr>
        </p:nvSpPr>
        <p:spPr>
          <a:xfrm>
            <a:off x="1866900" y="3099422"/>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03"/>
        <p:cNvGrpSpPr/>
        <p:nvPr/>
      </p:nvGrpSpPr>
      <p:grpSpPr>
        <a:xfrm>
          <a:off x="0" y="0"/>
          <a:ext cx="0" cy="0"/>
          <a:chOff x="0" y="0"/>
          <a:chExt cx="0" cy="0"/>
        </a:xfrm>
      </p:grpSpPr>
      <p:sp>
        <p:nvSpPr>
          <p:cNvPr id="1204" name="Google Shape;1204;p116"/>
          <p:cNvSpPr txBox="1">
            <a:spLocks noGrp="1"/>
          </p:cNvSpPr>
          <p:nvPr>
            <p:ph type="title"/>
          </p:nvPr>
        </p:nvSpPr>
        <p:spPr>
          <a:xfrm>
            <a:off x="278606" y="251222"/>
            <a:ext cx="8586600" cy="348900"/>
          </a:xfrm>
          <a:prstGeom prst="rect">
            <a:avLst/>
          </a:prstGeom>
          <a:noFill/>
          <a:ln>
            <a:noFill/>
          </a:ln>
        </p:spPr>
        <p:txBody>
          <a:bodyPr spcFirstLastPara="1" wrap="square" lIns="0" tIns="108000" rIns="0" bIns="0" anchor="ctr" anchorCtr="0">
            <a:noAutofit/>
          </a:bodyPr>
          <a:lstStyle>
            <a:lvl1pPr lvl="0" algn="l">
              <a:lnSpc>
                <a:spcPct val="100000"/>
              </a:lnSpc>
              <a:spcBef>
                <a:spcPts val="0"/>
              </a:spcBef>
              <a:spcAft>
                <a:spcPts val="0"/>
              </a:spcAft>
              <a:buClr>
                <a:schemeClr val="accent1"/>
              </a:buClr>
              <a:buSzPts val="2400"/>
              <a:buFont typeface="Arial"/>
              <a:buNone/>
              <a:defRPr sz="2400" b="1">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05" name="Google Shape;1205;p11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206" name="Google Shape;1206;p11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rmAutofit/>
          </a:bodyPr>
          <a:lstStyle>
            <a:lvl1pPr marL="0" marR="0" lvl="0"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nl"/>
              <a:t>‹nr.›</a:t>
            </a:fld>
            <a:endParaRPr/>
          </a:p>
        </p:txBody>
      </p:sp>
      <p:sp>
        <p:nvSpPr>
          <p:cNvPr id="1207" name="Google Shape;1207;p116"/>
          <p:cNvSpPr txBox="1">
            <a:spLocks noGrp="1"/>
          </p:cNvSpPr>
          <p:nvPr>
            <p:ph type="body" idx="1"/>
          </p:nvPr>
        </p:nvSpPr>
        <p:spPr>
          <a:xfrm>
            <a:off x="278606" y="600076"/>
            <a:ext cx="8586900" cy="351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750"/>
              </a:spcBef>
              <a:spcAft>
                <a:spcPts val="0"/>
              </a:spcAft>
              <a:buClr>
                <a:schemeClr val="accent1"/>
              </a:buClr>
              <a:buSzPts val="1500"/>
              <a:buFont typeface="Arial"/>
              <a:buNone/>
              <a:defRPr sz="1500" b="0">
                <a:solidFill>
                  <a:schemeClr val="accent1"/>
                </a:solidFill>
                <a:latin typeface="Arial"/>
                <a:ea typeface="Arial"/>
                <a:cs typeface="Arial"/>
                <a:sym typeface="Arial"/>
              </a:defRPr>
            </a:lvl1pPr>
            <a:lvl2pPr marL="914400" lvl="1" indent="-323850" algn="l">
              <a:lnSpc>
                <a:spcPct val="90000"/>
              </a:lnSpc>
              <a:spcBef>
                <a:spcPts val="1200"/>
              </a:spcBef>
              <a:spcAft>
                <a:spcPts val="0"/>
              </a:spcAft>
              <a:buClr>
                <a:schemeClr val="dk1"/>
              </a:buClr>
              <a:buSzPts val="1500"/>
              <a:buChar char="○"/>
              <a:defRPr/>
            </a:lvl2pPr>
            <a:lvl3pPr marL="1371600" lvl="2" indent="-323850" algn="l">
              <a:lnSpc>
                <a:spcPct val="90000"/>
              </a:lnSpc>
              <a:spcBef>
                <a:spcPts val="1200"/>
              </a:spcBef>
              <a:spcAft>
                <a:spcPts val="0"/>
              </a:spcAft>
              <a:buClr>
                <a:schemeClr val="dk1"/>
              </a:buClr>
              <a:buSzPts val="1500"/>
              <a:buChar char="■"/>
              <a:defRPr/>
            </a:lvl3pPr>
            <a:lvl4pPr marL="1828800" lvl="3" indent="-323850" algn="l">
              <a:lnSpc>
                <a:spcPct val="90000"/>
              </a:lnSpc>
              <a:spcBef>
                <a:spcPts val="1200"/>
              </a:spcBef>
              <a:spcAft>
                <a:spcPts val="0"/>
              </a:spcAft>
              <a:buClr>
                <a:schemeClr val="dk1"/>
              </a:buClr>
              <a:buSzPts val="1500"/>
              <a:buChar char="●"/>
              <a:defRPr/>
            </a:lvl4pPr>
            <a:lvl5pPr marL="2286000" lvl="4" indent="-323850" algn="l">
              <a:lnSpc>
                <a:spcPct val="90000"/>
              </a:lnSpc>
              <a:spcBef>
                <a:spcPts val="1200"/>
              </a:spcBef>
              <a:spcAft>
                <a:spcPts val="0"/>
              </a:spcAft>
              <a:buClr>
                <a:schemeClr val="dk1"/>
              </a:buClr>
              <a:buSzPts val="15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hyperlink" Target="http://kinto-mobility.eu" TargetMode="External"/><Relationship Id="rId10"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97.xml"/><Relationship Id="rId6" Type="http://schemas.openxmlformats.org/officeDocument/2006/relationships/image" Target="../media/image9.png"/><Relationship Id="rId11" Type="http://schemas.openxmlformats.org/officeDocument/2006/relationships/image" Target="../media/image19.png"/><Relationship Id="rId5" Type="http://schemas.openxmlformats.org/officeDocument/2006/relationships/image" Target="../media/image8.png"/><Relationship Id="rId10" Type="http://schemas.openxmlformats.org/officeDocument/2006/relationships/image" Target="../media/image18.png"/><Relationship Id="rId4" Type="http://schemas.openxmlformats.org/officeDocument/2006/relationships/image" Target="../media/image7.png"/><Relationship Id="rId9" Type="http://schemas.openxmlformats.org/officeDocument/2006/relationships/image" Target="../media/image17.png"/><Relationship Id="rId1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97.xml"/><Relationship Id="rId6" Type="http://schemas.openxmlformats.org/officeDocument/2006/relationships/image" Target="../media/image8.png"/><Relationship Id="rId11" Type="http://schemas.openxmlformats.org/officeDocument/2006/relationships/image" Target="../media/image19.png"/><Relationship Id="rId5" Type="http://schemas.openxmlformats.org/officeDocument/2006/relationships/image" Target="../media/image7.png"/><Relationship Id="rId10" Type="http://schemas.openxmlformats.org/officeDocument/2006/relationships/image" Target="../media/image18.png"/><Relationship Id="rId4" Type="http://schemas.openxmlformats.org/officeDocument/2006/relationships/image" Target="../media/image15.png"/><Relationship Id="rId9" Type="http://schemas.openxmlformats.org/officeDocument/2006/relationships/image" Target="../media/image17.png"/><Relationship Id="rId1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97.xml"/><Relationship Id="rId6" Type="http://schemas.openxmlformats.org/officeDocument/2006/relationships/hyperlink" Target="http://kinto-mobility.eu" TargetMode="External"/><Relationship Id="rId11" Type="http://schemas.openxmlformats.org/officeDocument/2006/relationships/image" Target="../media/image18.png"/><Relationship Id="rId5" Type="http://schemas.openxmlformats.org/officeDocument/2006/relationships/image" Target="../media/image8.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7.png"/><Relationship Id="rId9" Type="http://schemas.openxmlformats.org/officeDocument/2006/relationships/image" Target="../media/image16.png"/><Relationship Id="rId1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hyperlink" Target="http://kinto-mobility.eu" TargetMode="Externa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4.pn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4.png"/><Relationship Id="rId7"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4.png"/><Relationship Id="rId7"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97.xml"/><Relationship Id="rId6" Type="http://schemas.openxmlformats.org/officeDocument/2006/relationships/hyperlink" Target="http://kinto-mobility.eu" TargetMode="External"/><Relationship Id="rId5" Type="http://schemas.openxmlformats.org/officeDocument/2006/relationships/image" Target="../media/image8.png"/><Relationship Id="rId10" Type="http://schemas.openxmlformats.org/officeDocument/2006/relationships/image" Target="../media/image26.png"/><Relationship Id="rId4" Type="http://schemas.openxmlformats.org/officeDocument/2006/relationships/image" Target="../media/image7.png"/><Relationship Id="rId9"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97.xml"/><Relationship Id="rId6" Type="http://schemas.openxmlformats.org/officeDocument/2006/relationships/image" Target="../media/image9.png"/><Relationship Id="rId11" Type="http://schemas.openxmlformats.org/officeDocument/2006/relationships/image" Target="../media/image31.png"/><Relationship Id="rId5" Type="http://schemas.openxmlformats.org/officeDocument/2006/relationships/image" Target="../media/image8.png"/><Relationship Id="rId10" Type="http://schemas.openxmlformats.org/officeDocument/2006/relationships/image" Target="../media/image30.png"/><Relationship Id="rId4" Type="http://schemas.openxmlformats.org/officeDocument/2006/relationships/image" Target="../media/image7.png"/><Relationship Id="rId9" Type="http://schemas.openxmlformats.org/officeDocument/2006/relationships/image" Target="../media/image29.png"/></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97.xml"/><Relationship Id="rId6" Type="http://schemas.openxmlformats.org/officeDocument/2006/relationships/image" Target="../media/image9.png"/><Relationship Id="rId11" Type="http://schemas.openxmlformats.org/officeDocument/2006/relationships/image" Target="../media/image31.png"/><Relationship Id="rId5" Type="http://schemas.openxmlformats.org/officeDocument/2006/relationships/image" Target="../media/image8.png"/><Relationship Id="rId10" Type="http://schemas.openxmlformats.org/officeDocument/2006/relationships/image" Target="../media/image30.png"/><Relationship Id="rId4" Type="http://schemas.openxmlformats.org/officeDocument/2006/relationships/image" Target="../media/image7.png"/><Relationship Id="rId9" Type="http://schemas.openxmlformats.org/officeDocument/2006/relationships/image" Target="../media/image29.png"/></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97.xml"/><Relationship Id="rId6" Type="http://schemas.openxmlformats.org/officeDocument/2006/relationships/image" Target="../media/image9.png"/><Relationship Id="rId11" Type="http://schemas.openxmlformats.org/officeDocument/2006/relationships/image" Target="../media/image31.png"/><Relationship Id="rId5" Type="http://schemas.openxmlformats.org/officeDocument/2006/relationships/image" Target="../media/image8.png"/><Relationship Id="rId10" Type="http://schemas.openxmlformats.org/officeDocument/2006/relationships/image" Target="../media/image30.png"/><Relationship Id="rId4" Type="http://schemas.openxmlformats.org/officeDocument/2006/relationships/image" Target="../media/image7.png"/><Relationship Id="rId9"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hyperlink" Target="http://kinto-mobility.eu" TargetMode="External"/><Relationship Id="rId4" Type="http://schemas.openxmlformats.org/officeDocument/2006/relationships/image" Target="../media/image8.png"/><Relationship Id="rId9"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15" name="Google Shape;1215;p117"/>
          <p:cNvSpPr txBox="1">
            <a:spLocks noGrp="1"/>
          </p:cNvSpPr>
          <p:nvPr>
            <p:ph type="title"/>
          </p:nvPr>
        </p:nvSpPr>
        <p:spPr>
          <a:xfrm>
            <a:off x="17825" y="13925"/>
            <a:ext cx="9126300" cy="5143500"/>
          </a:xfrm>
          <a:prstGeom prst="rect">
            <a:avLst/>
          </a:prstGeom>
          <a:noFill/>
          <a:ln>
            <a:noFill/>
          </a:ln>
        </p:spPr>
        <p:txBody>
          <a:bodyPr spcFirstLastPara="1" wrap="square" lIns="0" tIns="297000" rIns="0" bIns="202500" anchor="ctr" anchorCtr="0">
            <a:noAutofit/>
          </a:bodyPr>
          <a:lstStyle/>
          <a:p>
            <a:pPr marL="0" lvl="0" indent="0" algn="l" rtl="0">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CONTENT</a:t>
            </a:r>
            <a:endParaRPr>
              <a:solidFill>
                <a:schemeClr val="lt1"/>
              </a:solidFill>
              <a:latin typeface="Plus Jakarta Sans"/>
              <a:ea typeface="Plus Jakarta Sans"/>
              <a:cs typeface="Plus Jakarta Sans"/>
              <a:sym typeface="Plus Jakarta Sans"/>
            </a:endParaRPr>
          </a:p>
          <a:p>
            <a:pPr marL="1371600" lvl="0" indent="457200" algn="l" rtl="0">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SEPTEMBER 2026</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119"/>
          <p:cNvSpPr txBox="1">
            <a:spLocks noGrp="1"/>
          </p:cNvSpPr>
          <p:nvPr>
            <p:ph type="body" idx="1"/>
          </p:nvPr>
        </p:nvSpPr>
        <p:spPr>
          <a:xfrm>
            <a:off x="4706766" y="1783729"/>
            <a:ext cx="1949100" cy="2893200"/>
          </a:xfrm>
          <a:prstGeom prst="rect">
            <a:avLst/>
          </a:prstGeom>
        </p:spPr>
        <p:txBody>
          <a:bodyPr spcFirstLastPara="1" wrap="square" lIns="108000" tIns="1080000" rIns="108000" bIns="202500" anchor="t" anchorCtr="0">
            <a:noAutofit/>
          </a:bodyPr>
          <a:lstStyle/>
          <a:p>
            <a:pPr marL="0" lvl="0" indent="0" algn="l" rtl="0">
              <a:spcBef>
                <a:spcPts val="800"/>
              </a:spcBef>
              <a:spcAft>
                <a:spcPts val="0"/>
              </a:spcAft>
              <a:buNone/>
            </a:pPr>
            <a:endParaRPr sz="1200">
              <a:solidFill>
                <a:srgbClr val="FF0000"/>
              </a:solidFill>
            </a:endParaRPr>
          </a:p>
          <a:p>
            <a:pPr marL="457200" lvl="0" indent="-304800" algn="l" rtl="0">
              <a:spcBef>
                <a:spcPts val="800"/>
              </a:spcBef>
              <a:spcAft>
                <a:spcPts val="0"/>
              </a:spcAft>
              <a:buSzPts val="1200"/>
              <a:buChar char="-"/>
            </a:pPr>
            <a:r>
              <a:rPr lang="nl" sz="1200"/>
              <a:t>Launch online booking platform</a:t>
            </a:r>
            <a:endParaRPr sz="1200"/>
          </a:p>
          <a:p>
            <a:pPr marL="457200" lvl="0" indent="-304800" algn="l" rtl="0">
              <a:spcBef>
                <a:spcPts val="0"/>
              </a:spcBef>
              <a:spcAft>
                <a:spcPts val="0"/>
              </a:spcAft>
              <a:buSzPts val="1200"/>
              <a:buChar char="-"/>
            </a:pPr>
            <a:r>
              <a:rPr lang="nl" sz="1200"/>
              <a:t>Rent website</a:t>
            </a:r>
            <a:endParaRPr sz="1200"/>
          </a:p>
          <a:p>
            <a:pPr marL="457200" lvl="0" indent="-304800" algn="l" rtl="0">
              <a:spcBef>
                <a:spcPts val="0"/>
              </a:spcBef>
              <a:spcAft>
                <a:spcPts val="0"/>
              </a:spcAft>
              <a:buSzPts val="1200"/>
              <a:buChar char="-"/>
            </a:pPr>
            <a:r>
              <a:rPr lang="nl" sz="1200"/>
              <a:t>Carpool Karaoke</a:t>
            </a: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p>
        </p:txBody>
      </p:sp>
      <p:sp>
        <p:nvSpPr>
          <p:cNvPr id="1226" name="Google Shape;1226;p119"/>
          <p:cNvSpPr txBox="1">
            <a:spLocks noGrp="1"/>
          </p:cNvSpPr>
          <p:nvPr>
            <p:ph type="title"/>
          </p:nvPr>
        </p:nvSpPr>
        <p:spPr>
          <a:xfrm>
            <a:off x="694382" y="273844"/>
            <a:ext cx="7755300" cy="555000"/>
          </a:xfrm>
          <a:prstGeom prst="rect">
            <a:avLst/>
          </a:prstGeom>
        </p:spPr>
        <p:txBody>
          <a:bodyPr spcFirstLastPara="1" wrap="square" lIns="0" tIns="297000" rIns="0" bIns="202500" anchor="ctr" anchorCtr="0">
            <a:noAutofit/>
          </a:bodyPr>
          <a:lstStyle/>
          <a:p>
            <a:pPr marL="0" lvl="0" indent="0" algn="ctr" rtl="0">
              <a:spcBef>
                <a:spcPts val="0"/>
              </a:spcBef>
              <a:spcAft>
                <a:spcPts val="0"/>
              </a:spcAft>
              <a:buNone/>
            </a:pPr>
            <a:r>
              <a:rPr lang="nl"/>
              <a:t>Content pillars - content overview</a:t>
            </a:r>
            <a:endParaRPr/>
          </a:p>
          <a:p>
            <a:pPr marL="0" lvl="0" indent="0" algn="ctr" rtl="0">
              <a:spcBef>
                <a:spcPts val="0"/>
              </a:spcBef>
              <a:spcAft>
                <a:spcPts val="0"/>
              </a:spcAft>
              <a:buNone/>
            </a:pPr>
            <a:r>
              <a:rPr lang="nl"/>
              <a:t>SEPTEMBER</a:t>
            </a:r>
            <a:endParaRPr/>
          </a:p>
        </p:txBody>
      </p:sp>
      <p:sp>
        <p:nvSpPr>
          <p:cNvPr id="1227" name="Google Shape;1227;p119"/>
          <p:cNvSpPr txBox="1">
            <a:spLocks noGrp="1"/>
          </p:cNvSpPr>
          <p:nvPr>
            <p:ph type="body" idx="2"/>
          </p:nvPr>
        </p:nvSpPr>
        <p:spPr>
          <a:xfrm>
            <a:off x="269531" y="1783729"/>
            <a:ext cx="1949100" cy="2893200"/>
          </a:xfrm>
          <a:prstGeom prst="rect">
            <a:avLst/>
          </a:prstGeom>
        </p:spPr>
        <p:txBody>
          <a:bodyPr spcFirstLastPara="1" wrap="square" lIns="108000" tIns="1080000" rIns="108000" bIns="202500" anchor="t" anchorCtr="0">
            <a:noAutofit/>
          </a:bodyPr>
          <a:lstStyle/>
          <a:p>
            <a:pPr marL="457200" lvl="0" indent="0" algn="l" rtl="0">
              <a:spcBef>
                <a:spcPts val="800"/>
              </a:spcBef>
              <a:spcAft>
                <a:spcPts val="0"/>
              </a:spcAft>
              <a:buNone/>
            </a:pP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solidFill>
                <a:schemeClr val="accent4"/>
              </a:solidFill>
            </a:endParaRPr>
          </a:p>
          <a:p>
            <a:pPr marL="0" lvl="0" indent="0" algn="ctr" rtl="0">
              <a:spcBef>
                <a:spcPts val="800"/>
              </a:spcBef>
              <a:spcAft>
                <a:spcPts val="0"/>
              </a:spcAft>
              <a:buNone/>
            </a:pPr>
            <a:endParaRPr sz="1200"/>
          </a:p>
          <a:p>
            <a:pPr marL="0" lvl="0" indent="0" algn="ctr" rtl="0">
              <a:spcBef>
                <a:spcPts val="800"/>
              </a:spcBef>
              <a:spcAft>
                <a:spcPts val="0"/>
              </a:spcAft>
              <a:buNone/>
            </a:pPr>
            <a:endParaRPr sz="1200"/>
          </a:p>
          <a:p>
            <a:pPr marL="0" lvl="0" indent="0" algn="l" rtl="0">
              <a:spcBef>
                <a:spcPts val="800"/>
              </a:spcBef>
              <a:spcAft>
                <a:spcPts val="0"/>
              </a:spcAft>
              <a:buNone/>
            </a:pPr>
            <a:endParaRPr sz="1200"/>
          </a:p>
        </p:txBody>
      </p:sp>
      <p:sp>
        <p:nvSpPr>
          <p:cNvPr id="1228" name="Google Shape;1228;p119"/>
          <p:cNvSpPr txBox="1">
            <a:spLocks noGrp="1"/>
          </p:cNvSpPr>
          <p:nvPr>
            <p:ph type="body" idx="3"/>
          </p:nvPr>
        </p:nvSpPr>
        <p:spPr>
          <a:xfrm>
            <a:off x="2488148" y="1783729"/>
            <a:ext cx="1949100" cy="2893200"/>
          </a:xfrm>
          <a:prstGeom prst="rect">
            <a:avLst/>
          </a:prstGeom>
          <a:solidFill>
            <a:srgbClr val="01728F">
              <a:alpha val="54380"/>
            </a:srgbClr>
          </a:solidFill>
        </p:spPr>
        <p:txBody>
          <a:bodyPr spcFirstLastPara="1" wrap="square" lIns="108000" tIns="1080000" rIns="108000" bIns="202500" anchor="t" anchorCtr="0">
            <a:noAutofit/>
          </a:bodyPr>
          <a:lstStyle/>
          <a:p>
            <a:pPr marL="457200" lvl="0" indent="-285750" algn="l" rtl="0">
              <a:spcBef>
                <a:spcPts val="800"/>
              </a:spcBef>
              <a:spcAft>
                <a:spcPts val="0"/>
              </a:spcAft>
              <a:buSzPts val="900"/>
              <a:buChar char="●"/>
            </a:pPr>
            <a:r>
              <a:rPr lang="nl" sz="1200"/>
              <a:t>RAV4 RADIUS</a:t>
            </a:r>
            <a:endParaRPr sz="1200"/>
          </a:p>
          <a:p>
            <a:pPr marL="1371600" lvl="0" indent="0" algn="l" rtl="0">
              <a:spcBef>
                <a:spcPts val="800"/>
              </a:spcBef>
              <a:spcAft>
                <a:spcPts val="0"/>
              </a:spcAft>
              <a:buNone/>
            </a:pPr>
            <a:endParaRPr sz="1200"/>
          </a:p>
          <a:p>
            <a:pPr marL="1371600" lvl="0" indent="0" algn="l" rtl="0">
              <a:spcBef>
                <a:spcPts val="800"/>
              </a:spcBef>
              <a:spcAft>
                <a:spcPts val="0"/>
              </a:spcAft>
              <a:buNone/>
            </a:pPr>
            <a:endParaRPr>
              <a:highlight>
                <a:schemeClr val="accent4"/>
              </a:highlight>
            </a:endParaRPr>
          </a:p>
        </p:txBody>
      </p:sp>
      <p:sp>
        <p:nvSpPr>
          <p:cNvPr id="1229" name="Google Shape;1229;p119"/>
          <p:cNvSpPr txBox="1">
            <a:spLocks noGrp="1"/>
          </p:cNvSpPr>
          <p:nvPr>
            <p:ph type="body" idx="4"/>
          </p:nvPr>
        </p:nvSpPr>
        <p:spPr>
          <a:xfrm>
            <a:off x="6925384" y="1783729"/>
            <a:ext cx="1949100" cy="2893200"/>
          </a:xfrm>
          <a:prstGeom prst="rect">
            <a:avLst/>
          </a:prstGeom>
          <a:solidFill>
            <a:srgbClr val="01728F">
              <a:alpha val="54380"/>
            </a:srgbClr>
          </a:solidFill>
        </p:spPr>
        <p:txBody>
          <a:bodyPr spcFirstLastPara="1" wrap="square" lIns="108000" tIns="1080000" rIns="108000" bIns="202500" anchor="t" anchorCtr="0">
            <a:noAutofit/>
          </a:bodyPr>
          <a:lstStyle/>
          <a:p>
            <a:pPr marL="0" lvl="0" indent="0" algn="l" rtl="0">
              <a:spcBef>
                <a:spcPts val="800"/>
              </a:spcBef>
              <a:spcAft>
                <a:spcPts val="0"/>
              </a:spcAft>
              <a:buNone/>
            </a:pPr>
            <a:endParaRPr sz="1200"/>
          </a:p>
          <a:p>
            <a:pPr marL="457200" lvl="0" indent="-304800" algn="l" rtl="0">
              <a:spcBef>
                <a:spcPts val="800"/>
              </a:spcBef>
              <a:spcAft>
                <a:spcPts val="0"/>
              </a:spcAft>
              <a:buSzPts val="1200"/>
              <a:buChar char="-"/>
            </a:pPr>
            <a:r>
              <a:rPr lang="nl" sz="1200"/>
              <a:t>Mobility week: Mobility match</a:t>
            </a:r>
            <a:endParaRPr sz="1200"/>
          </a:p>
          <a:p>
            <a:pPr marL="457200" lvl="0" indent="-304800" algn="l" rtl="0">
              <a:spcBef>
                <a:spcPts val="0"/>
              </a:spcBef>
              <a:spcAft>
                <a:spcPts val="0"/>
              </a:spcAft>
              <a:buSzPts val="1200"/>
              <a:buChar char="-"/>
            </a:pPr>
            <a:r>
              <a:rPr lang="nl" sz="1200"/>
              <a:t>Back to school</a:t>
            </a:r>
            <a:endParaRPr sz="1200"/>
          </a:p>
          <a:p>
            <a:pPr marL="457200" lvl="0" indent="-304800" algn="l" rtl="0">
              <a:spcBef>
                <a:spcPts val="0"/>
              </a:spcBef>
              <a:spcAft>
                <a:spcPts val="0"/>
              </a:spcAft>
              <a:buSzPts val="1200"/>
              <a:buChar char="-"/>
            </a:pPr>
            <a:r>
              <a:rPr lang="nl" sz="1200"/>
              <a:t>What does your powertrain mix look like?</a:t>
            </a:r>
            <a:endParaRPr sz="1200"/>
          </a:p>
          <a:p>
            <a:pPr marL="457200" lvl="0" indent="-304800" algn="l" rtl="0">
              <a:spcBef>
                <a:spcPts val="0"/>
              </a:spcBef>
              <a:spcAft>
                <a:spcPts val="0"/>
              </a:spcAft>
              <a:buSzPts val="1200"/>
              <a:buChar char="-"/>
            </a:pPr>
            <a:r>
              <a:rPr lang="nl" sz="1200"/>
              <a:t>Football event</a:t>
            </a:r>
            <a:endParaRPr sz="1200"/>
          </a:p>
          <a:p>
            <a:pPr marL="457200" lvl="0" indent="-304800" algn="l" rtl="0">
              <a:spcBef>
                <a:spcPts val="0"/>
              </a:spcBef>
              <a:spcAft>
                <a:spcPts val="0"/>
              </a:spcAft>
              <a:buSzPts val="1200"/>
              <a:buChar char="-"/>
            </a:pPr>
            <a:r>
              <a:rPr lang="nl" sz="1200"/>
              <a:t>Employee Q&amp;A</a:t>
            </a:r>
            <a:endParaRPr sz="1200"/>
          </a:p>
          <a:p>
            <a:pPr marL="0" lvl="0" indent="0" algn="l" rtl="0">
              <a:spcBef>
                <a:spcPts val="800"/>
              </a:spcBef>
              <a:spcAft>
                <a:spcPts val="0"/>
              </a:spcAft>
              <a:buNone/>
            </a:pPr>
            <a:endParaRPr sz="1200"/>
          </a:p>
          <a:p>
            <a:pPr marL="0" lvl="0" indent="0" algn="l" rtl="0">
              <a:spcBef>
                <a:spcPts val="800"/>
              </a:spcBef>
              <a:spcAft>
                <a:spcPts val="0"/>
              </a:spcAft>
              <a:buNone/>
            </a:pPr>
            <a:endParaRPr sz="1200"/>
          </a:p>
        </p:txBody>
      </p:sp>
      <p:sp>
        <p:nvSpPr>
          <p:cNvPr id="1230" name="Google Shape;1230;p119"/>
          <p:cNvSpPr txBox="1"/>
          <p:nvPr/>
        </p:nvSpPr>
        <p:spPr>
          <a:xfrm>
            <a:off x="508775" y="1939750"/>
            <a:ext cx="15660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800">
                <a:solidFill>
                  <a:schemeClr val="lt1"/>
                </a:solidFill>
              </a:rPr>
              <a:t>ONE STOP SHOP</a:t>
            </a:r>
            <a:endParaRPr sz="1800">
              <a:solidFill>
                <a:schemeClr val="lt1"/>
              </a:solidFill>
            </a:endParaRPr>
          </a:p>
        </p:txBody>
      </p:sp>
      <p:sp>
        <p:nvSpPr>
          <p:cNvPr id="1231" name="Google Shape;1231;p119"/>
          <p:cNvSpPr txBox="1"/>
          <p:nvPr/>
        </p:nvSpPr>
        <p:spPr>
          <a:xfrm>
            <a:off x="2561975" y="1939750"/>
            <a:ext cx="1875300" cy="480900"/>
          </a:xfrm>
          <a:prstGeom prst="rect">
            <a:avLst/>
          </a:prstGeom>
          <a:solidFill>
            <a:srgbClr val="01728F">
              <a:alpha val="54380"/>
            </a:srgb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MULTIPATH/ MULTISERVICE</a:t>
            </a:r>
            <a:endParaRPr sz="1500">
              <a:solidFill>
                <a:schemeClr val="lt1"/>
              </a:solidFill>
            </a:endParaRPr>
          </a:p>
        </p:txBody>
      </p:sp>
      <p:sp>
        <p:nvSpPr>
          <p:cNvPr id="1232" name="Google Shape;1232;p119"/>
          <p:cNvSpPr txBox="1"/>
          <p:nvPr/>
        </p:nvSpPr>
        <p:spPr>
          <a:xfrm>
            <a:off x="4777800" y="1955650"/>
            <a:ext cx="17781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3" name="Google Shape;1233;p119"/>
          <p:cNvSpPr txBox="1"/>
          <p:nvPr/>
        </p:nvSpPr>
        <p:spPr>
          <a:xfrm>
            <a:off x="7027600" y="1963600"/>
            <a:ext cx="17490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COMMUNITY/ CONNECTION</a:t>
            </a:r>
            <a:endParaRPr sz="15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7"/>
        <p:cNvGrpSpPr/>
        <p:nvPr/>
      </p:nvGrpSpPr>
      <p:grpSpPr>
        <a:xfrm>
          <a:off x="0" y="0"/>
          <a:ext cx="0" cy="0"/>
          <a:chOff x="0" y="0"/>
          <a:chExt cx="0" cy="0"/>
        </a:xfrm>
      </p:grpSpPr>
      <p:sp>
        <p:nvSpPr>
          <p:cNvPr id="1238" name="Google Shape;1238;p1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Tag lines pillars</a:t>
            </a:r>
            <a:endParaRPr/>
          </a:p>
        </p:txBody>
      </p:sp>
      <p:sp>
        <p:nvSpPr>
          <p:cNvPr id="1239" name="Google Shape;1239;p1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marL="0" marR="381000" lvl="0" indent="457200" algn="l" rtl="0">
              <a:spcBef>
                <a:spcPts val="0"/>
              </a:spcBef>
              <a:spcAft>
                <a:spcPts val="0"/>
              </a:spcAft>
              <a:buNone/>
            </a:pP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lang="nl" sz="1400" i="1">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sz="1400" i="1">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marL="0" lvl="0" indent="0" algn="l" rtl="0">
              <a:spcBef>
                <a:spcPts val="0"/>
              </a:spcBef>
              <a:spcAft>
                <a:spcPts val="1200"/>
              </a:spcAft>
              <a:buNone/>
            </a:pP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pic>
        <p:nvPicPr>
          <p:cNvPr id="1244" name="Google Shape;1244;p121"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245" name="Google Shape;1245;p121"/>
          <p:cNvSpPr txBox="1">
            <a:spLocks noGrp="1"/>
          </p:cNvSpPr>
          <p:nvPr>
            <p:ph type="title"/>
          </p:nvPr>
        </p:nvSpPr>
        <p:spPr>
          <a:xfrm>
            <a:off x="2725825" y="1588075"/>
            <a:ext cx="36660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pic>
        <p:nvPicPr>
          <p:cNvPr id="1251" name="Google Shape;1251;p12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52" name="Google Shape;1252;p122"/>
          <p:cNvPicPr preferRelativeResize="0"/>
          <p:nvPr/>
        </p:nvPicPr>
        <p:blipFill>
          <a:blip r:embed="rId4">
            <a:alphaModFix/>
          </a:blip>
          <a:stretch>
            <a:fillRect/>
          </a:stretch>
        </p:blipFill>
        <p:spPr>
          <a:xfrm>
            <a:off x="0" y="0"/>
            <a:ext cx="4095900" cy="5143501"/>
          </a:xfrm>
          <a:prstGeom prst="rect">
            <a:avLst/>
          </a:prstGeom>
          <a:noFill/>
          <a:ln>
            <a:noFill/>
          </a:ln>
        </p:spPr>
      </p:pic>
      <p:sp>
        <p:nvSpPr>
          <p:cNvPr id="1253" name="Google Shape;1253;p12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54" name="Google Shape;1254;p12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255" name="Google Shape;1255;p122"/>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ICEBERG </a:t>
            </a:r>
            <a:r>
              <a:rPr lang="nl" sz="1500">
                <a:solidFill>
                  <a:schemeClr val="lt1"/>
                </a:solidFill>
                <a:latin typeface="Plus Jakarta Sans"/>
                <a:ea typeface="Plus Jakarta Sans"/>
                <a:cs typeface="Plus Jakarta Sans"/>
                <a:sym typeface="Plus Jakarta Sans"/>
              </a:rPr>
              <a:t>*MOVED FROM JULY</a:t>
            </a:r>
            <a:endParaRPr sz="1500">
              <a:solidFill>
                <a:schemeClr val="lt1"/>
              </a:solidFill>
              <a:latin typeface="Plus Jakarta Sans"/>
              <a:ea typeface="Plus Jakarta Sans"/>
              <a:cs typeface="Plus Jakarta Sans"/>
              <a:sym typeface="Plus Jakarta Sans"/>
            </a:endParaRPr>
          </a:p>
        </p:txBody>
      </p:sp>
      <p:sp>
        <p:nvSpPr>
          <p:cNvPr id="1256" name="Google Shape;1256;p122"/>
          <p:cNvSpPr txBox="1"/>
          <p:nvPr/>
        </p:nvSpPr>
        <p:spPr>
          <a:xfrm>
            <a:off x="458225" y="1093100"/>
            <a:ext cx="3259500" cy="38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rPr>
              <a:t>Are you managing your fleet budget based only on what’s visible above the surface? </a:t>
            </a:r>
            <a:endParaRPr sz="1000">
              <a:solidFill>
                <a:schemeClr val="lt1"/>
              </a:solidFill>
            </a:endParaRPr>
          </a:p>
          <a:p>
            <a:pPr marL="0" lvl="0" indent="0" algn="l" rtl="0">
              <a:spcBef>
                <a:spcPts val="0"/>
              </a:spcBef>
              <a:spcAft>
                <a:spcPts val="0"/>
              </a:spcAft>
              <a:buClr>
                <a:schemeClr val="dk1"/>
              </a:buClr>
              <a:buSzPts val="1100"/>
              <a:buFont typeface="Arial"/>
              <a:buNone/>
            </a:pPr>
            <a:endParaRPr sz="1000">
              <a:solidFill>
                <a:schemeClr val="lt1"/>
              </a:solidFill>
            </a:endParaRPr>
          </a:p>
          <a:p>
            <a:pPr marL="0" lvl="0" indent="0" algn="l" rtl="0">
              <a:spcBef>
                <a:spcPts val="0"/>
              </a:spcBef>
              <a:spcAft>
                <a:spcPts val="0"/>
              </a:spcAft>
              <a:buClr>
                <a:schemeClr val="dk1"/>
              </a:buClr>
              <a:buSzPts val="1100"/>
              <a:buFont typeface="Arial"/>
              <a:buNone/>
            </a:pPr>
            <a:r>
              <a:rPr lang="nl" sz="1000">
                <a:solidFill>
                  <a:schemeClr val="lt1"/>
                </a:solidFill>
              </a:rPr>
              <a:t>Focusing solely on monthly lease invoices leaves a huge part of your actual spend drifting out of sight. When operational costs are scattered across different tools and departments, getting a true view of what's under the surface might be a challenge.</a:t>
            </a:r>
            <a:endParaRPr sz="1000">
              <a:solidFill>
                <a:schemeClr val="lt1"/>
              </a:solidFill>
            </a:endParaRPr>
          </a:p>
          <a:p>
            <a:pPr marL="0" lvl="0" indent="0" algn="l" rtl="0">
              <a:spcBef>
                <a:spcPts val="0"/>
              </a:spcBef>
              <a:spcAft>
                <a:spcPts val="0"/>
              </a:spcAft>
              <a:buClr>
                <a:schemeClr val="dk1"/>
              </a:buClr>
              <a:buSzPts val="1100"/>
              <a:buFont typeface="Arial"/>
              <a:buNone/>
            </a:pPr>
            <a:endParaRPr sz="1000">
              <a:solidFill>
                <a:schemeClr val="lt1"/>
              </a:solidFill>
            </a:endParaRPr>
          </a:p>
          <a:p>
            <a:pPr marL="0" lvl="0" indent="0" algn="l" rtl="0">
              <a:spcBef>
                <a:spcPts val="0"/>
              </a:spcBef>
              <a:spcAft>
                <a:spcPts val="0"/>
              </a:spcAft>
              <a:buClr>
                <a:schemeClr val="dk1"/>
              </a:buClr>
              <a:buSzPts val="1100"/>
              <a:buFont typeface="Arial"/>
              <a:buNone/>
            </a:pPr>
            <a:r>
              <a:rPr lang="nl" sz="1000">
                <a:solidFill>
                  <a:schemeClr val="lt1"/>
                </a:solidFill>
              </a:rPr>
              <a:t>We help you dive deeper, giving you visibility on all cost elements to keep you navigating in smooth waters. No cold surprises. 🧊</a:t>
            </a:r>
            <a:endParaRPr sz="1000">
              <a:solidFill>
                <a:schemeClr val="lt1"/>
              </a:solidFill>
            </a:endParaRPr>
          </a:p>
          <a:p>
            <a:pPr marL="0" lvl="0" indent="0" algn="l" rtl="0">
              <a:spcBef>
                <a:spcPts val="0"/>
              </a:spcBef>
              <a:spcAft>
                <a:spcPts val="0"/>
              </a:spcAft>
              <a:buClr>
                <a:schemeClr val="dk1"/>
              </a:buClr>
              <a:buSzPts val="1100"/>
              <a:buFont typeface="Arial"/>
              <a:buNone/>
            </a:pPr>
            <a:endParaRPr sz="1000">
              <a:solidFill>
                <a:schemeClr val="lt1"/>
              </a:solidFill>
            </a:endParaRPr>
          </a:p>
          <a:p>
            <a:pPr marL="0" lvl="0" indent="0" algn="l" rtl="0">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marL="0" lvl="0" indent="0" algn="l" rtl="0">
              <a:spcBef>
                <a:spcPts val="0"/>
              </a:spcBef>
              <a:spcAft>
                <a:spcPts val="0"/>
              </a:spcAft>
              <a:buClr>
                <a:schemeClr val="dk1"/>
              </a:buClr>
              <a:buSzPts val="1100"/>
              <a:buFont typeface="Arial"/>
              <a:buNone/>
            </a:pPr>
            <a:endParaRPr sz="1000">
              <a:solidFill>
                <a:schemeClr val="lt1"/>
              </a:solidFill>
            </a:endParaRPr>
          </a:p>
          <a:p>
            <a:pPr marL="0" lvl="0" indent="0" algn="l" rtl="0">
              <a:spcBef>
                <a:spcPts val="0"/>
              </a:spcBef>
              <a:spcAft>
                <a:spcPts val="0"/>
              </a:spcAft>
              <a:buClr>
                <a:schemeClr val="dk1"/>
              </a:buClr>
              <a:buSzPts val="1100"/>
              <a:buFont typeface="Arial"/>
              <a:buNone/>
            </a:pPr>
            <a:r>
              <a:rPr lang="nl" sz="1000">
                <a:solidFill>
                  <a:schemeClr val="lt1"/>
                </a:solidFill>
              </a:rPr>
              <a:t>#KINTO #FleetManagement #TotalCostOfOwnership</a:t>
            </a:r>
            <a:endParaRPr sz="1000">
              <a:solidFill>
                <a:schemeClr val="lt1"/>
              </a:solidFill>
            </a:endParaRPr>
          </a:p>
          <a:p>
            <a:pPr marL="0" lvl="0" indent="0" algn="l" rtl="0">
              <a:spcBef>
                <a:spcPts val="0"/>
              </a:spcBef>
              <a:spcAft>
                <a:spcPts val="0"/>
              </a:spcAft>
              <a:buClr>
                <a:schemeClr val="dk1"/>
              </a:buClr>
              <a:buSzPts val="1100"/>
              <a:buFont typeface="Arial"/>
              <a:buNone/>
            </a:pPr>
            <a:endParaRPr sz="10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p:txBody>
      </p:sp>
      <p:pic>
        <p:nvPicPr>
          <p:cNvPr id="1257" name="Google Shape;1257;p12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58" name="Google Shape;1258;p122"/>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259" name="Google Shape;1259;p12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60" name="Google Shape;1260;p122"/>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261" name="Google Shape;1261;p122" title="LEASE (ONE STOP SHOP) - ICEBERG_4x5.png"/>
          <p:cNvPicPr preferRelativeResize="0"/>
          <p:nvPr/>
        </p:nvPicPr>
        <p:blipFill rotWithShape="1">
          <a:blip r:embed="rId8">
            <a:alphaModFix/>
          </a:blip>
          <a:srcRect/>
          <a:stretch/>
        </p:blipFill>
        <p:spPr>
          <a:xfrm>
            <a:off x="5951275" y="1050650"/>
            <a:ext cx="2559851" cy="31998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6"/>
        <p:cNvGrpSpPr/>
        <p:nvPr/>
      </p:nvGrpSpPr>
      <p:grpSpPr>
        <a:xfrm>
          <a:off x="0" y="0"/>
          <a:ext cx="0" cy="0"/>
          <a:chOff x="0" y="0"/>
          <a:chExt cx="0" cy="0"/>
        </a:xfrm>
      </p:grpSpPr>
      <p:pic>
        <p:nvPicPr>
          <p:cNvPr id="1267" name="Google Shape;1267;p12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68" name="Google Shape;1268;p123"/>
          <p:cNvPicPr preferRelativeResize="0"/>
          <p:nvPr/>
        </p:nvPicPr>
        <p:blipFill>
          <a:blip r:embed="rId4">
            <a:alphaModFix/>
          </a:blip>
          <a:stretch>
            <a:fillRect/>
          </a:stretch>
        </p:blipFill>
        <p:spPr>
          <a:xfrm>
            <a:off x="0" y="0"/>
            <a:ext cx="4052975" cy="5143501"/>
          </a:xfrm>
          <a:prstGeom prst="rect">
            <a:avLst/>
          </a:prstGeom>
          <a:noFill/>
          <a:ln>
            <a:noFill/>
          </a:ln>
        </p:spPr>
      </p:pic>
      <p:sp>
        <p:nvSpPr>
          <p:cNvPr id="1269" name="Google Shape;1269;p12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0" name="Google Shape;1270;p12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271" name="Google Shape;1271;p123"/>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ICEBERG</a:t>
            </a:r>
            <a:r>
              <a:rPr lang="nl" sz="1500">
                <a:solidFill>
                  <a:schemeClr val="lt1"/>
                </a:solidFill>
                <a:latin typeface="Plus Jakarta Sans"/>
                <a:ea typeface="Plus Jakarta Sans"/>
                <a:cs typeface="Plus Jakarta Sans"/>
                <a:sym typeface="Plus Jakarta Sans"/>
              </a:rPr>
              <a:t>*MOVED FROM JULY</a:t>
            </a:r>
            <a:endParaRPr sz="3000">
              <a:solidFill>
                <a:schemeClr val="lt1"/>
              </a:solidFill>
              <a:latin typeface="Plus Jakarta Sans"/>
              <a:ea typeface="Plus Jakarta Sans"/>
              <a:cs typeface="Plus Jakarta Sans"/>
              <a:sym typeface="Plus Jakarta Sans"/>
            </a:endParaRPr>
          </a:p>
        </p:txBody>
      </p:sp>
      <p:sp>
        <p:nvSpPr>
          <p:cNvPr id="1272" name="Google Shape;1272;p123"/>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rPr>
              <a:t>Only seeing the tip of the iceberg? 🧊</a:t>
            </a:r>
            <a:endParaRPr sz="1000">
              <a:solidFill>
                <a:schemeClr val="lt1"/>
              </a:solidFill>
            </a:endParaRPr>
          </a:p>
          <a:p>
            <a:pPr marL="0" lvl="0" indent="0" algn="l" rtl="0">
              <a:spcBef>
                <a:spcPts val="0"/>
              </a:spcBef>
              <a:spcAft>
                <a:spcPts val="0"/>
              </a:spcAft>
              <a:buClr>
                <a:schemeClr val="dk1"/>
              </a:buClr>
              <a:buSzPts val="1100"/>
              <a:buFont typeface="Arial"/>
              <a:buNone/>
            </a:pPr>
            <a:endParaRPr sz="1000">
              <a:solidFill>
                <a:schemeClr val="lt1"/>
              </a:solidFill>
            </a:endParaRPr>
          </a:p>
          <a:p>
            <a:pPr marL="0" lvl="0" indent="0" algn="l" rtl="0">
              <a:spcBef>
                <a:spcPts val="0"/>
              </a:spcBef>
              <a:spcAft>
                <a:spcPts val="0"/>
              </a:spcAft>
              <a:buClr>
                <a:schemeClr val="dk1"/>
              </a:buClr>
              <a:buSzPts val="1100"/>
              <a:buFont typeface="Arial"/>
              <a:buNone/>
            </a:pPr>
            <a:r>
              <a:rPr lang="nl" sz="1000">
                <a:solidFill>
                  <a:schemeClr val="lt1"/>
                </a:solidFill>
              </a:rPr>
              <a:t>Lease invoices are just the surface. True fleet transparency means diving under the waves to spot hidden operational costs before they drift out of control. We help you bring everything to light so you can captain your budget with total confidence. 🌊</a:t>
            </a:r>
            <a:endParaRPr sz="1000">
              <a:solidFill>
                <a:schemeClr val="lt1"/>
              </a:solidFill>
            </a:endParaRPr>
          </a:p>
          <a:p>
            <a:pPr marL="0" lvl="0" indent="0" algn="l" rtl="0">
              <a:spcBef>
                <a:spcPts val="0"/>
              </a:spcBef>
              <a:spcAft>
                <a:spcPts val="0"/>
              </a:spcAft>
              <a:buClr>
                <a:schemeClr val="dk1"/>
              </a:buClr>
              <a:buSzPts val="1100"/>
              <a:buFont typeface="Arial"/>
              <a:buNone/>
            </a:pPr>
            <a:endParaRPr sz="1000">
              <a:solidFill>
                <a:schemeClr val="lt1"/>
              </a:solidFill>
            </a:endParaRPr>
          </a:p>
          <a:p>
            <a:pPr marL="0" lvl="0" indent="0" algn="l" rtl="0">
              <a:spcBef>
                <a:spcPts val="0"/>
              </a:spcBef>
              <a:spcAft>
                <a:spcPts val="0"/>
              </a:spcAft>
              <a:buClr>
                <a:schemeClr val="dk1"/>
              </a:buClr>
              <a:buSzPts val="1100"/>
              <a:buFont typeface="Arial"/>
              <a:buNone/>
            </a:pPr>
            <a:r>
              <a:rPr lang="nl" sz="1000">
                <a:solidFill>
                  <a:schemeClr val="lt1"/>
                </a:solidFill>
              </a:rPr>
              <a:t>Let’s keep your business strategy completely unsinkable. 🚢 </a:t>
            </a:r>
            <a:endParaRPr sz="1000">
              <a:solidFill>
                <a:schemeClr val="lt1"/>
              </a:solidFill>
            </a:endParaRPr>
          </a:p>
          <a:p>
            <a:pPr marL="0" lvl="0" indent="0" algn="l" rtl="0">
              <a:spcBef>
                <a:spcPts val="0"/>
              </a:spcBef>
              <a:spcAft>
                <a:spcPts val="0"/>
              </a:spcAft>
              <a:buClr>
                <a:schemeClr val="dk1"/>
              </a:buClr>
              <a:buSzPts val="1100"/>
              <a:buFont typeface="Arial"/>
              <a:buNone/>
            </a:pPr>
            <a:endParaRPr sz="1000">
              <a:solidFill>
                <a:schemeClr val="lt1"/>
              </a:solidFill>
            </a:endParaRPr>
          </a:p>
          <a:p>
            <a:pPr marL="0" lvl="0" indent="0" algn="l" rtl="0">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marL="0" lvl="0" indent="0" algn="l" rtl="0">
              <a:spcBef>
                <a:spcPts val="0"/>
              </a:spcBef>
              <a:spcAft>
                <a:spcPts val="0"/>
              </a:spcAft>
              <a:buClr>
                <a:schemeClr val="dk1"/>
              </a:buClr>
              <a:buSzPts val="1100"/>
              <a:buFont typeface="Arial"/>
              <a:buNone/>
            </a:pPr>
            <a:endParaRPr sz="1000">
              <a:solidFill>
                <a:schemeClr val="lt1"/>
              </a:solidFill>
            </a:endParaRPr>
          </a:p>
          <a:p>
            <a:pPr marL="0" lvl="0" indent="0" algn="l" rtl="0">
              <a:spcBef>
                <a:spcPts val="0"/>
              </a:spcBef>
              <a:spcAft>
                <a:spcPts val="0"/>
              </a:spcAft>
              <a:buClr>
                <a:schemeClr val="dk1"/>
              </a:buClr>
              <a:buSzPts val="1100"/>
              <a:buFont typeface="Arial"/>
              <a:buNone/>
            </a:pPr>
            <a:r>
              <a:rPr lang="nl" sz="1000">
                <a:solidFill>
                  <a:schemeClr val="lt1"/>
                </a:solidFill>
              </a:rPr>
              <a:t>#KINTO #FleetManagement #TotalCostOfOwnership</a:t>
            </a:r>
            <a:endParaRPr sz="1000">
              <a:solidFill>
                <a:schemeClr val="lt1"/>
              </a:solidFill>
            </a:endParaRPr>
          </a:p>
        </p:txBody>
      </p:sp>
      <p:pic>
        <p:nvPicPr>
          <p:cNvPr id="1273" name="Google Shape;1273;p12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74" name="Google Shape;1274;p123"/>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275" name="Google Shape;1275;p12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76" name="Google Shape;1276;p123"/>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277" name="Google Shape;1277;p123" title="LEASE (ONE STOP SHOP) - ICEBERG.png"/>
          <p:cNvPicPr preferRelativeResize="0"/>
          <p:nvPr/>
        </p:nvPicPr>
        <p:blipFill>
          <a:blip r:embed="rId8">
            <a:alphaModFix/>
          </a:blip>
          <a:stretch>
            <a:fillRect/>
          </a:stretch>
        </p:blipFill>
        <p:spPr>
          <a:xfrm>
            <a:off x="5951275" y="1050650"/>
            <a:ext cx="2559851" cy="3199800"/>
          </a:xfrm>
          <a:prstGeom prst="rect">
            <a:avLst/>
          </a:prstGeom>
          <a:noFill/>
          <a:ln>
            <a:noFill/>
          </a:ln>
        </p:spPr>
      </p:pic>
      <p:pic>
        <p:nvPicPr>
          <p:cNvPr id="1278" name="Google Shape;1278;p123" title="LEASE (ONE STOP SHOP) - ICEBERG_4x5.png"/>
          <p:cNvPicPr preferRelativeResize="0"/>
          <p:nvPr/>
        </p:nvPicPr>
        <p:blipFill rotWithShape="1">
          <a:blip r:embed="rId9">
            <a:alphaModFix/>
          </a:blip>
          <a:srcRect/>
          <a:stretch/>
        </p:blipFill>
        <p:spPr>
          <a:xfrm>
            <a:off x="5951275" y="1050650"/>
            <a:ext cx="2559851" cy="31998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3"/>
        <p:cNvGrpSpPr/>
        <p:nvPr/>
      </p:nvGrpSpPr>
      <p:grpSpPr>
        <a:xfrm>
          <a:off x="0" y="0"/>
          <a:ext cx="0" cy="0"/>
          <a:chOff x="0" y="0"/>
          <a:chExt cx="0" cy="0"/>
        </a:xfrm>
      </p:grpSpPr>
      <p:pic>
        <p:nvPicPr>
          <p:cNvPr id="1284" name="Google Shape;1284;p12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85" name="Google Shape;1285;p124"/>
          <p:cNvPicPr preferRelativeResize="0"/>
          <p:nvPr/>
        </p:nvPicPr>
        <p:blipFill>
          <a:blip r:embed="rId4">
            <a:alphaModFix/>
          </a:blip>
          <a:stretch>
            <a:fillRect/>
          </a:stretch>
        </p:blipFill>
        <p:spPr>
          <a:xfrm>
            <a:off x="0" y="0"/>
            <a:ext cx="4138850" cy="5143501"/>
          </a:xfrm>
          <a:prstGeom prst="rect">
            <a:avLst/>
          </a:prstGeom>
          <a:noFill/>
          <a:ln>
            <a:noFill/>
          </a:ln>
        </p:spPr>
      </p:pic>
      <p:sp>
        <p:nvSpPr>
          <p:cNvPr id="1286" name="Google Shape;1286;p12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87" name="Google Shape;1287;p12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288" name="Google Shape;1288;p124"/>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1.ICEBERG </a:t>
            </a:r>
            <a:r>
              <a:rPr lang="nl" sz="1500">
                <a:solidFill>
                  <a:schemeClr val="lt1"/>
                </a:solidFill>
                <a:latin typeface="Plus Jakarta Sans"/>
                <a:ea typeface="Plus Jakarta Sans"/>
                <a:cs typeface="Plus Jakarta Sans"/>
                <a:sym typeface="Plus Jakarta Sans"/>
              </a:rPr>
              <a:t>*MOVED FROM JULY</a:t>
            </a:r>
            <a:endParaRPr sz="3000">
              <a:solidFill>
                <a:schemeClr val="lt1"/>
              </a:solidFill>
              <a:latin typeface="Plus Jakarta Sans"/>
              <a:ea typeface="Plus Jakarta Sans"/>
              <a:cs typeface="Plus Jakarta Sans"/>
              <a:sym typeface="Plus Jakarta Sans"/>
            </a:endParaRPr>
          </a:p>
        </p:txBody>
      </p:sp>
      <p:sp>
        <p:nvSpPr>
          <p:cNvPr id="1289" name="Google Shape;1289;p124"/>
          <p:cNvSpPr txBox="1"/>
          <p:nvPr/>
        </p:nvSpPr>
        <p:spPr>
          <a:xfrm>
            <a:off x="458225" y="1093100"/>
            <a:ext cx="3259500" cy="370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Are you managing your fleet budget based only on the tip of the iceberg?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Focusing solely on monthly lease invoices leaves a large part of your actual spend drifting out of sight.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help you dive below the surface. By bringing every hidden cost element together into one clear overview, we give you the transparency needed to captain your budget with total confidence.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Navigate your fleet safely at </a:t>
            </a:r>
            <a:r>
              <a:rPr lang="nl" sz="1000" u="sng">
                <a:solidFill>
                  <a:schemeClr val="hlink"/>
                </a:solidFill>
                <a:latin typeface="Plus Jakarta Sans Light"/>
                <a:ea typeface="Plus Jakarta Sans Light"/>
                <a:cs typeface="Plus Jakarta Sans Light"/>
                <a:sym typeface="Plus Jakarta Sans Light"/>
                <a:hlinkClick r:id="rId5"/>
              </a:rPr>
              <a:t>kinto-mobility.eu</a:t>
            </a:r>
            <a:r>
              <a:rPr lang="nl" sz="1000">
                <a:solidFill>
                  <a:schemeClr val="lt1"/>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#TotalCostOfOwnership</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290" name="Google Shape;1290;p12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291" name="Google Shape;1291;p124"/>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292" name="Google Shape;1292;p124"/>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293" name="Google Shape;1293;p124"/>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294" name="Google Shape;1294;p124" title="LEASE (ONE STOP SHOP) - ICEBERG.png"/>
          <p:cNvPicPr preferRelativeResize="0"/>
          <p:nvPr/>
        </p:nvPicPr>
        <p:blipFill>
          <a:blip r:embed="rId9">
            <a:alphaModFix/>
          </a:blip>
          <a:stretch>
            <a:fillRect/>
          </a:stretch>
        </p:blipFill>
        <p:spPr>
          <a:xfrm>
            <a:off x="5951275" y="1050650"/>
            <a:ext cx="2559851" cy="3199800"/>
          </a:xfrm>
          <a:prstGeom prst="rect">
            <a:avLst/>
          </a:prstGeom>
          <a:noFill/>
          <a:ln>
            <a:noFill/>
          </a:ln>
        </p:spPr>
      </p:pic>
      <p:pic>
        <p:nvPicPr>
          <p:cNvPr id="1295" name="Google Shape;1295;p124" title="LEASE (ONE STOP SHOP) - ICEBERG_4x5.png"/>
          <p:cNvPicPr preferRelativeResize="0"/>
          <p:nvPr/>
        </p:nvPicPr>
        <p:blipFill rotWithShape="1">
          <a:blip r:embed="rId10">
            <a:alphaModFix/>
          </a:blip>
          <a:srcRect/>
          <a:stretch/>
        </p:blipFill>
        <p:spPr>
          <a:xfrm>
            <a:off x="5951275" y="1050650"/>
            <a:ext cx="2559851" cy="31998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9"/>
        <p:cNvGrpSpPr/>
        <p:nvPr/>
      </p:nvGrpSpPr>
      <p:grpSpPr>
        <a:xfrm>
          <a:off x="0" y="0"/>
          <a:ext cx="0" cy="0"/>
          <a:chOff x="0" y="0"/>
          <a:chExt cx="0" cy="0"/>
        </a:xfrm>
      </p:grpSpPr>
      <p:pic>
        <p:nvPicPr>
          <p:cNvPr id="1300" name="Google Shape;1300;p125"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301" name="Google Shape;1301;p125"/>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02" name="Google Shape;1302;p125"/>
          <p:cNvSpPr txBox="1">
            <a:spLocks noGrp="1"/>
          </p:cNvSpPr>
          <p:nvPr>
            <p:ph type="title"/>
          </p:nvPr>
        </p:nvSpPr>
        <p:spPr>
          <a:xfrm>
            <a:off x="2796925" y="1588050"/>
            <a:ext cx="41796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7"/>
        <p:cNvGrpSpPr/>
        <p:nvPr/>
      </p:nvGrpSpPr>
      <p:grpSpPr>
        <a:xfrm>
          <a:off x="0" y="0"/>
          <a:ext cx="0" cy="0"/>
          <a:chOff x="0" y="0"/>
          <a:chExt cx="0" cy="0"/>
        </a:xfrm>
      </p:grpSpPr>
      <p:pic>
        <p:nvPicPr>
          <p:cNvPr id="1308" name="Google Shape;1308;p12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09" name="Google Shape;1309;p12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10" name="Google Shape;1310;p12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1" name="Google Shape;1311;p12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312" name="Google Shape;1312;p126"/>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 RAV4 RADIUS </a:t>
            </a:r>
            <a:endParaRPr sz="3000">
              <a:solidFill>
                <a:srgbClr val="00708D"/>
              </a:solidFill>
              <a:latin typeface="Plus Jakarta Sans"/>
              <a:ea typeface="Plus Jakarta Sans"/>
              <a:cs typeface="Plus Jakarta Sans"/>
              <a:sym typeface="Plus Jakarta Sans"/>
            </a:endParaRPr>
          </a:p>
        </p:txBody>
      </p:sp>
      <p:sp>
        <p:nvSpPr>
          <p:cNvPr id="1313" name="Google Shape;1313;p126"/>
          <p:cNvSpPr txBox="1"/>
          <p:nvPr/>
        </p:nvSpPr>
        <p:spPr>
          <a:xfrm>
            <a:off x="3910750" y="3884225"/>
            <a:ext cx="5001300" cy="411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When transitioning your fleet to electrified solutions, one question always rides shotgun: will the range actually be enough for a full, unpredictable day?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The Toyota RAV4 PHEV is built for exactly that challenge. It offers 100+ km of pure electric range for daily commutes and errands, with a hybrid engine that seamlessly takes over whenever the day gets longer.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Through KINTO, adding this kind of flexibility to your business is effortless. Whether you want to lease it for the long term or rent it for short-term needs, we make sure your fleet stays mobile on your terms.</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With KINTO, your day keeps moving. Electrified when it makes sense, flexible when it matters.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#CorporateMobility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314" name="Google Shape;1314;p12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15" name="Google Shape;1315;p126"/>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 9/16</a:t>
            </a:r>
            <a:endParaRPr sz="1200">
              <a:solidFill>
                <a:schemeClr val="lt1"/>
              </a:solidFill>
              <a:latin typeface="Plus Jakarta Sans Light"/>
              <a:ea typeface="Plus Jakarta Sans Light"/>
              <a:cs typeface="Plus Jakarta Sans Light"/>
              <a:sym typeface="Plus Jakarta Sans Light"/>
            </a:endParaRPr>
          </a:p>
        </p:txBody>
      </p:sp>
      <p:pic>
        <p:nvPicPr>
          <p:cNvPr id="1316" name="Google Shape;1316;p126"/>
          <p:cNvPicPr preferRelativeResize="0"/>
          <p:nvPr/>
        </p:nvPicPr>
        <p:blipFill>
          <a:blip r:embed="rId7">
            <a:alphaModFix/>
          </a:blip>
          <a:stretch>
            <a:fillRect/>
          </a:stretch>
        </p:blipFill>
        <p:spPr>
          <a:xfrm>
            <a:off x="504325" y="1138904"/>
            <a:ext cx="1840739" cy="2865695"/>
          </a:xfrm>
          <a:prstGeom prst="rect">
            <a:avLst/>
          </a:prstGeom>
          <a:noFill/>
          <a:ln>
            <a:noFill/>
          </a:ln>
        </p:spPr>
      </p:pic>
      <p:pic>
        <p:nvPicPr>
          <p:cNvPr id="1317" name="Google Shape;1317;p126" title="Scherm­afbeelding 2026-07-17 om 12.18.27.png"/>
          <p:cNvPicPr preferRelativeResize="0"/>
          <p:nvPr/>
        </p:nvPicPr>
        <p:blipFill>
          <a:blip r:embed="rId8">
            <a:alphaModFix/>
          </a:blip>
          <a:stretch>
            <a:fillRect/>
          </a:stretch>
        </p:blipFill>
        <p:spPr>
          <a:xfrm>
            <a:off x="551375" y="1614250"/>
            <a:ext cx="1793700" cy="2216491"/>
          </a:xfrm>
          <a:prstGeom prst="rect">
            <a:avLst/>
          </a:prstGeom>
          <a:noFill/>
          <a:ln>
            <a:noFill/>
          </a:ln>
        </p:spPr>
      </p:pic>
      <p:pic>
        <p:nvPicPr>
          <p:cNvPr id="1318" name="Google Shape;1318;p126" title="Scherm­afbeelding 2026-07-17 om 12.19.09.png"/>
          <p:cNvPicPr preferRelativeResize="0"/>
          <p:nvPr/>
        </p:nvPicPr>
        <p:blipFill>
          <a:blip r:embed="rId9">
            <a:alphaModFix/>
          </a:blip>
          <a:stretch>
            <a:fillRect/>
          </a:stretch>
        </p:blipFill>
        <p:spPr>
          <a:xfrm>
            <a:off x="4225975" y="1634475"/>
            <a:ext cx="1758628" cy="2246475"/>
          </a:xfrm>
          <a:prstGeom prst="rect">
            <a:avLst/>
          </a:prstGeom>
          <a:noFill/>
          <a:ln>
            <a:noFill/>
          </a:ln>
        </p:spPr>
      </p:pic>
      <p:pic>
        <p:nvPicPr>
          <p:cNvPr id="1319" name="Google Shape;1319;p126" title="Scherm­afbeelding 2026-07-17 om 12.19.26.png"/>
          <p:cNvPicPr preferRelativeResize="0"/>
          <p:nvPr/>
        </p:nvPicPr>
        <p:blipFill>
          <a:blip r:embed="rId10">
            <a:alphaModFix/>
          </a:blip>
          <a:stretch>
            <a:fillRect/>
          </a:stretch>
        </p:blipFill>
        <p:spPr>
          <a:xfrm>
            <a:off x="6028200" y="1626000"/>
            <a:ext cx="1840750" cy="2246475"/>
          </a:xfrm>
          <a:prstGeom prst="rect">
            <a:avLst/>
          </a:prstGeom>
          <a:noFill/>
          <a:ln>
            <a:noFill/>
          </a:ln>
        </p:spPr>
      </p:pic>
      <p:pic>
        <p:nvPicPr>
          <p:cNvPr id="1320" name="Google Shape;1320;p126" title="Scherm­afbeelding 2026-07-28 om 12.54.35.png"/>
          <p:cNvPicPr preferRelativeResize="0"/>
          <p:nvPr/>
        </p:nvPicPr>
        <p:blipFill>
          <a:blip r:embed="rId11">
            <a:alphaModFix/>
          </a:blip>
          <a:stretch>
            <a:fillRect/>
          </a:stretch>
        </p:blipFill>
        <p:spPr>
          <a:xfrm>
            <a:off x="2388675" y="1614250"/>
            <a:ext cx="1793699" cy="2269968"/>
          </a:xfrm>
          <a:prstGeom prst="rect">
            <a:avLst/>
          </a:prstGeom>
          <a:noFill/>
          <a:ln>
            <a:noFill/>
          </a:ln>
        </p:spPr>
      </p:pic>
      <p:pic>
        <p:nvPicPr>
          <p:cNvPr id="1321" name="Google Shape;1321;p126" title="Scherm­afbeelding 2026-07-28 om 12.55.30.png"/>
          <p:cNvPicPr preferRelativeResize="0"/>
          <p:nvPr/>
        </p:nvPicPr>
        <p:blipFill>
          <a:blip r:embed="rId12">
            <a:alphaModFix/>
          </a:blip>
          <a:stretch>
            <a:fillRect/>
          </a:stretch>
        </p:blipFill>
        <p:spPr>
          <a:xfrm>
            <a:off x="7912549" y="1614250"/>
            <a:ext cx="1793700" cy="2249733"/>
          </a:xfrm>
          <a:prstGeom prst="rect">
            <a:avLst/>
          </a:prstGeom>
          <a:noFill/>
          <a:ln>
            <a:noFill/>
          </a:ln>
        </p:spPr>
      </p:pic>
      <p:pic>
        <p:nvPicPr>
          <p:cNvPr id="1322" name="Google Shape;1322;p126" title="MULTIPATH_NEW RAV4 RADIUS_2.png"/>
          <p:cNvPicPr preferRelativeResize="0"/>
          <p:nvPr/>
        </p:nvPicPr>
        <p:blipFill rotWithShape="1">
          <a:blip r:embed="rId13">
            <a:alphaModFix/>
          </a:blip>
          <a:srcRect t="33705"/>
          <a:stretch/>
        </p:blipFill>
        <p:spPr>
          <a:xfrm>
            <a:off x="2388675" y="2394534"/>
            <a:ext cx="1793699" cy="1486418"/>
          </a:xfrm>
          <a:prstGeom prst="rect">
            <a:avLst/>
          </a:prstGeom>
          <a:noFill/>
          <a:ln>
            <a:noFill/>
          </a:ln>
        </p:spPr>
      </p:pic>
      <p:pic>
        <p:nvPicPr>
          <p:cNvPr id="1323" name="Google Shape;1323;p126" title="MULTIPATH_NEW RAV4 RADIUS_5.png"/>
          <p:cNvPicPr preferRelativeResize="0"/>
          <p:nvPr/>
        </p:nvPicPr>
        <p:blipFill rotWithShape="1">
          <a:blip r:embed="rId14">
            <a:alphaModFix/>
          </a:blip>
          <a:srcRect t="26068"/>
          <a:stretch/>
        </p:blipFill>
        <p:spPr>
          <a:xfrm>
            <a:off x="7912550" y="2206275"/>
            <a:ext cx="1793699" cy="16576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28"/>
        <p:cNvGrpSpPr/>
        <p:nvPr/>
      </p:nvGrpSpPr>
      <p:grpSpPr>
        <a:xfrm>
          <a:off x="0" y="0"/>
          <a:ext cx="0" cy="0"/>
          <a:chOff x="0" y="0"/>
          <a:chExt cx="0" cy="0"/>
        </a:xfrm>
      </p:grpSpPr>
      <p:pic>
        <p:nvPicPr>
          <p:cNvPr id="1329" name="Google Shape;1329;p127"/>
          <p:cNvPicPr preferRelativeResize="0"/>
          <p:nvPr/>
        </p:nvPicPr>
        <p:blipFill>
          <a:blip r:embed="rId4">
            <a:alphaModFix/>
          </a:blip>
          <a:stretch>
            <a:fillRect/>
          </a:stretch>
        </p:blipFill>
        <p:spPr>
          <a:xfrm>
            <a:off x="504325" y="1138904"/>
            <a:ext cx="1840739" cy="2865695"/>
          </a:xfrm>
          <a:prstGeom prst="rect">
            <a:avLst/>
          </a:prstGeom>
          <a:noFill/>
          <a:ln>
            <a:noFill/>
          </a:ln>
        </p:spPr>
      </p:pic>
      <p:pic>
        <p:nvPicPr>
          <p:cNvPr id="1330" name="Google Shape;1330;p127"/>
          <p:cNvPicPr preferRelativeResize="0"/>
          <p:nvPr/>
        </p:nvPicPr>
        <p:blipFill>
          <a:blip r:embed="rId5">
            <a:alphaModFix/>
          </a:blip>
          <a:stretch>
            <a:fillRect/>
          </a:stretch>
        </p:blipFill>
        <p:spPr>
          <a:xfrm rot="5400000">
            <a:off x="1989277" y="-2003347"/>
            <a:ext cx="5151375" cy="9158077"/>
          </a:xfrm>
          <a:prstGeom prst="rect">
            <a:avLst/>
          </a:prstGeom>
          <a:noFill/>
          <a:ln>
            <a:noFill/>
          </a:ln>
        </p:spPr>
      </p:pic>
      <p:pic>
        <p:nvPicPr>
          <p:cNvPr id="1331" name="Google Shape;1331;p127"/>
          <p:cNvPicPr preferRelativeResize="0"/>
          <p:nvPr/>
        </p:nvPicPr>
        <p:blipFill>
          <a:blip r:embed="rId6">
            <a:alphaModFix/>
          </a:blip>
          <a:stretch>
            <a:fillRect/>
          </a:stretch>
        </p:blipFill>
        <p:spPr>
          <a:xfrm>
            <a:off x="0" y="0"/>
            <a:ext cx="3776451" cy="5143501"/>
          </a:xfrm>
          <a:prstGeom prst="rect">
            <a:avLst/>
          </a:prstGeom>
          <a:noFill/>
          <a:ln>
            <a:noFill/>
          </a:ln>
        </p:spPr>
      </p:pic>
      <p:sp>
        <p:nvSpPr>
          <p:cNvPr id="1332" name="Google Shape;1332;p12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33" name="Google Shape;1333;p12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334" name="Google Shape;1334;p127"/>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 RAV4 RADIUS </a:t>
            </a:r>
            <a:endParaRPr sz="3000">
              <a:solidFill>
                <a:srgbClr val="00708D"/>
              </a:solidFill>
              <a:latin typeface="Plus Jakarta Sans"/>
              <a:ea typeface="Plus Jakarta Sans"/>
              <a:cs typeface="Plus Jakarta Sans"/>
              <a:sym typeface="Plus Jakarta Sans"/>
            </a:endParaRPr>
          </a:p>
        </p:txBody>
      </p:sp>
      <p:sp>
        <p:nvSpPr>
          <p:cNvPr id="1335" name="Google Shape;1335;p127"/>
          <p:cNvSpPr txBox="1"/>
          <p:nvPr/>
        </p:nvSpPr>
        <p:spPr>
          <a:xfrm>
            <a:off x="4016950" y="3880950"/>
            <a:ext cx="5001300" cy="411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Range anxiety? That’s something we don’t know.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What does a real, busy workday actually look like for your drivers? Spoiler: it’s rarely just a straight line from home to the office and back.</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Slide through to see how the new Toyota RAV4 PHEV effortlessly powers a full human day on 100+ km of pure electric range.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And the best part? KINTO gives you full flexibility on how you drive it. Need a long-term lease for your permanent team, or a quick short-term rental for a busy month? We’ve got your business covered either way.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How many kilometers does your average workday commute look like?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#PlugInHybrid  #SmartMobility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336" name="Google Shape;1336;p127"/>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337" name="Google Shape;1337;p127"/>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 9/16</a:t>
            </a:r>
            <a:endParaRPr sz="1200">
              <a:solidFill>
                <a:schemeClr val="lt1"/>
              </a:solidFill>
              <a:latin typeface="Plus Jakarta Sans Light"/>
              <a:ea typeface="Plus Jakarta Sans Light"/>
              <a:cs typeface="Plus Jakarta Sans Light"/>
              <a:sym typeface="Plus Jakarta Sans Light"/>
            </a:endParaRPr>
          </a:p>
        </p:txBody>
      </p:sp>
      <p:pic>
        <p:nvPicPr>
          <p:cNvPr id="1338" name="Google Shape;1338;p127"/>
          <p:cNvPicPr preferRelativeResize="0"/>
          <p:nvPr/>
        </p:nvPicPr>
        <p:blipFill>
          <a:blip r:embed="rId4">
            <a:alphaModFix/>
          </a:blip>
          <a:stretch>
            <a:fillRect/>
          </a:stretch>
        </p:blipFill>
        <p:spPr>
          <a:xfrm>
            <a:off x="504325" y="1138904"/>
            <a:ext cx="1840739" cy="2865695"/>
          </a:xfrm>
          <a:prstGeom prst="rect">
            <a:avLst/>
          </a:prstGeom>
          <a:noFill/>
          <a:ln>
            <a:noFill/>
          </a:ln>
        </p:spPr>
      </p:pic>
      <p:pic>
        <p:nvPicPr>
          <p:cNvPr id="1339" name="Google Shape;1339;p127" title="Scherm­afbeelding 2026-07-17 om 12.18.27.png"/>
          <p:cNvPicPr preferRelativeResize="0"/>
          <p:nvPr/>
        </p:nvPicPr>
        <p:blipFill>
          <a:blip r:embed="rId8">
            <a:alphaModFix/>
          </a:blip>
          <a:stretch>
            <a:fillRect/>
          </a:stretch>
        </p:blipFill>
        <p:spPr>
          <a:xfrm>
            <a:off x="527850" y="1622950"/>
            <a:ext cx="1793700" cy="2216491"/>
          </a:xfrm>
          <a:prstGeom prst="rect">
            <a:avLst/>
          </a:prstGeom>
          <a:noFill/>
          <a:ln>
            <a:noFill/>
          </a:ln>
        </p:spPr>
      </p:pic>
      <p:pic>
        <p:nvPicPr>
          <p:cNvPr id="1340" name="Google Shape;1340;p127" title="Scherm­afbeelding 2026-07-17 om 12.19.09.png"/>
          <p:cNvPicPr preferRelativeResize="0"/>
          <p:nvPr/>
        </p:nvPicPr>
        <p:blipFill>
          <a:blip r:embed="rId9">
            <a:alphaModFix/>
          </a:blip>
          <a:stretch>
            <a:fillRect/>
          </a:stretch>
        </p:blipFill>
        <p:spPr>
          <a:xfrm>
            <a:off x="4225975" y="1589687"/>
            <a:ext cx="1793701" cy="2291259"/>
          </a:xfrm>
          <a:prstGeom prst="rect">
            <a:avLst/>
          </a:prstGeom>
          <a:noFill/>
          <a:ln>
            <a:noFill/>
          </a:ln>
        </p:spPr>
      </p:pic>
      <p:pic>
        <p:nvPicPr>
          <p:cNvPr id="1341" name="Google Shape;1341;p127" title="Scherm­afbeelding 2026-07-17 om 12.19.26.png"/>
          <p:cNvPicPr preferRelativeResize="0"/>
          <p:nvPr/>
        </p:nvPicPr>
        <p:blipFill>
          <a:blip r:embed="rId10">
            <a:alphaModFix/>
          </a:blip>
          <a:stretch>
            <a:fillRect/>
          </a:stretch>
        </p:blipFill>
        <p:spPr>
          <a:xfrm>
            <a:off x="6063275" y="1599275"/>
            <a:ext cx="1840750" cy="2246453"/>
          </a:xfrm>
          <a:prstGeom prst="rect">
            <a:avLst/>
          </a:prstGeom>
          <a:noFill/>
          <a:ln>
            <a:noFill/>
          </a:ln>
        </p:spPr>
      </p:pic>
      <p:pic>
        <p:nvPicPr>
          <p:cNvPr id="1342" name="Google Shape;1342;p127" title="Scherm­afbeelding 2026-07-28 om 12.54.35.png"/>
          <p:cNvPicPr preferRelativeResize="0"/>
          <p:nvPr/>
        </p:nvPicPr>
        <p:blipFill>
          <a:blip r:embed="rId11">
            <a:alphaModFix/>
          </a:blip>
          <a:stretch>
            <a:fillRect/>
          </a:stretch>
        </p:blipFill>
        <p:spPr>
          <a:xfrm>
            <a:off x="2388675" y="1614250"/>
            <a:ext cx="1793699" cy="2269968"/>
          </a:xfrm>
          <a:prstGeom prst="rect">
            <a:avLst/>
          </a:prstGeom>
          <a:noFill/>
          <a:ln>
            <a:noFill/>
          </a:ln>
        </p:spPr>
      </p:pic>
      <p:pic>
        <p:nvPicPr>
          <p:cNvPr id="1343" name="Google Shape;1343;p127" title="Scherm­afbeelding 2026-07-28 om 12.55.30.png"/>
          <p:cNvPicPr preferRelativeResize="0"/>
          <p:nvPr/>
        </p:nvPicPr>
        <p:blipFill>
          <a:blip r:embed="rId12">
            <a:alphaModFix/>
          </a:blip>
          <a:stretch>
            <a:fillRect/>
          </a:stretch>
        </p:blipFill>
        <p:spPr>
          <a:xfrm>
            <a:off x="7912549" y="1614250"/>
            <a:ext cx="1793700" cy="2249733"/>
          </a:xfrm>
          <a:prstGeom prst="rect">
            <a:avLst/>
          </a:prstGeom>
          <a:noFill/>
          <a:ln>
            <a:noFill/>
          </a:ln>
        </p:spPr>
      </p:pic>
      <p:pic>
        <p:nvPicPr>
          <p:cNvPr id="1344" name="Google Shape;1344;p127" title="MULTIPATH_NEW RAV4 RADIUS_2.png"/>
          <p:cNvPicPr preferRelativeResize="0"/>
          <p:nvPr/>
        </p:nvPicPr>
        <p:blipFill rotWithShape="1">
          <a:blip r:embed="rId13">
            <a:alphaModFix/>
          </a:blip>
          <a:srcRect t="33705"/>
          <a:stretch/>
        </p:blipFill>
        <p:spPr>
          <a:xfrm>
            <a:off x="2388675" y="2394534"/>
            <a:ext cx="1793699" cy="1486418"/>
          </a:xfrm>
          <a:prstGeom prst="rect">
            <a:avLst/>
          </a:prstGeom>
          <a:noFill/>
          <a:ln>
            <a:noFill/>
          </a:ln>
        </p:spPr>
      </p:pic>
      <p:pic>
        <p:nvPicPr>
          <p:cNvPr id="1345" name="Google Shape;1345;p127" title="MULTIPATH_NEW RAV4 RADIUS_5.png"/>
          <p:cNvPicPr preferRelativeResize="0"/>
          <p:nvPr/>
        </p:nvPicPr>
        <p:blipFill rotWithShape="1">
          <a:blip r:embed="rId14">
            <a:alphaModFix/>
          </a:blip>
          <a:srcRect t="26068"/>
          <a:stretch/>
        </p:blipFill>
        <p:spPr>
          <a:xfrm>
            <a:off x="7912550" y="2206275"/>
            <a:ext cx="1793699" cy="16576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0"/>
        <p:cNvGrpSpPr/>
        <p:nvPr/>
      </p:nvGrpSpPr>
      <p:grpSpPr>
        <a:xfrm>
          <a:off x="0" y="0"/>
          <a:ext cx="0" cy="0"/>
          <a:chOff x="0" y="0"/>
          <a:chExt cx="0" cy="0"/>
        </a:xfrm>
      </p:grpSpPr>
      <p:pic>
        <p:nvPicPr>
          <p:cNvPr id="1351" name="Google Shape;1351;p12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52" name="Google Shape;1352;p12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53" name="Google Shape;1353;p128"/>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54" name="Google Shape;1354;p128"/>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355" name="Google Shape;1355;p128"/>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 RAV4 RADIUS </a:t>
            </a:r>
            <a:endParaRPr sz="3000">
              <a:solidFill>
                <a:srgbClr val="00708D"/>
              </a:solidFill>
              <a:latin typeface="Plus Jakarta Sans"/>
              <a:ea typeface="Plus Jakarta Sans"/>
              <a:cs typeface="Plus Jakarta Sans"/>
              <a:sym typeface="Plus Jakarta Sans"/>
            </a:endParaRPr>
          </a:p>
        </p:txBody>
      </p:sp>
      <p:sp>
        <p:nvSpPr>
          <p:cNvPr id="1356" name="Google Shape;1356;p128"/>
          <p:cNvSpPr txBox="1"/>
          <p:nvPr/>
        </p:nvSpPr>
        <p:spPr>
          <a:xfrm>
            <a:off x="3990850" y="3732050"/>
            <a:ext cx="5001300" cy="411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800">
                <a:solidFill>
                  <a:schemeClr val="dk1"/>
                </a:solidFill>
                <a:latin typeface="Plus Jakarta Sans"/>
                <a:ea typeface="Plus Jakarta Sans"/>
                <a:cs typeface="Plus Jakarta Sans"/>
                <a:sym typeface="Plus Jakarta Sans"/>
              </a:rPr>
              <a:t>COPY FB</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If your drivers are still planning their entire day around where and when they can charge, it’s time to change the narrative.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of the biggest hesitations when switching a fleet to electric or plug-in hybrid vehicles is range doubt. What if the day gets too long?</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The new Toyota RAV4 PHEV answers that before it even becomes an issue. With 100+ km of pure electric range, it is built to effortlessly power a real, busy day.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And getting the right setup for your business is completely hassle-free. Because with KINTO, you choose the model that fits your operational needs. Whether that means long-term fleet leasing or flexible short-term rentals to cover temporary surges.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Discover how to electrify your fleet without the compromises at </a:t>
            </a:r>
            <a:r>
              <a:rPr lang="nl" sz="1000" u="sng">
                <a:solidFill>
                  <a:schemeClr val="hlink"/>
                </a:solidFill>
                <a:latin typeface="Plus Jakarta Sans Light"/>
                <a:ea typeface="Plus Jakarta Sans Light"/>
                <a:cs typeface="Plus Jakarta Sans Light"/>
                <a:sym typeface="Plus Jakarta Sans Light"/>
                <a:hlinkClick r:id="rId6"/>
              </a:rPr>
              <a:t>kinto-mobility.eu</a:t>
            </a: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#PlugInHybrid #SmartMobility</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357" name="Google Shape;1357;p128"/>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358" name="Google Shape;1358;p128"/>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 9/16</a:t>
            </a:r>
            <a:endParaRPr sz="1200">
              <a:solidFill>
                <a:schemeClr val="lt1"/>
              </a:solidFill>
              <a:latin typeface="Plus Jakarta Sans Light"/>
              <a:ea typeface="Plus Jakarta Sans Light"/>
              <a:cs typeface="Plus Jakarta Sans Light"/>
              <a:sym typeface="Plus Jakarta Sans Light"/>
            </a:endParaRPr>
          </a:p>
        </p:txBody>
      </p:sp>
      <p:pic>
        <p:nvPicPr>
          <p:cNvPr id="1359" name="Google Shape;1359;p128"/>
          <p:cNvPicPr preferRelativeResize="0"/>
          <p:nvPr/>
        </p:nvPicPr>
        <p:blipFill>
          <a:blip r:embed="rId8">
            <a:alphaModFix/>
          </a:blip>
          <a:stretch>
            <a:fillRect/>
          </a:stretch>
        </p:blipFill>
        <p:spPr>
          <a:xfrm>
            <a:off x="504325" y="1138904"/>
            <a:ext cx="1840739" cy="2865695"/>
          </a:xfrm>
          <a:prstGeom prst="rect">
            <a:avLst/>
          </a:prstGeom>
          <a:noFill/>
          <a:ln>
            <a:noFill/>
          </a:ln>
        </p:spPr>
      </p:pic>
      <p:pic>
        <p:nvPicPr>
          <p:cNvPr id="1360" name="Google Shape;1360;p128" title="Scherm­afbeelding 2026-07-17 om 12.18.27.png"/>
          <p:cNvPicPr preferRelativeResize="0"/>
          <p:nvPr/>
        </p:nvPicPr>
        <p:blipFill>
          <a:blip r:embed="rId9">
            <a:alphaModFix/>
          </a:blip>
          <a:stretch>
            <a:fillRect/>
          </a:stretch>
        </p:blipFill>
        <p:spPr>
          <a:xfrm>
            <a:off x="527850" y="1622950"/>
            <a:ext cx="1793700" cy="2216491"/>
          </a:xfrm>
          <a:prstGeom prst="rect">
            <a:avLst/>
          </a:prstGeom>
          <a:noFill/>
          <a:ln>
            <a:noFill/>
          </a:ln>
        </p:spPr>
      </p:pic>
      <p:pic>
        <p:nvPicPr>
          <p:cNvPr id="1361" name="Google Shape;1361;p128" title="Scherm­afbeelding 2026-07-17 om 12.19.09.png"/>
          <p:cNvPicPr preferRelativeResize="0"/>
          <p:nvPr/>
        </p:nvPicPr>
        <p:blipFill>
          <a:blip r:embed="rId10">
            <a:alphaModFix/>
          </a:blip>
          <a:stretch>
            <a:fillRect/>
          </a:stretch>
        </p:blipFill>
        <p:spPr>
          <a:xfrm>
            <a:off x="4225975" y="1589687"/>
            <a:ext cx="1793701" cy="2291259"/>
          </a:xfrm>
          <a:prstGeom prst="rect">
            <a:avLst/>
          </a:prstGeom>
          <a:noFill/>
          <a:ln>
            <a:noFill/>
          </a:ln>
        </p:spPr>
      </p:pic>
      <p:pic>
        <p:nvPicPr>
          <p:cNvPr id="1362" name="Google Shape;1362;p128" title="Scherm­afbeelding 2026-07-17 om 12.19.26.png"/>
          <p:cNvPicPr preferRelativeResize="0"/>
          <p:nvPr/>
        </p:nvPicPr>
        <p:blipFill>
          <a:blip r:embed="rId11">
            <a:alphaModFix/>
          </a:blip>
          <a:stretch>
            <a:fillRect/>
          </a:stretch>
        </p:blipFill>
        <p:spPr>
          <a:xfrm>
            <a:off x="6063275" y="1599275"/>
            <a:ext cx="1840750" cy="2246453"/>
          </a:xfrm>
          <a:prstGeom prst="rect">
            <a:avLst/>
          </a:prstGeom>
          <a:noFill/>
          <a:ln>
            <a:noFill/>
          </a:ln>
        </p:spPr>
      </p:pic>
      <p:pic>
        <p:nvPicPr>
          <p:cNvPr id="1363" name="Google Shape;1363;p128" title="Scherm­afbeelding 2026-07-28 om 12.54.35.png"/>
          <p:cNvPicPr preferRelativeResize="0"/>
          <p:nvPr/>
        </p:nvPicPr>
        <p:blipFill>
          <a:blip r:embed="rId12">
            <a:alphaModFix/>
          </a:blip>
          <a:stretch>
            <a:fillRect/>
          </a:stretch>
        </p:blipFill>
        <p:spPr>
          <a:xfrm>
            <a:off x="2388675" y="1614250"/>
            <a:ext cx="1793699" cy="2269968"/>
          </a:xfrm>
          <a:prstGeom prst="rect">
            <a:avLst/>
          </a:prstGeom>
          <a:noFill/>
          <a:ln>
            <a:noFill/>
          </a:ln>
        </p:spPr>
      </p:pic>
      <p:pic>
        <p:nvPicPr>
          <p:cNvPr id="1364" name="Google Shape;1364;p128" title="Scherm­afbeelding 2026-07-28 om 12.55.30.png"/>
          <p:cNvPicPr preferRelativeResize="0"/>
          <p:nvPr/>
        </p:nvPicPr>
        <p:blipFill>
          <a:blip r:embed="rId13">
            <a:alphaModFix/>
          </a:blip>
          <a:stretch>
            <a:fillRect/>
          </a:stretch>
        </p:blipFill>
        <p:spPr>
          <a:xfrm>
            <a:off x="7912549" y="1614250"/>
            <a:ext cx="1793700" cy="2249733"/>
          </a:xfrm>
          <a:prstGeom prst="rect">
            <a:avLst/>
          </a:prstGeom>
          <a:noFill/>
          <a:ln>
            <a:noFill/>
          </a:ln>
        </p:spPr>
      </p:pic>
      <p:pic>
        <p:nvPicPr>
          <p:cNvPr id="1365" name="Google Shape;1365;p128" title="MULTIPATH_NEW RAV4 RADIUS_2.png"/>
          <p:cNvPicPr preferRelativeResize="0"/>
          <p:nvPr/>
        </p:nvPicPr>
        <p:blipFill rotWithShape="1">
          <a:blip r:embed="rId14">
            <a:alphaModFix/>
          </a:blip>
          <a:srcRect t="33705"/>
          <a:stretch/>
        </p:blipFill>
        <p:spPr>
          <a:xfrm>
            <a:off x="2388675" y="2394534"/>
            <a:ext cx="1793699" cy="1486418"/>
          </a:xfrm>
          <a:prstGeom prst="rect">
            <a:avLst/>
          </a:prstGeom>
          <a:noFill/>
          <a:ln>
            <a:noFill/>
          </a:ln>
        </p:spPr>
      </p:pic>
      <p:pic>
        <p:nvPicPr>
          <p:cNvPr id="1366" name="Google Shape;1366;p128" title="MULTIPATH_NEW RAV4 RADIUS_5.png"/>
          <p:cNvPicPr preferRelativeResize="0"/>
          <p:nvPr/>
        </p:nvPicPr>
        <p:blipFill rotWithShape="1">
          <a:blip r:embed="rId15">
            <a:alphaModFix/>
          </a:blip>
          <a:srcRect t="26068"/>
          <a:stretch/>
        </p:blipFill>
        <p:spPr>
          <a:xfrm>
            <a:off x="7912550" y="2206275"/>
            <a:ext cx="1793699" cy="16576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0"/>
        <p:cNvGrpSpPr/>
        <p:nvPr/>
      </p:nvGrpSpPr>
      <p:grpSpPr>
        <a:xfrm>
          <a:off x="0" y="0"/>
          <a:ext cx="0" cy="0"/>
          <a:chOff x="0" y="0"/>
          <a:chExt cx="0" cy="0"/>
        </a:xfrm>
      </p:grpSpPr>
      <p:pic>
        <p:nvPicPr>
          <p:cNvPr id="1371" name="Google Shape;1371;p129"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372" name="Google Shape;1372;p129"/>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373" name="Google Shape;1373;p129"/>
          <p:cNvSpPr txBox="1">
            <a:spLocks noGrp="1"/>
          </p:cNvSpPr>
          <p:nvPr>
            <p:ph type="title"/>
          </p:nvPr>
        </p:nvSpPr>
        <p:spPr>
          <a:xfrm>
            <a:off x="2725825" y="1588075"/>
            <a:ext cx="59652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8"/>
        <p:cNvGrpSpPr/>
        <p:nvPr/>
      </p:nvGrpSpPr>
      <p:grpSpPr>
        <a:xfrm>
          <a:off x="0" y="0"/>
          <a:ext cx="0" cy="0"/>
          <a:chOff x="0" y="0"/>
          <a:chExt cx="0" cy="0"/>
        </a:xfrm>
      </p:grpSpPr>
      <p:pic>
        <p:nvPicPr>
          <p:cNvPr id="1379" name="Google Shape;1379;p13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80" name="Google Shape;1380;p13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81" name="Google Shape;1381;p130"/>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82" name="Google Shape;1382;p130"/>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383" name="Google Shape;1383;p130"/>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BOOKING PLATFORM BIRTHCARD</a:t>
            </a:r>
            <a:endParaRPr sz="3000">
              <a:solidFill>
                <a:schemeClr val="lt1"/>
              </a:solidFill>
              <a:latin typeface="Plus Jakarta Sans"/>
              <a:ea typeface="Plus Jakarta Sans"/>
              <a:cs typeface="Plus Jakarta Sans"/>
              <a:sym typeface="Plus Jakarta Sans"/>
            </a:endParaRPr>
          </a:p>
        </p:txBody>
      </p:sp>
      <p:sp>
        <p:nvSpPr>
          <p:cNvPr id="1384" name="Google Shape;1384;p130"/>
          <p:cNvSpPr txBox="1"/>
          <p:nvPr/>
        </p:nvSpPr>
        <p:spPr>
          <a:xfrm>
            <a:off x="458225" y="1093100"/>
            <a:ext cx="3318300" cy="430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a:solidFill>
                  <a:schemeClr val="lt1"/>
                </a:solidFill>
              </a:rPr>
              <a:t>We are thrilled to announce the arrival of our newest digital family member.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The wait is officially over. We proudly present our rent booking platform, the logical next step in modern mobility.</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To celebrate its launch, we’ve put together a little birth announcement card.</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Say goodbye to booking hassle and endless coordination. Whether you need a car for a weekend trip, a quick daily errand, or a business drive, our new platform makes reserving a vehicle easier than ever.</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Ready to meet our new addition? Head over to our platform today.</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#KINTO #CarBooking #BookingPlatform</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p:txBody>
      </p:sp>
      <p:pic>
        <p:nvPicPr>
          <p:cNvPr id="1385" name="Google Shape;1385;p13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86" name="Google Shape;1386;p130"/>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87" name="Google Shape;1387;p13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388" name="Google Shape;1388;p130"/>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389" name="Google Shape;1389;p130" title="Scherm­afbeelding 2026-07-28 om 12.56.46.png"/>
          <p:cNvPicPr preferRelativeResize="0"/>
          <p:nvPr/>
        </p:nvPicPr>
        <p:blipFill>
          <a:blip r:embed="rId8">
            <a:alphaModFix/>
          </a:blip>
          <a:stretch>
            <a:fillRect/>
          </a:stretch>
        </p:blipFill>
        <p:spPr>
          <a:xfrm>
            <a:off x="5950238" y="1054275"/>
            <a:ext cx="2561925" cy="318933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94"/>
        <p:cNvGrpSpPr/>
        <p:nvPr/>
      </p:nvGrpSpPr>
      <p:grpSpPr>
        <a:xfrm>
          <a:off x="0" y="0"/>
          <a:ext cx="0" cy="0"/>
          <a:chOff x="0" y="0"/>
          <a:chExt cx="0" cy="0"/>
        </a:xfrm>
      </p:grpSpPr>
      <p:pic>
        <p:nvPicPr>
          <p:cNvPr id="1395" name="Google Shape;1395;p13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96" name="Google Shape;1396;p13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97" name="Google Shape;1397;p13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8" name="Google Shape;1398;p13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399" name="Google Shape;1399;p131"/>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BOOKING PLATFORM BIRTHCARD</a:t>
            </a:r>
            <a:endParaRPr sz="3000">
              <a:solidFill>
                <a:schemeClr val="lt1"/>
              </a:solidFill>
              <a:latin typeface="Plus Jakarta Sans"/>
              <a:ea typeface="Plus Jakarta Sans"/>
              <a:cs typeface="Plus Jakarta Sans"/>
              <a:sym typeface="Plus Jakarta Sans"/>
            </a:endParaRPr>
          </a:p>
        </p:txBody>
      </p:sp>
      <p:sp>
        <p:nvSpPr>
          <p:cNvPr id="1400" name="Google Shape;1400;p131"/>
          <p:cNvSpPr txBox="1"/>
          <p:nvPr/>
        </p:nvSpPr>
        <p:spPr>
          <a:xfrm>
            <a:off x="458225" y="1093100"/>
            <a:ext cx="3259500" cy="430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a:solidFill>
                  <a:schemeClr val="lt1"/>
                </a:solidFill>
              </a:rPr>
              <a:t>Our digital family just got a little bigger, and a whole lot smarter. Meet the brand-new rent booking platform!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We’ve built this platform with one clear goal in mind: making your next car rental bookable in a single click.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Tap the link in our bio to explore the new interface and see how easily it fits into your daily routine.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#KINTO #BookingPlatform #BookACar</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p:txBody>
      </p:sp>
      <p:pic>
        <p:nvPicPr>
          <p:cNvPr id="1401" name="Google Shape;1401;p13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02" name="Google Shape;1402;p131"/>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03" name="Google Shape;1403;p13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04" name="Google Shape;1404;p131" title="Scherm­afbeelding 2026-07-28 om 12.56.46.png"/>
          <p:cNvPicPr preferRelativeResize="0"/>
          <p:nvPr/>
        </p:nvPicPr>
        <p:blipFill>
          <a:blip r:embed="rId7">
            <a:alphaModFix/>
          </a:blip>
          <a:stretch>
            <a:fillRect/>
          </a:stretch>
        </p:blipFill>
        <p:spPr>
          <a:xfrm>
            <a:off x="5950238" y="1054275"/>
            <a:ext cx="2561925" cy="318933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9"/>
        <p:cNvGrpSpPr/>
        <p:nvPr/>
      </p:nvGrpSpPr>
      <p:grpSpPr>
        <a:xfrm>
          <a:off x="0" y="0"/>
          <a:ext cx="0" cy="0"/>
          <a:chOff x="0" y="0"/>
          <a:chExt cx="0" cy="0"/>
        </a:xfrm>
      </p:grpSpPr>
      <p:pic>
        <p:nvPicPr>
          <p:cNvPr id="1410" name="Google Shape;1410;p13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11" name="Google Shape;1411;p13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12" name="Google Shape;1412;p13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13" name="Google Shape;1413;p13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414" name="Google Shape;1414;p132"/>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BOOKING PLATFORM BIRTHCARD</a:t>
            </a:r>
            <a:endParaRPr sz="3000">
              <a:solidFill>
                <a:schemeClr val="lt1"/>
              </a:solidFill>
              <a:latin typeface="Plus Jakarta Sans"/>
              <a:ea typeface="Plus Jakarta Sans"/>
              <a:cs typeface="Plus Jakarta Sans"/>
              <a:sym typeface="Plus Jakarta Sans"/>
            </a:endParaRPr>
          </a:p>
        </p:txBody>
      </p:sp>
      <p:sp>
        <p:nvSpPr>
          <p:cNvPr id="1415" name="Google Shape;1415;p132"/>
          <p:cNvSpPr txBox="1"/>
          <p:nvPr/>
        </p:nvSpPr>
        <p:spPr>
          <a:xfrm>
            <a:off x="458225" y="1093100"/>
            <a:ext cx="3259500" cy="430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100">
                <a:solidFill>
                  <a:schemeClr val="lt1"/>
                </a:solidFill>
              </a:rPr>
              <a:t>We have some big news to share! Our mobility family is growing, and we’ve just welcomed a game-changing new addition.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We proudly present our rent booking platform. Built from the ground up, this platform is on a mission to make renting a car bookable in just one click.</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Why spend time on complicated bookings when you can get it done in seconds? Let our newest platform do the heavy lifting so you can focus on the journey ahead.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Discover our new booking platform now at </a:t>
            </a:r>
            <a:r>
              <a:rPr lang="nl" sz="1100" u="sng">
                <a:solidFill>
                  <a:schemeClr val="hlink"/>
                </a:solidFill>
                <a:hlinkClick r:id="rId5"/>
              </a:rPr>
              <a:t>kinto-mobility.eu</a:t>
            </a:r>
            <a:r>
              <a:rPr lang="nl" sz="1100">
                <a:solidFill>
                  <a:schemeClr val="lt1"/>
                </a:solidFill>
              </a:rPr>
              <a:t>.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a:p>
            <a:pPr marL="0" lvl="0" indent="0" algn="l" rtl="0">
              <a:spcBef>
                <a:spcPts val="0"/>
              </a:spcBef>
              <a:spcAft>
                <a:spcPts val="0"/>
              </a:spcAft>
              <a:buClr>
                <a:schemeClr val="dk1"/>
              </a:buClr>
              <a:buSzPts val="1100"/>
              <a:buFont typeface="Arial"/>
              <a:buNone/>
            </a:pPr>
            <a:r>
              <a:rPr lang="nl" sz="1100">
                <a:solidFill>
                  <a:schemeClr val="lt1"/>
                </a:solidFill>
              </a:rPr>
              <a:t>#KINTO #SmartMobility #BookingPlatform </a:t>
            </a:r>
            <a:endParaRPr sz="1100">
              <a:solidFill>
                <a:schemeClr val="lt1"/>
              </a:solidFill>
            </a:endParaRPr>
          </a:p>
          <a:p>
            <a:pPr marL="0" lvl="0" indent="0" algn="l" rtl="0">
              <a:spcBef>
                <a:spcPts val="0"/>
              </a:spcBef>
              <a:spcAft>
                <a:spcPts val="0"/>
              </a:spcAft>
              <a:buClr>
                <a:schemeClr val="dk1"/>
              </a:buClr>
              <a:buSzPts val="1100"/>
              <a:buFont typeface="Arial"/>
              <a:buNone/>
            </a:pPr>
            <a:endParaRPr sz="1100">
              <a:solidFill>
                <a:schemeClr val="lt1"/>
              </a:solidFill>
            </a:endParaRPr>
          </a:p>
        </p:txBody>
      </p:sp>
      <p:pic>
        <p:nvPicPr>
          <p:cNvPr id="1416" name="Google Shape;1416;p13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17" name="Google Shape;1417;p132"/>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18" name="Google Shape;1418;p132"/>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419" name="Google Shape;1419;p132" title="Scherm­afbeelding 2026-07-28 om 12.56.46.png"/>
          <p:cNvPicPr preferRelativeResize="0"/>
          <p:nvPr/>
        </p:nvPicPr>
        <p:blipFill>
          <a:blip r:embed="rId8">
            <a:alphaModFix/>
          </a:blip>
          <a:stretch>
            <a:fillRect/>
          </a:stretch>
        </p:blipFill>
        <p:spPr>
          <a:xfrm>
            <a:off x="5950238" y="1054275"/>
            <a:ext cx="2561925" cy="318933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4"/>
        <p:cNvGrpSpPr/>
        <p:nvPr/>
      </p:nvGrpSpPr>
      <p:grpSpPr>
        <a:xfrm>
          <a:off x="0" y="0"/>
          <a:ext cx="0" cy="0"/>
          <a:chOff x="0" y="0"/>
          <a:chExt cx="0" cy="0"/>
        </a:xfrm>
      </p:grpSpPr>
      <p:pic>
        <p:nvPicPr>
          <p:cNvPr id="1425" name="Google Shape;1425;p13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26" name="Google Shape;1426;p13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27" name="Google Shape;1427;p13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28" name="Google Shape;1428;p13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429" name="Google Shape;1429;p133"/>
          <p:cNvSpPr txBox="1"/>
          <p:nvPr/>
        </p:nvSpPr>
        <p:spPr>
          <a:xfrm>
            <a:off x="5183250" y="378700"/>
            <a:ext cx="3635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 RENT WEBSITE</a:t>
            </a:r>
            <a:endParaRPr sz="3000">
              <a:solidFill>
                <a:srgbClr val="00708D"/>
              </a:solidFill>
              <a:latin typeface="Plus Jakarta Sans"/>
              <a:ea typeface="Plus Jakarta Sans"/>
              <a:cs typeface="Plus Jakarta Sans"/>
              <a:sym typeface="Plus Jakarta Sans"/>
            </a:endParaRPr>
          </a:p>
        </p:txBody>
      </p:sp>
      <p:sp>
        <p:nvSpPr>
          <p:cNvPr id="1430" name="Google Shape;1430;p133"/>
          <p:cNvSpPr txBox="1"/>
          <p:nvPr/>
        </p:nvSpPr>
        <p:spPr>
          <a:xfrm>
            <a:off x="3776450" y="947669"/>
            <a:ext cx="51750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900">
                <a:solidFill>
                  <a:schemeClr val="dk1"/>
                </a:solidFill>
                <a:latin typeface="Plus Jakarta Sans"/>
                <a:ea typeface="Plus Jakarta Sans"/>
                <a:cs typeface="Plus Jakarta Sans"/>
                <a:sym typeface="Plus Jakarta Sans"/>
              </a:rPr>
              <a:t>COPY LI</a:t>
            </a:r>
            <a:endParaRPr sz="11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While we certainly don't recommend scheduling your honeymoon ride during your wedding vows, it does prove one thing: when you need a car fast, every second counts. ⏱️</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Life moves fast and plans change in a heartbeat. Whether it’s a spontaneous weekend getaway, a quick replacement ride, or a last-minute trip, we rebuilt our rental platform to be faster and more intuitive than ever.</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You don't need a wedding emergency to appreciate lightning-fast car rental. Experience how easily you can keep your plans moving.</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a:solidFill>
                  <a:schemeClr val="dk1"/>
                </a:solidFill>
                <a:latin typeface="Plus Jakarta Sans"/>
                <a:ea typeface="Plus Jakarta Sans"/>
                <a:cs typeface="Plus Jakarta Sans"/>
                <a:sym typeface="Plus Jakarta Sans"/>
              </a:rPr>
              <a:t>#KINTO#CarRental #SmartMobility </a:t>
            </a:r>
            <a:endParaRPr sz="900">
              <a:solidFill>
                <a:schemeClr val="dk1"/>
              </a:solidFill>
              <a:latin typeface="Plus Jakarta Sans"/>
              <a:ea typeface="Plus Jakarta Sans"/>
              <a:cs typeface="Plus Jakarta Sans"/>
              <a:sym typeface="Plus Jakarta Sans"/>
            </a:endParaRPr>
          </a:p>
        </p:txBody>
      </p:sp>
      <p:pic>
        <p:nvPicPr>
          <p:cNvPr id="1431" name="Google Shape;1431;p13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32" name="Google Shape;1432;p133"/>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33" name="Google Shape;1433;p133"/>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434" name="Google Shape;1434;p133"/>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435" name="Google Shape;1435;p133" title="Scherm­afbeelding 2026-07-17 om 12.24.18.png"/>
          <p:cNvPicPr preferRelativeResize="0"/>
          <p:nvPr/>
        </p:nvPicPr>
        <p:blipFill>
          <a:blip r:embed="rId8">
            <a:alphaModFix/>
          </a:blip>
          <a:stretch>
            <a:fillRect/>
          </a:stretch>
        </p:blipFill>
        <p:spPr>
          <a:xfrm>
            <a:off x="552625" y="1467871"/>
            <a:ext cx="1518251" cy="1911854"/>
          </a:xfrm>
          <a:prstGeom prst="rect">
            <a:avLst/>
          </a:prstGeom>
          <a:noFill/>
          <a:ln>
            <a:noFill/>
          </a:ln>
        </p:spPr>
      </p:pic>
      <p:pic>
        <p:nvPicPr>
          <p:cNvPr id="1436" name="Google Shape;1436;p133" title="Scherm­afbeelding 2026-07-17 om 12.24.38.png"/>
          <p:cNvPicPr preferRelativeResize="0"/>
          <p:nvPr/>
        </p:nvPicPr>
        <p:blipFill>
          <a:blip r:embed="rId9">
            <a:alphaModFix/>
          </a:blip>
          <a:stretch>
            <a:fillRect/>
          </a:stretch>
        </p:blipFill>
        <p:spPr>
          <a:xfrm>
            <a:off x="2125425" y="1467875"/>
            <a:ext cx="1553371" cy="19118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41"/>
        <p:cNvGrpSpPr/>
        <p:nvPr/>
      </p:nvGrpSpPr>
      <p:grpSpPr>
        <a:xfrm>
          <a:off x="0" y="0"/>
          <a:ext cx="0" cy="0"/>
          <a:chOff x="0" y="0"/>
          <a:chExt cx="0" cy="0"/>
        </a:xfrm>
      </p:grpSpPr>
      <p:pic>
        <p:nvPicPr>
          <p:cNvPr id="1442" name="Google Shape;1442;p13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43" name="Google Shape;1443;p13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44" name="Google Shape;1444;p13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5" name="Google Shape;1445;p13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446" name="Google Shape;1446;p134"/>
          <p:cNvSpPr txBox="1"/>
          <p:nvPr/>
        </p:nvSpPr>
        <p:spPr>
          <a:xfrm>
            <a:off x="5183250" y="378700"/>
            <a:ext cx="3635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 RENT WEBSITE</a:t>
            </a:r>
            <a:endParaRPr sz="3000">
              <a:solidFill>
                <a:srgbClr val="00708D"/>
              </a:solidFill>
              <a:latin typeface="Plus Jakarta Sans"/>
              <a:ea typeface="Plus Jakarta Sans"/>
              <a:cs typeface="Plus Jakarta Sans"/>
              <a:sym typeface="Plus Jakarta Sans"/>
            </a:endParaRPr>
          </a:p>
        </p:txBody>
      </p:sp>
      <p:sp>
        <p:nvSpPr>
          <p:cNvPr id="1447" name="Google Shape;1447;p134"/>
          <p:cNvSpPr txBox="1"/>
          <p:nvPr/>
        </p:nvSpPr>
        <p:spPr>
          <a:xfrm>
            <a:off x="3776450" y="947669"/>
            <a:ext cx="51750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900">
                <a:solidFill>
                  <a:schemeClr val="dk1"/>
                </a:solidFill>
                <a:latin typeface="Plus Jakarta Sans"/>
                <a:ea typeface="Plus Jakarta Sans"/>
                <a:cs typeface="Plus Jakarta Sans"/>
                <a:sym typeface="Plus Jakarta Sans"/>
              </a:rPr>
              <a:t>COPY IG</a:t>
            </a:r>
            <a:endParaRPr sz="11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Dearly beloved, we are gathered here today to... wait, did you seriously forget to book the honeymoon car? 🤦‍♂️</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Luckily, KINTO’s updated renting platform is so fast, it can literally rescue you from the ultimate doghouse in seconds.</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a:solidFill>
                  <a:schemeClr val="dk1"/>
                </a:solidFill>
                <a:latin typeface="Plus Jakarta Sans"/>
                <a:ea typeface="Plus Jakarta Sans"/>
                <a:cs typeface="Plus Jakarta Sans"/>
                <a:sym typeface="Plus Jakarta Sans"/>
              </a:rPr>
              <a:t>While we highly advise leaving your laptop at home on your wedding day, we do promise that our new online experience is built for high-pressure, last-minute moments.</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Save your day (and maybe your marriage) by trying our updated rent platform. 👉 Head to the link in our bio and select 'Rent'.</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#KINTO #SmartMobility #CarRental</a:t>
            </a:r>
            <a:endParaRPr sz="900">
              <a:solidFill>
                <a:schemeClr val="dk1"/>
              </a:solidFill>
              <a:latin typeface="Plus Jakarta Sans"/>
              <a:ea typeface="Plus Jakarta Sans"/>
              <a:cs typeface="Plus Jakarta Sans"/>
              <a:sym typeface="Plus Jakarta Sans"/>
            </a:endParaRPr>
          </a:p>
        </p:txBody>
      </p:sp>
      <p:pic>
        <p:nvPicPr>
          <p:cNvPr id="1448" name="Google Shape;1448;p13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49" name="Google Shape;1449;p134"/>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50" name="Google Shape;1450;p134"/>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451" name="Google Shape;1451;p134"/>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452" name="Google Shape;1452;p134" title="Scherm­afbeelding 2026-07-17 om 12.24.18.png"/>
          <p:cNvPicPr preferRelativeResize="0"/>
          <p:nvPr/>
        </p:nvPicPr>
        <p:blipFill>
          <a:blip r:embed="rId8">
            <a:alphaModFix/>
          </a:blip>
          <a:stretch>
            <a:fillRect/>
          </a:stretch>
        </p:blipFill>
        <p:spPr>
          <a:xfrm>
            <a:off x="552625" y="1467871"/>
            <a:ext cx="1518251" cy="1911854"/>
          </a:xfrm>
          <a:prstGeom prst="rect">
            <a:avLst/>
          </a:prstGeom>
          <a:noFill/>
          <a:ln>
            <a:noFill/>
          </a:ln>
        </p:spPr>
      </p:pic>
      <p:pic>
        <p:nvPicPr>
          <p:cNvPr id="1453" name="Google Shape;1453;p134" title="Scherm­afbeelding 2026-07-17 om 12.24.38.png"/>
          <p:cNvPicPr preferRelativeResize="0"/>
          <p:nvPr/>
        </p:nvPicPr>
        <p:blipFill>
          <a:blip r:embed="rId9">
            <a:alphaModFix/>
          </a:blip>
          <a:stretch>
            <a:fillRect/>
          </a:stretch>
        </p:blipFill>
        <p:spPr>
          <a:xfrm>
            <a:off x="2125425" y="1467875"/>
            <a:ext cx="1553371" cy="19118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8"/>
        <p:cNvGrpSpPr/>
        <p:nvPr/>
      </p:nvGrpSpPr>
      <p:grpSpPr>
        <a:xfrm>
          <a:off x="0" y="0"/>
          <a:ext cx="0" cy="0"/>
          <a:chOff x="0" y="0"/>
          <a:chExt cx="0" cy="0"/>
        </a:xfrm>
      </p:grpSpPr>
      <p:pic>
        <p:nvPicPr>
          <p:cNvPr id="1459" name="Google Shape;1459;p13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60" name="Google Shape;1460;p13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61" name="Google Shape;1461;p13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2" name="Google Shape;1462;p13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463" name="Google Shape;1463;p135"/>
          <p:cNvSpPr txBox="1"/>
          <p:nvPr/>
        </p:nvSpPr>
        <p:spPr>
          <a:xfrm>
            <a:off x="5183250" y="378700"/>
            <a:ext cx="3635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 RENT WEBSITE</a:t>
            </a:r>
            <a:endParaRPr sz="3000">
              <a:solidFill>
                <a:srgbClr val="00708D"/>
              </a:solidFill>
              <a:latin typeface="Plus Jakarta Sans"/>
              <a:ea typeface="Plus Jakarta Sans"/>
              <a:cs typeface="Plus Jakarta Sans"/>
              <a:sym typeface="Plus Jakarta Sans"/>
            </a:endParaRPr>
          </a:p>
        </p:txBody>
      </p:sp>
      <p:sp>
        <p:nvSpPr>
          <p:cNvPr id="1464" name="Google Shape;1464;p135"/>
          <p:cNvSpPr txBox="1"/>
          <p:nvPr/>
        </p:nvSpPr>
        <p:spPr>
          <a:xfrm>
            <a:off x="3804175" y="1069119"/>
            <a:ext cx="51750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900">
                <a:solidFill>
                  <a:schemeClr val="dk1"/>
                </a:solidFill>
                <a:latin typeface="Plus Jakarta Sans"/>
                <a:ea typeface="Plus Jakarta Sans"/>
                <a:cs typeface="Plus Jakarta Sans"/>
                <a:sym typeface="Plus Jakarta Sans"/>
              </a:rPr>
              <a:t>COPY FB</a:t>
            </a:r>
            <a:endParaRPr sz="11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Forgot to book the car for your honeymoon? We’ve seen some tight deadlines, but this one definitely takes the wedding cake. 😬</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Life moves fast, and unexpected moments happen in the blink of an eye. Whether you need a car for a spontaneous road trip, a weekend getaway, or a last-minute plan, you shouldn't have to waste time on complicated booking processes.</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Our updated rental interface is built to handle the pressure. It takes the stress out of last-minute coordination, allowing you to secure reliable vehicles in seconds.</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Keep the drama on the screen and out of your plans. 👉 Head over to </a:t>
            </a:r>
            <a:r>
              <a:rPr lang="nl" sz="900" u="sng">
                <a:solidFill>
                  <a:schemeClr val="hlink"/>
                </a:solidFill>
                <a:latin typeface="Plus Jakarta Sans"/>
                <a:ea typeface="Plus Jakarta Sans"/>
                <a:cs typeface="Plus Jakarta Sans"/>
                <a:sym typeface="Plus Jakarta Sans"/>
                <a:hlinkClick r:id="rId6"/>
              </a:rPr>
              <a:t>kinto-mobility.eu</a:t>
            </a:r>
            <a:r>
              <a:rPr lang="nl" sz="900">
                <a:solidFill>
                  <a:schemeClr val="dk1"/>
                </a:solidFill>
                <a:latin typeface="Plus Jakarta Sans"/>
                <a:ea typeface="Plus Jakarta Sans"/>
                <a:cs typeface="Plus Jakarta Sans"/>
                <a:sym typeface="Plus Jakarta Sans"/>
              </a:rPr>
              <a:t>,  choose 'Rent', and experience car rental at its fastest.</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a:solidFill>
                  <a:schemeClr val="dk1"/>
                </a:solidFill>
                <a:latin typeface="Plus Jakarta Sans"/>
                <a:ea typeface="Plus Jakarta Sans"/>
                <a:cs typeface="Plus Jakarta Sans"/>
                <a:sym typeface="Plus Jakarta Sans"/>
              </a:rPr>
              <a:t>#KINTO #SmartMobility  #CarRental </a:t>
            </a:r>
            <a:endParaRPr sz="900">
              <a:solidFill>
                <a:schemeClr val="dk1"/>
              </a:solidFill>
              <a:latin typeface="Plus Jakarta Sans"/>
              <a:ea typeface="Plus Jakarta Sans"/>
              <a:cs typeface="Plus Jakarta Sans"/>
              <a:sym typeface="Plus Jakarta Sans"/>
            </a:endParaRPr>
          </a:p>
        </p:txBody>
      </p:sp>
      <p:pic>
        <p:nvPicPr>
          <p:cNvPr id="1465" name="Google Shape;1465;p135"/>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466" name="Google Shape;1466;p135"/>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67" name="Google Shape;1467;p135"/>
          <p:cNvPicPr preferRelativeResize="0"/>
          <p:nvPr/>
        </p:nvPicPr>
        <p:blipFill>
          <a:blip r:embed="rId8">
            <a:alphaModFix/>
          </a:blip>
          <a:stretch>
            <a:fillRect/>
          </a:stretch>
        </p:blipFill>
        <p:spPr>
          <a:xfrm>
            <a:off x="552625" y="1069125"/>
            <a:ext cx="1518250" cy="2363648"/>
          </a:xfrm>
          <a:prstGeom prst="rect">
            <a:avLst/>
          </a:prstGeom>
          <a:noFill/>
          <a:ln>
            <a:noFill/>
          </a:ln>
        </p:spPr>
      </p:pic>
      <p:sp>
        <p:nvSpPr>
          <p:cNvPr id="1468" name="Google Shape;1468;p135"/>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469" name="Google Shape;1469;p135" title="Scherm­afbeelding 2026-07-17 om 12.24.18.png"/>
          <p:cNvPicPr preferRelativeResize="0"/>
          <p:nvPr/>
        </p:nvPicPr>
        <p:blipFill>
          <a:blip r:embed="rId9">
            <a:alphaModFix/>
          </a:blip>
          <a:stretch>
            <a:fillRect/>
          </a:stretch>
        </p:blipFill>
        <p:spPr>
          <a:xfrm>
            <a:off x="552625" y="1467871"/>
            <a:ext cx="1518251" cy="1911854"/>
          </a:xfrm>
          <a:prstGeom prst="rect">
            <a:avLst/>
          </a:prstGeom>
          <a:noFill/>
          <a:ln>
            <a:noFill/>
          </a:ln>
        </p:spPr>
      </p:pic>
      <p:pic>
        <p:nvPicPr>
          <p:cNvPr id="1470" name="Google Shape;1470;p135" title="Scherm­afbeelding 2026-07-17 om 12.24.38.png"/>
          <p:cNvPicPr preferRelativeResize="0"/>
          <p:nvPr/>
        </p:nvPicPr>
        <p:blipFill>
          <a:blip r:embed="rId10">
            <a:alphaModFix/>
          </a:blip>
          <a:stretch>
            <a:fillRect/>
          </a:stretch>
        </p:blipFill>
        <p:spPr>
          <a:xfrm>
            <a:off x="2125425" y="1467875"/>
            <a:ext cx="1553371" cy="19118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74"/>
        <p:cNvGrpSpPr/>
        <p:nvPr/>
      </p:nvGrpSpPr>
      <p:grpSpPr>
        <a:xfrm>
          <a:off x="0" y="0"/>
          <a:ext cx="0" cy="0"/>
          <a:chOff x="0" y="0"/>
          <a:chExt cx="0" cy="0"/>
        </a:xfrm>
      </p:grpSpPr>
      <p:pic>
        <p:nvPicPr>
          <p:cNvPr id="1475" name="Google Shape;1475;p136"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476" name="Google Shape;1476;p136"/>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spcBef>
                <a:spcPts val="0"/>
              </a:spcBef>
              <a:spcAft>
                <a:spcPts val="0"/>
              </a:spcAft>
              <a:buClr>
                <a:schemeClr val="dk1"/>
              </a:buClr>
              <a:buSzPts val="4100"/>
              <a:buFont typeface="Arial"/>
              <a:buNone/>
            </a:pPr>
            <a:endParaRPr>
              <a:latin typeface="Plus Jakarta Sans SemiBold"/>
              <a:ea typeface="Plus Jakarta Sans SemiBold"/>
              <a:cs typeface="Plus Jakarta Sans SemiBold"/>
              <a:sym typeface="Plus Jakarta Sans SemiBold"/>
            </a:endParaRPr>
          </a:p>
          <a:p>
            <a:pPr marL="0" lvl="0" indent="0" algn="l" rtl="0">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477" name="Google Shape;1477;p136"/>
          <p:cNvSpPr txBox="1">
            <a:spLocks noGrp="1"/>
          </p:cNvSpPr>
          <p:nvPr>
            <p:ph type="title"/>
          </p:nvPr>
        </p:nvSpPr>
        <p:spPr>
          <a:xfrm>
            <a:off x="2725825" y="1588075"/>
            <a:ext cx="51594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82"/>
        <p:cNvGrpSpPr/>
        <p:nvPr/>
      </p:nvGrpSpPr>
      <p:grpSpPr>
        <a:xfrm>
          <a:off x="0" y="0"/>
          <a:ext cx="0" cy="0"/>
          <a:chOff x="0" y="0"/>
          <a:chExt cx="0" cy="0"/>
        </a:xfrm>
      </p:grpSpPr>
      <p:pic>
        <p:nvPicPr>
          <p:cNvPr id="1483" name="Google Shape;1483;p13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84" name="Google Shape;1484;p13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85" name="Google Shape;1485;p13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6" name="Google Shape;1486;p13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487" name="Google Shape;1487;p137"/>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 BACK TO SCHOOL</a:t>
            </a:r>
            <a:endParaRPr sz="3000">
              <a:solidFill>
                <a:schemeClr val="lt1"/>
              </a:solidFill>
              <a:latin typeface="Plus Jakarta Sans"/>
              <a:ea typeface="Plus Jakarta Sans"/>
              <a:cs typeface="Plus Jakarta Sans"/>
              <a:sym typeface="Plus Jakarta Sans"/>
            </a:endParaRPr>
          </a:p>
        </p:txBody>
      </p:sp>
      <p:sp>
        <p:nvSpPr>
          <p:cNvPr id="1488" name="Google Shape;1488;p137"/>
          <p:cNvSpPr txBox="1"/>
          <p:nvPr/>
        </p:nvSpPr>
        <p:spPr>
          <a:xfrm>
            <a:off x="458225" y="947675"/>
            <a:ext cx="3402600" cy="44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Long before we worried about corporate logistics, emission targets or morning traffic, we already had commuting figured out.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The school bus was, without a doubt, the original carpool. It got a group of people to the exact same place.</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aren’t reinventing carpooling. We are simply bringing that same bulletproof logic into the modern workplace with JOIN with KINTO.</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Why let your team struggle with solo commutes, parking stress, and rising fuel costs when they can share the ride?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It’s the grown-up version of a concept that has always made total sense. Ready to upgrade your company's daily commute?</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#JOINwithKINTO #WorkplaceMobility</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489" name="Google Shape;1489;p13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90" name="Google Shape;1490;p137"/>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91" name="Google Shape;1491;p13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92" name="Google Shape;1492;p137"/>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93" name="Google Shape;1493;p137" title="Scherm­afbeelding 2026-07-28 om 12.57.36.png"/>
          <p:cNvPicPr preferRelativeResize="0"/>
          <p:nvPr/>
        </p:nvPicPr>
        <p:blipFill>
          <a:blip r:embed="rId8">
            <a:alphaModFix/>
          </a:blip>
          <a:stretch>
            <a:fillRect/>
          </a:stretch>
        </p:blipFill>
        <p:spPr>
          <a:xfrm>
            <a:off x="5968825" y="1038525"/>
            <a:ext cx="2533650" cy="31670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8"/>
        <p:cNvGrpSpPr/>
        <p:nvPr/>
      </p:nvGrpSpPr>
      <p:grpSpPr>
        <a:xfrm>
          <a:off x="0" y="0"/>
          <a:ext cx="0" cy="0"/>
          <a:chOff x="0" y="0"/>
          <a:chExt cx="0" cy="0"/>
        </a:xfrm>
      </p:grpSpPr>
      <p:pic>
        <p:nvPicPr>
          <p:cNvPr id="1499" name="Google Shape;1499;p13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00" name="Google Shape;1500;p13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01" name="Google Shape;1501;p138"/>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02" name="Google Shape;1502;p138"/>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503" name="Google Shape;1503;p138"/>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 BACK TO SCHOOL</a:t>
            </a:r>
            <a:endParaRPr sz="3000">
              <a:solidFill>
                <a:schemeClr val="lt1"/>
              </a:solidFill>
              <a:latin typeface="Plus Jakarta Sans"/>
              <a:ea typeface="Plus Jakarta Sans"/>
              <a:cs typeface="Plus Jakarta Sans"/>
              <a:sym typeface="Plus Jakarta Sans"/>
            </a:endParaRPr>
          </a:p>
        </p:txBody>
      </p:sp>
      <p:sp>
        <p:nvSpPr>
          <p:cNvPr id="1504" name="Google Shape;1504;p138"/>
          <p:cNvSpPr txBox="1"/>
          <p:nvPr/>
        </p:nvSpPr>
        <p:spPr>
          <a:xfrm>
            <a:off x="458225" y="947675"/>
            <a:ext cx="3364500" cy="411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The original carpool had a giant stop sign on the side, squeaky vinyl seats, and a whole lot of noise.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As the kids head back to school this September, it’s the perfect time to look at our own daily commute. We don’t need to reinvent the wheel to make workplace travel smarter. We just need to bring back the simple logic of the school bus.</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Meet JOIN with KINTO, the grown-up, sleek version of the ultimate shared ride. No yellow paint required. Just an easy way for your team to connect, share rides, save on fuel, and cut down on commute stress.</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Would you swap your solo morning commute for a shared ride with your favorite colleague?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#JOINwithKINTO #Carpooling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505" name="Google Shape;1505;p13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06" name="Google Shape;1506;p138"/>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507" name="Google Shape;1507;p13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08" name="Google Shape;1508;p138" title="Scherm­afbeelding 2026-07-28 om 12.57.36.png"/>
          <p:cNvPicPr preferRelativeResize="0"/>
          <p:nvPr/>
        </p:nvPicPr>
        <p:blipFill>
          <a:blip r:embed="rId7">
            <a:alphaModFix/>
          </a:blip>
          <a:stretch>
            <a:fillRect/>
          </a:stretch>
        </p:blipFill>
        <p:spPr>
          <a:xfrm>
            <a:off x="5968825" y="1038525"/>
            <a:ext cx="2533650" cy="31670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13"/>
        <p:cNvGrpSpPr/>
        <p:nvPr/>
      </p:nvGrpSpPr>
      <p:grpSpPr>
        <a:xfrm>
          <a:off x="0" y="0"/>
          <a:ext cx="0" cy="0"/>
          <a:chOff x="0" y="0"/>
          <a:chExt cx="0" cy="0"/>
        </a:xfrm>
      </p:grpSpPr>
      <p:pic>
        <p:nvPicPr>
          <p:cNvPr id="1514" name="Google Shape;1514;p13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15" name="Google Shape;1515;p13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16" name="Google Shape;1516;p139"/>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17" name="Google Shape;1517;p139"/>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518" name="Google Shape;1518;p139"/>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 BACK TO SCHOOL</a:t>
            </a:r>
            <a:endParaRPr sz="3000">
              <a:solidFill>
                <a:schemeClr val="lt1"/>
              </a:solidFill>
              <a:latin typeface="Plus Jakarta Sans"/>
              <a:ea typeface="Plus Jakarta Sans"/>
              <a:cs typeface="Plus Jakarta Sans"/>
              <a:sym typeface="Plus Jakarta Sans"/>
            </a:endParaRPr>
          </a:p>
        </p:txBody>
      </p:sp>
      <p:sp>
        <p:nvSpPr>
          <p:cNvPr id="1519" name="Google Shape;1519;p139"/>
          <p:cNvSpPr txBox="1"/>
          <p:nvPr/>
        </p:nvSpPr>
        <p:spPr>
          <a:xfrm>
            <a:off x="435325" y="947675"/>
            <a:ext cx="3438300" cy="411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As the school bells start ringing again, it is the perfect time to ask ourselves: why did we stop sharing our rides to work?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Everyone has been on a school bus. We all understand exactly what it does: it gets a group of people to the same destination.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JOIN with KINTO, we are bringing that exact same logic straight to your company. We aren't introducing a complicated new concept, we're just making carpooling work for your business.</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It is the flexible, community-driven mobility solution your business has been waiting for.</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Visit kinto-mobility.eu and discover how easy it is to bring KINTO JOIN to your company.</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#JOINwithKINTO #WorkplaceMobility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520" name="Google Shape;1520;p13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21" name="Google Shape;1521;p139"/>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522" name="Google Shape;1522;p13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23" name="Google Shape;1523;p139" title="Scherm­afbeelding 2026-07-28 om 12.57.36.png"/>
          <p:cNvPicPr preferRelativeResize="0"/>
          <p:nvPr/>
        </p:nvPicPr>
        <p:blipFill>
          <a:blip r:embed="rId7">
            <a:alphaModFix/>
          </a:blip>
          <a:stretch>
            <a:fillRect/>
          </a:stretch>
        </p:blipFill>
        <p:spPr>
          <a:xfrm>
            <a:off x="5968825" y="1038525"/>
            <a:ext cx="2533650" cy="31670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28"/>
        <p:cNvGrpSpPr/>
        <p:nvPr/>
      </p:nvGrpSpPr>
      <p:grpSpPr>
        <a:xfrm>
          <a:off x="0" y="0"/>
          <a:ext cx="0" cy="0"/>
          <a:chOff x="0" y="0"/>
          <a:chExt cx="0" cy="0"/>
        </a:xfrm>
      </p:grpSpPr>
      <p:pic>
        <p:nvPicPr>
          <p:cNvPr id="1529" name="Google Shape;1529;p14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30" name="Google Shape;1530;p14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31" name="Google Shape;1531;p140"/>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2" name="Google Shape;1532;p140"/>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a:t>
            </a:r>
            <a:endParaRPr sz="800">
              <a:solidFill>
                <a:schemeClr val="lt1"/>
              </a:solidFill>
              <a:latin typeface="DM Sans ExtraLight"/>
              <a:ea typeface="DM Sans ExtraLight"/>
              <a:cs typeface="DM Sans ExtraLight"/>
              <a:sym typeface="DM Sans ExtraLight"/>
            </a:endParaRPr>
          </a:p>
        </p:txBody>
      </p:sp>
      <p:sp>
        <p:nvSpPr>
          <p:cNvPr id="1533" name="Google Shape;1533;p140"/>
          <p:cNvSpPr txBox="1"/>
          <p:nvPr/>
        </p:nvSpPr>
        <p:spPr>
          <a:xfrm>
            <a:off x="4162200" y="3150375"/>
            <a:ext cx="4772100" cy="3573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100">
              <a:solidFill>
                <a:schemeClr val="dk1"/>
              </a:solidFill>
              <a:latin typeface="Plus Jakarta Sans"/>
              <a:ea typeface="Plus Jakarta Sans"/>
              <a:cs typeface="Plus Jakarta Sans"/>
              <a:sym typeface="Plus Jakarta Sans"/>
            </a:endParaRPr>
          </a:p>
          <a:p>
            <a:pPr marL="0" lvl="0" indent="0" algn="ctr"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Behind every seamless fleet, every bookable ride, and every flexible mobility solution, there is a dedicated team of experts making it happen.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sat down with our KINTO Europe team (@Emanuela, @Yves, @Michel )  and asked them one fundamental question: "What does your team do to improve the customer experience or customer needs?"</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Customer centricity is how we listen and communicate every single day to keep your business moving forward. Slide through the carousel to meet some of the faces behind the brand.</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#MeetTheTeam #SmartMobility</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534" name="Google Shape;1534;p14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35" name="Google Shape;1535;p140"/>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36" name="Google Shape;1536;p140"/>
          <p:cNvPicPr preferRelativeResize="0"/>
          <p:nvPr/>
        </p:nvPicPr>
        <p:blipFill>
          <a:blip r:embed="rId7">
            <a:alphaModFix/>
          </a:blip>
          <a:stretch>
            <a:fillRect/>
          </a:stretch>
        </p:blipFill>
        <p:spPr>
          <a:xfrm>
            <a:off x="701150" y="499475"/>
            <a:ext cx="1771851" cy="2758477"/>
          </a:xfrm>
          <a:prstGeom prst="rect">
            <a:avLst/>
          </a:prstGeom>
          <a:noFill/>
          <a:ln>
            <a:noFill/>
          </a:ln>
        </p:spPr>
      </p:pic>
      <p:sp>
        <p:nvSpPr>
          <p:cNvPr id="1537" name="Google Shape;1537;p140"/>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538" name="Google Shape;1538;p140"/>
          <p:cNvSpPr txBox="1"/>
          <p:nvPr/>
        </p:nvSpPr>
        <p:spPr>
          <a:xfrm>
            <a:off x="4280850" y="283100"/>
            <a:ext cx="45348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 Q&amp;A EMPLOYEES </a:t>
            </a:r>
            <a:endParaRPr sz="3000">
              <a:solidFill>
                <a:srgbClr val="00708D"/>
              </a:solidFill>
              <a:latin typeface="Plus Jakarta Sans"/>
              <a:ea typeface="Plus Jakarta Sans"/>
              <a:cs typeface="Plus Jakarta Sans"/>
              <a:sym typeface="Plus Jakarta Sans"/>
            </a:endParaRPr>
          </a:p>
        </p:txBody>
      </p:sp>
      <p:pic>
        <p:nvPicPr>
          <p:cNvPr id="1539" name="Google Shape;1539;p140" title="Scherm­afbeelding 2026-07-17 om 12.26.02.png"/>
          <p:cNvPicPr preferRelativeResize="0"/>
          <p:nvPr/>
        </p:nvPicPr>
        <p:blipFill>
          <a:blip r:embed="rId8">
            <a:alphaModFix/>
          </a:blip>
          <a:stretch>
            <a:fillRect/>
          </a:stretch>
        </p:blipFill>
        <p:spPr>
          <a:xfrm>
            <a:off x="735362" y="958151"/>
            <a:ext cx="1703450" cy="2117950"/>
          </a:xfrm>
          <a:prstGeom prst="rect">
            <a:avLst/>
          </a:prstGeom>
          <a:noFill/>
          <a:ln>
            <a:noFill/>
          </a:ln>
        </p:spPr>
      </p:pic>
      <p:pic>
        <p:nvPicPr>
          <p:cNvPr id="1540" name="Google Shape;1540;p140" title="Scherm­afbeelding 2026-07-28 om 12.58.44.png"/>
          <p:cNvPicPr preferRelativeResize="0"/>
          <p:nvPr/>
        </p:nvPicPr>
        <p:blipFill>
          <a:blip r:embed="rId9">
            <a:alphaModFix/>
          </a:blip>
          <a:stretch>
            <a:fillRect/>
          </a:stretch>
        </p:blipFill>
        <p:spPr>
          <a:xfrm>
            <a:off x="2525200" y="987275"/>
            <a:ext cx="1703451" cy="2117649"/>
          </a:xfrm>
          <a:prstGeom prst="rect">
            <a:avLst/>
          </a:prstGeom>
          <a:noFill/>
          <a:ln>
            <a:noFill/>
          </a:ln>
        </p:spPr>
      </p:pic>
      <p:pic>
        <p:nvPicPr>
          <p:cNvPr id="1541" name="Google Shape;1541;p140" title="Scherm­afbeelding 2026-07-28 om 12.59.08.png"/>
          <p:cNvPicPr preferRelativeResize="0"/>
          <p:nvPr/>
        </p:nvPicPr>
        <p:blipFill>
          <a:blip r:embed="rId10">
            <a:alphaModFix/>
          </a:blip>
          <a:stretch>
            <a:fillRect/>
          </a:stretch>
        </p:blipFill>
        <p:spPr>
          <a:xfrm>
            <a:off x="4280849" y="987275"/>
            <a:ext cx="1703449" cy="2119214"/>
          </a:xfrm>
          <a:prstGeom prst="rect">
            <a:avLst/>
          </a:prstGeom>
          <a:noFill/>
          <a:ln>
            <a:noFill/>
          </a:ln>
        </p:spPr>
      </p:pic>
      <p:pic>
        <p:nvPicPr>
          <p:cNvPr id="1542" name="Google Shape;1542;p140" title="Scherm­afbeelding 2026-07-28 om 12.59.28.png"/>
          <p:cNvPicPr preferRelativeResize="0"/>
          <p:nvPr/>
        </p:nvPicPr>
        <p:blipFill>
          <a:blip r:embed="rId11">
            <a:alphaModFix/>
          </a:blip>
          <a:stretch>
            <a:fillRect/>
          </a:stretch>
        </p:blipFill>
        <p:spPr>
          <a:xfrm>
            <a:off x="6036501" y="987275"/>
            <a:ext cx="1635000" cy="21192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7"/>
        <p:cNvGrpSpPr/>
        <p:nvPr/>
      </p:nvGrpSpPr>
      <p:grpSpPr>
        <a:xfrm>
          <a:off x="0" y="0"/>
          <a:ext cx="0" cy="0"/>
          <a:chOff x="0" y="0"/>
          <a:chExt cx="0" cy="0"/>
        </a:xfrm>
      </p:grpSpPr>
      <p:pic>
        <p:nvPicPr>
          <p:cNvPr id="1548" name="Google Shape;1548;p14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49" name="Google Shape;1549;p14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50" name="Google Shape;1550;p14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51" name="Google Shape;1551;p14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a:t>
            </a:r>
            <a:endParaRPr sz="800">
              <a:solidFill>
                <a:schemeClr val="lt1"/>
              </a:solidFill>
              <a:latin typeface="DM Sans ExtraLight"/>
              <a:ea typeface="DM Sans ExtraLight"/>
              <a:cs typeface="DM Sans ExtraLight"/>
              <a:sym typeface="DM Sans ExtraLight"/>
            </a:endParaRPr>
          </a:p>
        </p:txBody>
      </p:sp>
      <p:sp>
        <p:nvSpPr>
          <p:cNvPr id="1552" name="Google Shape;1552;p141"/>
          <p:cNvSpPr txBox="1"/>
          <p:nvPr/>
        </p:nvSpPr>
        <p:spPr>
          <a:xfrm>
            <a:off x="4179225" y="3011100"/>
            <a:ext cx="4772100" cy="4898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marL="0" lvl="0" indent="0" algn="ctr"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Who are the faces behind your favorite mobility solutions? Let’s meet the minds of KINTO!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Behind the screens, the code, and the contracts are real people dedicated to making your corporate travel as smooth as possible.</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asked Michel, Yves, and Emanuela one question: "What does your team do to improve the customer experience?"</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Slide to hear from them.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Which of these three pillars is most important to you when choosing a mobility partner?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#KINTO#MeetTheTeam #MobilitySolutions</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553" name="Google Shape;1553;p14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54" name="Google Shape;1554;p141"/>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55" name="Google Shape;1555;p141"/>
          <p:cNvPicPr preferRelativeResize="0"/>
          <p:nvPr/>
        </p:nvPicPr>
        <p:blipFill>
          <a:blip r:embed="rId7">
            <a:alphaModFix/>
          </a:blip>
          <a:stretch>
            <a:fillRect/>
          </a:stretch>
        </p:blipFill>
        <p:spPr>
          <a:xfrm>
            <a:off x="701150" y="499500"/>
            <a:ext cx="1771851" cy="2758477"/>
          </a:xfrm>
          <a:prstGeom prst="rect">
            <a:avLst/>
          </a:prstGeom>
          <a:noFill/>
          <a:ln>
            <a:noFill/>
          </a:ln>
        </p:spPr>
      </p:pic>
      <p:sp>
        <p:nvSpPr>
          <p:cNvPr id="1556" name="Google Shape;1556;p141"/>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557" name="Google Shape;1557;p141"/>
          <p:cNvSpPr txBox="1"/>
          <p:nvPr/>
        </p:nvSpPr>
        <p:spPr>
          <a:xfrm>
            <a:off x="4277000" y="370100"/>
            <a:ext cx="4534800" cy="9009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 Q&amp;A EMPLOYEES </a:t>
            </a:r>
            <a:endParaRPr sz="3000">
              <a:solidFill>
                <a:srgbClr val="00708D"/>
              </a:solidFill>
              <a:latin typeface="Plus Jakarta Sans"/>
              <a:ea typeface="Plus Jakarta Sans"/>
              <a:cs typeface="Plus Jakarta Sans"/>
              <a:sym typeface="Plus Jakarta Sans"/>
            </a:endParaRPr>
          </a:p>
        </p:txBody>
      </p:sp>
      <p:pic>
        <p:nvPicPr>
          <p:cNvPr id="1558" name="Google Shape;1558;p141" title="Scherm­afbeelding 2026-07-17 om 12.26.02.png"/>
          <p:cNvPicPr preferRelativeResize="0"/>
          <p:nvPr/>
        </p:nvPicPr>
        <p:blipFill>
          <a:blip r:embed="rId8">
            <a:alphaModFix/>
          </a:blip>
          <a:stretch>
            <a:fillRect/>
          </a:stretch>
        </p:blipFill>
        <p:spPr>
          <a:xfrm>
            <a:off x="735362" y="958151"/>
            <a:ext cx="1703450" cy="2117950"/>
          </a:xfrm>
          <a:prstGeom prst="rect">
            <a:avLst/>
          </a:prstGeom>
          <a:noFill/>
          <a:ln>
            <a:noFill/>
          </a:ln>
        </p:spPr>
      </p:pic>
      <p:pic>
        <p:nvPicPr>
          <p:cNvPr id="1559" name="Google Shape;1559;p141" title="Scherm­afbeelding 2026-07-28 om 12.58.44.png"/>
          <p:cNvPicPr preferRelativeResize="0"/>
          <p:nvPr/>
        </p:nvPicPr>
        <p:blipFill>
          <a:blip r:embed="rId9">
            <a:alphaModFix/>
          </a:blip>
          <a:stretch>
            <a:fillRect/>
          </a:stretch>
        </p:blipFill>
        <p:spPr>
          <a:xfrm>
            <a:off x="2525200" y="987275"/>
            <a:ext cx="1703451" cy="2117649"/>
          </a:xfrm>
          <a:prstGeom prst="rect">
            <a:avLst/>
          </a:prstGeom>
          <a:noFill/>
          <a:ln>
            <a:noFill/>
          </a:ln>
        </p:spPr>
      </p:pic>
      <p:pic>
        <p:nvPicPr>
          <p:cNvPr id="1560" name="Google Shape;1560;p141" title="Scherm­afbeelding 2026-07-28 om 12.59.08.png"/>
          <p:cNvPicPr preferRelativeResize="0"/>
          <p:nvPr/>
        </p:nvPicPr>
        <p:blipFill>
          <a:blip r:embed="rId10">
            <a:alphaModFix/>
          </a:blip>
          <a:stretch>
            <a:fillRect/>
          </a:stretch>
        </p:blipFill>
        <p:spPr>
          <a:xfrm>
            <a:off x="4280849" y="987275"/>
            <a:ext cx="1703449" cy="2119214"/>
          </a:xfrm>
          <a:prstGeom prst="rect">
            <a:avLst/>
          </a:prstGeom>
          <a:noFill/>
          <a:ln>
            <a:noFill/>
          </a:ln>
        </p:spPr>
      </p:pic>
      <p:pic>
        <p:nvPicPr>
          <p:cNvPr id="1561" name="Google Shape;1561;p141" title="Scherm­afbeelding 2026-07-28 om 12.59.28.png"/>
          <p:cNvPicPr preferRelativeResize="0"/>
          <p:nvPr/>
        </p:nvPicPr>
        <p:blipFill>
          <a:blip r:embed="rId11">
            <a:alphaModFix/>
          </a:blip>
          <a:stretch>
            <a:fillRect/>
          </a:stretch>
        </p:blipFill>
        <p:spPr>
          <a:xfrm>
            <a:off x="6036501" y="987275"/>
            <a:ext cx="1635000" cy="21192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6"/>
        <p:cNvGrpSpPr/>
        <p:nvPr/>
      </p:nvGrpSpPr>
      <p:grpSpPr>
        <a:xfrm>
          <a:off x="0" y="0"/>
          <a:ext cx="0" cy="0"/>
          <a:chOff x="0" y="0"/>
          <a:chExt cx="0" cy="0"/>
        </a:xfrm>
      </p:grpSpPr>
      <p:pic>
        <p:nvPicPr>
          <p:cNvPr id="1567" name="Google Shape;1567;p14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68" name="Google Shape;1568;p14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69" name="Google Shape;1569;p14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70" name="Google Shape;1570;p14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a:t>
            </a:r>
            <a:endParaRPr sz="800">
              <a:solidFill>
                <a:schemeClr val="lt1"/>
              </a:solidFill>
              <a:latin typeface="DM Sans ExtraLight"/>
              <a:ea typeface="DM Sans ExtraLight"/>
              <a:cs typeface="DM Sans ExtraLight"/>
              <a:sym typeface="DM Sans ExtraLight"/>
            </a:endParaRPr>
          </a:p>
        </p:txBody>
      </p:sp>
      <p:sp>
        <p:nvSpPr>
          <p:cNvPr id="1571" name="Google Shape;1571;p142"/>
          <p:cNvSpPr txBox="1"/>
          <p:nvPr/>
        </p:nvSpPr>
        <p:spPr>
          <a:xfrm>
            <a:off x="4179225" y="3237400"/>
            <a:ext cx="4772100" cy="371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marL="0" lvl="0" indent="0" algn="ctr"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Ever wondered who keeps your business moving behind the scenes at KINTO?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pride ourselves on offering flexible, reliable mobility solutions. But the real engine of our success is our team.</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asked some of our KINTO Europe employees how they work daily to put your business needs first. No matter your fleet size or mobility challenge, our team is right there to make it easy.</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Discover our team-backed mobility solutions at kinto-mobility.eu.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#SmartMobility #FleetSolutions </a:t>
            </a:r>
            <a:endParaRPr sz="1000">
              <a:solidFill>
                <a:schemeClr val="dk1"/>
              </a:solidFill>
              <a:latin typeface="Plus Jakarta Sans Light"/>
              <a:ea typeface="Plus Jakarta Sans Light"/>
              <a:cs typeface="Plus Jakarta Sans Light"/>
              <a:sym typeface="Plus Jakarta Sans Light"/>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572" name="Google Shape;1572;p14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73" name="Google Shape;1573;p142"/>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74" name="Google Shape;1574;p142"/>
          <p:cNvPicPr preferRelativeResize="0"/>
          <p:nvPr/>
        </p:nvPicPr>
        <p:blipFill>
          <a:blip r:embed="rId7">
            <a:alphaModFix/>
          </a:blip>
          <a:stretch>
            <a:fillRect/>
          </a:stretch>
        </p:blipFill>
        <p:spPr>
          <a:xfrm>
            <a:off x="692450" y="410150"/>
            <a:ext cx="1771851" cy="2758477"/>
          </a:xfrm>
          <a:prstGeom prst="rect">
            <a:avLst/>
          </a:prstGeom>
          <a:noFill/>
          <a:ln>
            <a:noFill/>
          </a:ln>
        </p:spPr>
      </p:pic>
      <p:sp>
        <p:nvSpPr>
          <p:cNvPr id="1575" name="Google Shape;1575;p142"/>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576" name="Google Shape;1576;p142"/>
          <p:cNvSpPr txBox="1"/>
          <p:nvPr/>
        </p:nvSpPr>
        <p:spPr>
          <a:xfrm>
            <a:off x="4277000" y="370100"/>
            <a:ext cx="4534800" cy="8493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 Q&amp;A EMPLOYEES </a:t>
            </a:r>
            <a:endParaRPr sz="3000">
              <a:solidFill>
                <a:srgbClr val="00708D"/>
              </a:solidFill>
              <a:latin typeface="Plus Jakarta Sans"/>
              <a:ea typeface="Plus Jakarta Sans"/>
              <a:cs typeface="Plus Jakarta Sans"/>
              <a:sym typeface="Plus Jakarta Sans"/>
            </a:endParaRPr>
          </a:p>
        </p:txBody>
      </p:sp>
      <p:pic>
        <p:nvPicPr>
          <p:cNvPr id="1577" name="Google Shape;1577;p142" title="Scherm­afbeelding 2026-07-17 om 12.26.02.png"/>
          <p:cNvPicPr preferRelativeResize="0"/>
          <p:nvPr/>
        </p:nvPicPr>
        <p:blipFill>
          <a:blip r:embed="rId8">
            <a:alphaModFix/>
          </a:blip>
          <a:stretch>
            <a:fillRect/>
          </a:stretch>
        </p:blipFill>
        <p:spPr>
          <a:xfrm>
            <a:off x="726662" y="871126"/>
            <a:ext cx="1703450" cy="2117950"/>
          </a:xfrm>
          <a:prstGeom prst="rect">
            <a:avLst/>
          </a:prstGeom>
          <a:noFill/>
          <a:ln>
            <a:noFill/>
          </a:ln>
        </p:spPr>
      </p:pic>
      <p:pic>
        <p:nvPicPr>
          <p:cNvPr id="1578" name="Google Shape;1578;p142" title="Scherm­afbeelding 2026-07-28 om 12.58.44.png"/>
          <p:cNvPicPr preferRelativeResize="0"/>
          <p:nvPr/>
        </p:nvPicPr>
        <p:blipFill>
          <a:blip r:embed="rId9">
            <a:alphaModFix/>
          </a:blip>
          <a:stretch>
            <a:fillRect/>
          </a:stretch>
        </p:blipFill>
        <p:spPr>
          <a:xfrm>
            <a:off x="2525200" y="987275"/>
            <a:ext cx="1703451" cy="2117649"/>
          </a:xfrm>
          <a:prstGeom prst="rect">
            <a:avLst/>
          </a:prstGeom>
          <a:noFill/>
          <a:ln>
            <a:noFill/>
          </a:ln>
        </p:spPr>
      </p:pic>
      <p:pic>
        <p:nvPicPr>
          <p:cNvPr id="1579" name="Google Shape;1579;p142" title="Scherm­afbeelding 2026-07-28 om 12.59.08.png"/>
          <p:cNvPicPr preferRelativeResize="0"/>
          <p:nvPr/>
        </p:nvPicPr>
        <p:blipFill>
          <a:blip r:embed="rId10">
            <a:alphaModFix/>
          </a:blip>
          <a:stretch>
            <a:fillRect/>
          </a:stretch>
        </p:blipFill>
        <p:spPr>
          <a:xfrm>
            <a:off x="4280849" y="987275"/>
            <a:ext cx="1703449" cy="2119214"/>
          </a:xfrm>
          <a:prstGeom prst="rect">
            <a:avLst/>
          </a:prstGeom>
          <a:noFill/>
          <a:ln>
            <a:noFill/>
          </a:ln>
        </p:spPr>
      </p:pic>
      <p:pic>
        <p:nvPicPr>
          <p:cNvPr id="1580" name="Google Shape;1580;p142" title="Scherm­afbeelding 2026-07-28 om 12.59.28.png"/>
          <p:cNvPicPr preferRelativeResize="0"/>
          <p:nvPr/>
        </p:nvPicPr>
        <p:blipFill>
          <a:blip r:embed="rId11">
            <a:alphaModFix/>
          </a:blip>
          <a:stretch>
            <a:fillRect/>
          </a:stretch>
        </p:blipFill>
        <p:spPr>
          <a:xfrm>
            <a:off x="6036501" y="987275"/>
            <a:ext cx="1635000" cy="21192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33"/>
        <p:cNvGrpSpPr/>
        <p:nvPr/>
      </p:nvGrpSpPr>
      <p:grpSpPr>
        <a:xfrm>
          <a:off x="0" y="0"/>
          <a:ext cx="0" cy="0"/>
          <a:chOff x="0" y="0"/>
          <a:chExt cx="0" cy="0"/>
        </a:xfrm>
      </p:grpSpPr>
      <p:pic>
        <p:nvPicPr>
          <p:cNvPr id="1634" name="Google Shape;1634;p14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35" name="Google Shape;1635;p14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36" name="Google Shape;1636;p14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37" name="Google Shape;1637;p14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638" name="Google Shape;1638;p146"/>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dirty="0">
                <a:solidFill>
                  <a:schemeClr val="lt1"/>
                </a:solidFill>
                <a:latin typeface="Plus Jakarta Sans"/>
                <a:ea typeface="Plus Jakarta Sans"/>
                <a:cs typeface="Plus Jakarta Sans"/>
                <a:sym typeface="Plus Jakarta Sans"/>
              </a:rPr>
              <a:t>7. FOOTBALL EVENT VIDEO</a:t>
            </a:r>
            <a:endParaRPr sz="3000" dirty="0">
              <a:solidFill>
                <a:schemeClr val="lt1"/>
              </a:solidFill>
              <a:latin typeface="Plus Jakarta Sans"/>
              <a:ea typeface="Plus Jakarta Sans"/>
              <a:cs typeface="Plus Jakarta Sans"/>
              <a:sym typeface="Plus Jakarta Sans"/>
            </a:endParaRPr>
          </a:p>
        </p:txBody>
      </p:sp>
      <p:sp>
        <p:nvSpPr>
          <p:cNvPr id="1639" name="Google Shape;1639;p146"/>
          <p:cNvSpPr txBox="1"/>
          <p:nvPr/>
        </p:nvSpPr>
        <p:spPr>
          <a:xfrm>
            <a:off x="414625" y="1118750"/>
            <a:ext cx="3389700" cy="43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Different accents, same shirt.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talk a lot about seamless connections and moving forward. But from time to time, we put our products aside to celebrate the real engine behind our brand: our people.</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recently gathered in Köln for our annual football competition. It is a unique day where employees from different markets and Toyota sister companies, like KINTO,  lace up their boots, face off on the pitch, and reconnect.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The energy was unmatched. It perfectly highlighted what KINTO is made of from the inside. The same core values, but with each market bringing its own unique flavor and passion.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Watch the video to feel the energy of the day and meet the team behind your mobility solutions.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#CompanyCulture #TeamBuilding </a:t>
            </a:r>
            <a:endParaRPr sz="1000">
              <a:solidFill>
                <a:schemeClr val="lt1"/>
              </a:solidFill>
              <a:latin typeface="Plus Jakarta Sans Light"/>
              <a:ea typeface="Plus Jakarta Sans Light"/>
              <a:cs typeface="Plus Jakarta Sans Light"/>
              <a:sym typeface="Plus Jakarta Sans Light"/>
            </a:endParaRPr>
          </a:p>
        </p:txBody>
      </p:sp>
      <p:pic>
        <p:nvPicPr>
          <p:cNvPr id="1640" name="Google Shape;1640;p14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41" name="Google Shape;1641;p146"/>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42" name="Google Shape;1642;p146"/>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43" name="Google Shape;1643;p146"/>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44" name="Google Shape;1644;p146"/>
          <p:cNvSpPr txBox="1"/>
          <p:nvPr/>
        </p:nvSpPr>
        <p:spPr>
          <a:xfrm>
            <a:off x="5960400" y="1348125"/>
            <a:ext cx="2541600" cy="25932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300">
                <a:solidFill>
                  <a:schemeClr val="dk2"/>
                </a:solidFill>
              </a:rPr>
              <a:t>video: TO BE MADE</a:t>
            </a:r>
            <a:endParaRPr sz="1300">
              <a:solidFill>
                <a:schemeClr val="dk2"/>
              </a:solidFill>
            </a:endParaRPr>
          </a:p>
          <a:p>
            <a:pPr marL="0" lvl="0" indent="0" algn="l" rtl="0">
              <a:spcBef>
                <a:spcPts val="0"/>
              </a:spcBef>
              <a:spcAft>
                <a:spcPts val="0"/>
              </a:spcAft>
              <a:buNone/>
            </a:pPr>
            <a:endParaRPr sz="1300">
              <a:solidFill>
                <a:schemeClr val="dk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49"/>
        <p:cNvGrpSpPr/>
        <p:nvPr/>
      </p:nvGrpSpPr>
      <p:grpSpPr>
        <a:xfrm>
          <a:off x="0" y="0"/>
          <a:ext cx="0" cy="0"/>
          <a:chOff x="0" y="0"/>
          <a:chExt cx="0" cy="0"/>
        </a:xfrm>
      </p:grpSpPr>
      <p:pic>
        <p:nvPicPr>
          <p:cNvPr id="1650" name="Google Shape;1650;p14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51" name="Google Shape;1651;p14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52" name="Google Shape;1652;p14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53" name="Google Shape;1653;p14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654" name="Google Shape;1654;p147"/>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dirty="0">
                <a:solidFill>
                  <a:schemeClr val="lt1"/>
                </a:solidFill>
                <a:latin typeface="Plus Jakarta Sans"/>
                <a:ea typeface="Plus Jakarta Sans"/>
                <a:cs typeface="Plus Jakarta Sans"/>
                <a:sym typeface="Plus Jakarta Sans"/>
              </a:rPr>
              <a:t>7. FOOTBALL EVENT VIDEO</a:t>
            </a:r>
            <a:endParaRPr sz="3000" dirty="0">
              <a:solidFill>
                <a:schemeClr val="lt1"/>
              </a:solidFill>
              <a:latin typeface="Plus Jakarta Sans"/>
              <a:ea typeface="Plus Jakarta Sans"/>
              <a:cs typeface="Plus Jakarta Sans"/>
              <a:sym typeface="Plus Jakarta Sans"/>
            </a:endParaRPr>
          </a:p>
        </p:txBody>
      </p:sp>
      <p:sp>
        <p:nvSpPr>
          <p:cNvPr id="1655" name="Google Shape;1655;p147"/>
          <p:cNvSpPr txBox="1"/>
          <p:nvPr/>
        </p:nvSpPr>
        <p:spPr>
          <a:xfrm>
            <a:off x="458225" y="1093100"/>
            <a:ext cx="3259500" cy="405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The right matchday energy!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traded our keyboards for football boots and headed to Köln for our annual cross-market competition.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This yearly tournament brings employees from different countries and Toyota sister companies together to show what KINTO is truly made of: our amazing people.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No matter where we’re from or which language we speak, we play as one team.</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Turn your sound up and press play to see the best moments and team celebrations in action.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#FootballTournament  #ToyotaFamily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656" name="Google Shape;1656;p14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57" name="Google Shape;1657;p147"/>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58" name="Google Shape;1658;p14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59" name="Google Shape;1659;p147"/>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60" name="Google Shape;1660;p147"/>
          <p:cNvSpPr txBox="1"/>
          <p:nvPr/>
        </p:nvSpPr>
        <p:spPr>
          <a:xfrm>
            <a:off x="5960400" y="1348125"/>
            <a:ext cx="2541600" cy="25932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300">
                <a:solidFill>
                  <a:schemeClr val="dk2"/>
                </a:solidFill>
              </a:rPr>
              <a:t>video: LINK</a:t>
            </a:r>
            <a:endParaRPr sz="1300">
              <a:solidFill>
                <a:schemeClr val="dk2"/>
              </a:solidFill>
            </a:endParaRPr>
          </a:p>
          <a:p>
            <a:pPr marL="0" lvl="0" indent="0" algn="l" rtl="0">
              <a:spcBef>
                <a:spcPts val="0"/>
              </a:spcBef>
              <a:spcAft>
                <a:spcPts val="0"/>
              </a:spcAft>
              <a:buNone/>
            </a:pPr>
            <a:endParaRPr sz="1300">
              <a:solidFill>
                <a:schemeClr val="dk2"/>
              </a:solidFill>
            </a:endParaRPr>
          </a:p>
        </p:txBody>
      </p:sp>
      <p:sp>
        <p:nvSpPr>
          <p:cNvPr id="1661" name="Google Shape;1661;p147"/>
          <p:cNvSpPr txBox="1"/>
          <p:nvPr/>
        </p:nvSpPr>
        <p:spPr>
          <a:xfrm>
            <a:off x="5960400" y="1348125"/>
            <a:ext cx="2541600" cy="25932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300">
                <a:solidFill>
                  <a:schemeClr val="dk2"/>
                </a:solidFill>
              </a:rPr>
              <a:t>video: TO BE MADE</a:t>
            </a:r>
            <a:endParaRPr sz="1300">
              <a:solidFill>
                <a:schemeClr val="dk2"/>
              </a:solidFill>
            </a:endParaRPr>
          </a:p>
          <a:p>
            <a:pPr marL="0" lvl="0" indent="0" algn="l" rtl="0">
              <a:spcBef>
                <a:spcPts val="0"/>
              </a:spcBef>
              <a:spcAft>
                <a:spcPts val="0"/>
              </a:spcAft>
              <a:buNone/>
            </a:pPr>
            <a:endParaRPr sz="1300">
              <a:solidFill>
                <a:schemeClr val="dk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66"/>
        <p:cNvGrpSpPr/>
        <p:nvPr/>
      </p:nvGrpSpPr>
      <p:grpSpPr>
        <a:xfrm>
          <a:off x="0" y="0"/>
          <a:ext cx="0" cy="0"/>
          <a:chOff x="0" y="0"/>
          <a:chExt cx="0" cy="0"/>
        </a:xfrm>
      </p:grpSpPr>
      <p:pic>
        <p:nvPicPr>
          <p:cNvPr id="1667" name="Google Shape;1667;p14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68" name="Google Shape;1668;p14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69" name="Google Shape;1669;p148"/>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0" name="Google Shape;1670;p148"/>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671" name="Google Shape;1671;p148"/>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dirty="0">
                <a:solidFill>
                  <a:schemeClr val="lt1"/>
                </a:solidFill>
                <a:latin typeface="Plus Jakarta Sans"/>
                <a:ea typeface="Plus Jakarta Sans"/>
                <a:cs typeface="Plus Jakarta Sans"/>
                <a:sym typeface="Plus Jakarta Sans"/>
              </a:rPr>
              <a:t>7. FOOTBALL EVENT VIDEO</a:t>
            </a:r>
            <a:endParaRPr sz="3000" dirty="0">
              <a:solidFill>
                <a:schemeClr val="lt1"/>
              </a:solidFill>
              <a:latin typeface="Plus Jakarta Sans"/>
              <a:ea typeface="Plus Jakarta Sans"/>
              <a:cs typeface="Plus Jakarta Sans"/>
              <a:sym typeface="Plus Jakarta Sans"/>
            </a:endParaRPr>
          </a:p>
        </p:txBody>
      </p:sp>
      <p:sp>
        <p:nvSpPr>
          <p:cNvPr id="1672" name="Google Shape;1672;p148"/>
          <p:cNvSpPr txBox="1"/>
          <p:nvPr/>
        </p:nvSpPr>
        <p:spPr>
          <a:xfrm>
            <a:off x="458225" y="1093100"/>
            <a:ext cx="3259500" cy="405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What happens when teams from different markets and Toyota sister companies, like KINTO, meet on the pitch? A whole lot of passion, laughter, and team spirit.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Our annual football competition in Köln was the perfect post-summer reunion. We might have different accents, but we all wear the same shirt.</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Want to experience the highlights of our big sports day? Check out the video below.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#TeamSpirit #OneTeam</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673" name="Google Shape;1673;p14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74" name="Google Shape;1674;p148"/>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75" name="Google Shape;1675;p14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76" name="Google Shape;1676;p148"/>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77" name="Google Shape;1677;p148"/>
          <p:cNvSpPr txBox="1"/>
          <p:nvPr/>
        </p:nvSpPr>
        <p:spPr>
          <a:xfrm>
            <a:off x="5960400" y="1348125"/>
            <a:ext cx="2541600" cy="25932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300">
                <a:solidFill>
                  <a:schemeClr val="dk2"/>
                </a:solidFill>
              </a:rPr>
              <a:t>video: LINK</a:t>
            </a:r>
            <a:endParaRPr sz="1300">
              <a:solidFill>
                <a:schemeClr val="dk2"/>
              </a:solidFill>
            </a:endParaRPr>
          </a:p>
          <a:p>
            <a:pPr marL="0" lvl="0" indent="0" algn="l" rtl="0">
              <a:spcBef>
                <a:spcPts val="0"/>
              </a:spcBef>
              <a:spcAft>
                <a:spcPts val="0"/>
              </a:spcAft>
              <a:buNone/>
            </a:pPr>
            <a:endParaRPr sz="1300">
              <a:solidFill>
                <a:schemeClr val="dk2"/>
              </a:solidFill>
            </a:endParaRPr>
          </a:p>
        </p:txBody>
      </p:sp>
      <p:sp>
        <p:nvSpPr>
          <p:cNvPr id="1678" name="Google Shape;1678;p148"/>
          <p:cNvSpPr txBox="1"/>
          <p:nvPr/>
        </p:nvSpPr>
        <p:spPr>
          <a:xfrm>
            <a:off x="5960400" y="1348125"/>
            <a:ext cx="2541600" cy="25932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300">
                <a:solidFill>
                  <a:schemeClr val="dk2"/>
                </a:solidFill>
              </a:rPr>
              <a:t>video: TO BE MADE</a:t>
            </a:r>
            <a:endParaRPr sz="1300">
              <a:solidFill>
                <a:schemeClr val="dk2"/>
              </a:solidFill>
            </a:endParaRPr>
          </a:p>
          <a:p>
            <a:pPr marL="0" lvl="0" indent="0" algn="l" rtl="0">
              <a:spcBef>
                <a:spcPts val="0"/>
              </a:spcBef>
              <a:spcAft>
                <a:spcPts val="0"/>
              </a:spcAft>
              <a:buNone/>
            </a:pPr>
            <a:endParaRPr sz="1300">
              <a:solidFill>
                <a:schemeClr val="dk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83"/>
        <p:cNvGrpSpPr/>
        <p:nvPr/>
      </p:nvGrpSpPr>
      <p:grpSpPr>
        <a:xfrm>
          <a:off x="0" y="0"/>
          <a:ext cx="0" cy="0"/>
          <a:chOff x="0" y="0"/>
          <a:chExt cx="0" cy="0"/>
        </a:xfrm>
      </p:grpSpPr>
      <p:pic>
        <p:nvPicPr>
          <p:cNvPr id="1684" name="Google Shape;1684;p14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85" name="Google Shape;1685;p14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86" name="Google Shape;1686;p149"/>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87" name="Google Shape;1687;p149"/>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688" name="Google Shape;1688;p149"/>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dirty="0">
                <a:solidFill>
                  <a:schemeClr val="lt1"/>
                </a:solidFill>
                <a:latin typeface="Plus Jakarta Sans"/>
                <a:ea typeface="Plus Jakarta Sans"/>
                <a:cs typeface="Plus Jakarta Sans"/>
                <a:sym typeface="Plus Jakarta Sans"/>
              </a:rPr>
              <a:t>8. CARPOOL KARAOKE</a:t>
            </a:r>
            <a:endParaRPr sz="3000" dirty="0">
              <a:solidFill>
                <a:schemeClr val="lt1"/>
              </a:solidFill>
              <a:latin typeface="Plus Jakarta Sans"/>
              <a:ea typeface="Plus Jakarta Sans"/>
              <a:cs typeface="Plus Jakarta Sans"/>
              <a:sym typeface="Plus Jakarta Sans"/>
            </a:endParaRPr>
          </a:p>
        </p:txBody>
      </p:sp>
      <p:sp>
        <p:nvSpPr>
          <p:cNvPr id="1689" name="Google Shape;1689;p149"/>
          <p:cNvSpPr txBox="1"/>
          <p:nvPr/>
        </p:nvSpPr>
        <p:spPr>
          <a:xfrm>
            <a:off x="458225" y="1093100"/>
            <a:ext cx="3377100" cy="414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Corporate carpooling is often treated as a perk. But in reality, it is a highly practical business solution.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Empty car seats are a massive wasted opportunity for your business. When you look at your daily commute, how many of your employees are driving the exact same route to the office entirely alone?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That is where KINTO JOIN steps in. We help companies assess their actual mobility needs and design smarter, more efficient employee transport plans.</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Watch the video below to see the instant impact of filling those empty seats.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#KINTOJoin #WorkplaceMobility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690" name="Google Shape;1690;p14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91" name="Google Shape;1691;p149"/>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92" name="Google Shape;1692;p14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93" name="Google Shape;1693;p149"/>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694" name="Google Shape;1694;p149" title="Scherm­afbeelding 2026-08-07 om 10.15.01.png"/>
          <p:cNvPicPr preferRelativeResize="0"/>
          <p:nvPr/>
        </p:nvPicPr>
        <p:blipFill>
          <a:blip r:embed="rId8">
            <a:alphaModFix/>
          </a:blip>
          <a:stretch>
            <a:fillRect/>
          </a:stretch>
        </p:blipFill>
        <p:spPr>
          <a:xfrm>
            <a:off x="5935961" y="1093100"/>
            <a:ext cx="2590476" cy="308081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99"/>
        <p:cNvGrpSpPr/>
        <p:nvPr/>
      </p:nvGrpSpPr>
      <p:grpSpPr>
        <a:xfrm>
          <a:off x="0" y="0"/>
          <a:ext cx="0" cy="0"/>
          <a:chOff x="0" y="0"/>
          <a:chExt cx="0" cy="0"/>
        </a:xfrm>
      </p:grpSpPr>
      <p:pic>
        <p:nvPicPr>
          <p:cNvPr id="1700" name="Google Shape;1700;p15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01" name="Google Shape;1701;p15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02" name="Google Shape;1702;p150"/>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3" name="Google Shape;1703;p150"/>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704" name="Google Shape;1704;p150"/>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dirty="0">
                <a:solidFill>
                  <a:schemeClr val="lt1"/>
                </a:solidFill>
                <a:latin typeface="Plus Jakarta Sans"/>
                <a:ea typeface="Plus Jakarta Sans"/>
                <a:cs typeface="Plus Jakarta Sans"/>
                <a:sym typeface="Plus Jakarta Sans"/>
              </a:rPr>
              <a:t>8. CARPOOL KARAOKE</a:t>
            </a:r>
            <a:endParaRPr sz="3000" dirty="0">
              <a:solidFill>
                <a:schemeClr val="lt1"/>
              </a:solidFill>
              <a:latin typeface="Plus Jakarta Sans"/>
              <a:ea typeface="Plus Jakarta Sans"/>
              <a:cs typeface="Plus Jakarta Sans"/>
              <a:sym typeface="Plus Jakarta Sans"/>
            </a:endParaRPr>
          </a:p>
        </p:txBody>
      </p:sp>
      <p:sp>
        <p:nvSpPr>
          <p:cNvPr id="1705" name="Google Shape;1705;p150"/>
          <p:cNvSpPr txBox="1"/>
          <p:nvPr/>
        </p:nvSpPr>
        <p:spPr>
          <a:xfrm>
            <a:off x="458225" y="1001750"/>
            <a:ext cx="3377100" cy="414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Organizing the corporate carpool? That’s our job. Deciding who gets control of the radio? We’ll leave that to your team.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Empty backseats are a massive missed opportunity for your company’s budget and your green goals.</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KINTO JOIN, we make it easy for your team to share the ride. We design smart, efficient workplace mobility plans that bring colleagues together, slash travel costs, and hit those ESG targets.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Turn your sound up and press play to see the magic of a fully packed car in action.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#KINTOJoin #CarpoolKaraoke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706" name="Google Shape;1706;p15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07" name="Google Shape;1707;p150"/>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708" name="Google Shape;1708;p15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709" name="Google Shape;1709;p150"/>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710" name="Google Shape;1710;p150" title="Scherm­afbeelding 2026-08-07 om 10.15.01.png"/>
          <p:cNvPicPr preferRelativeResize="0"/>
          <p:nvPr/>
        </p:nvPicPr>
        <p:blipFill>
          <a:blip r:embed="rId8">
            <a:alphaModFix/>
          </a:blip>
          <a:stretch>
            <a:fillRect/>
          </a:stretch>
        </p:blipFill>
        <p:spPr>
          <a:xfrm>
            <a:off x="5935961" y="1093100"/>
            <a:ext cx="2590476" cy="308081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15"/>
        <p:cNvGrpSpPr/>
        <p:nvPr/>
      </p:nvGrpSpPr>
      <p:grpSpPr>
        <a:xfrm>
          <a:off x="0" y="0"/>
          <a:ext cx="0" cy="0"/>
          <a:chOff x="0" y="0"/>
          <a:chExt cx="0" cy="0"/>
        </a:xfrm>
      </p:grpSpPr>
      <p:pic>
        <p:nvPicPr>
          <p:cNvPr id="1716" name="Google Shape;1716;p15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17" name="Google Shape;1717;p15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18" name="Google Shape;1718;p15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19" name="Google Shape;1719;p15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SEPTEMBER </a:t>
            </a:r>
            <a:endParaRPr sz="800">
              <a:solidFill>
                <a:schemeClr val="lt1"/>
              </a:solidFill>
              <a:latin typeface="DM Sans ExtraLight"/>
              <a:ea typeface="DM Sans ExtraLight"/>
              <a:cs typeface="DM Sans ExtraLight"/>
              <a:sym typeface="DM Sans ExtraLight"/>
            </a:endParaRPr>
          </a:p>
        </p:txBody>
      </p:sp>
      <p:sp>
        <p:nvSpPr>
          <p:cNvPr id="1720" name="Google Shape;1720;p151"/>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dirty="0">
                <a:solidFill>
                  <a:schemeClr val="lt1"/>
                </a:solidFill>
                <a:latin typeface="Plus Jakarta Sans"/>
                <a:ea typeface="Plus Jakarta Sans"/>
                <a:cs typeface="Plus Jakarta Sans"/>
                <a:sym typeface="Plus Jakarta Sans"/>
              </a:rPr>
              <a:t>8. CARPOOL KARAOKE</a:t>
            </a:r>
            <a:endParaRPr sz="3000" dirty="0">
              <a:solidFill>
                <a:schemeClr val="lt1"/>
              </a:solidFill>
              <a:latin typeface="Plus Jakarta Sans"/>
              <a:ea typeface="Plus Jakarta Sans"/>
              <a:cs typeface="Plus Jakarta Sans"/>
              <a:sym typeface="Plus Jakarta Sans"/>
            </a:endParaRPr>
          </a:p>
        </p:txBody>
      </p:sp>
      <p:sp>
        <p:nvSpPr>
          <p:cNvPr id="1721" name="Google Shape;1721;p151"/>
          <p:cNvSpPr txBox="1"/>
          <p:nvPr/>
        </p:nvSpPr>
        <p:spPr>
          <a:xfrm>
            <a:off x="460725" y="947675"/>
            <a:ext cx="3387300" cy="414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Are your employees spending their morning commute staring at tailbacks, sitting entirely alone in their cars? 🚗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It is time to change the way your team gets to work. KINTO JOIN helps your company design an efficient employee mobility plan. By making corporate carpooling seamless, we reduce parking hassle, cut down on daily travel costs, and take the pressure off your corporate ESG goals.</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Check out the video below to see how we transform the daily drive from a solo chore into a shared experience.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Discover smarter commuting solutions at </a:t>
            </a:r>
            <a:r>
              <a:rPr lang="nl" sz="1000" u="sng">
                <a:solidFill>
                  <a:schemeClr val="hlink"/>
                </a:solidFill>
                <a:latin typeface="Plus Jakarta Sans Light"/>
                <a:ea typeface="Plus Jakarta Sans Light"/>
                <a:cs typeface="Plus Jakarta Sans Light"/>
                <a:sym typeface="Plus Jakarta Sans Light"/>
                <a:hlinkClick r:id="rId5"/>
              </a:rPr>
              <a:t>kinto-mobility.eu</a:t>
            </a: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#KINTOJoin #WorkplaceMobility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722" name="Google Shape;1722;p15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23" name="Google Shape;1723;p151"/>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724" name="Google Shape;1724;p151"/>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725" name="Google Shape;1725;p151"/>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726" name="Google Shape;1726;p151" title="Scherm­afbeelding 2026-08-07 om 10.15.01.png"/>
          <p:cNvPicPr preferRelativeResize="0"/>
          <p:nvPr/>
        </p:nvPicPr>
        <p:blipFill>
          <a:blip r:embed="rId9">
            <a:alphaModFix/>
          </a:blip>
          <a:stretch>
            <a:fillRect/>
          </a:stretch>
        </p:blipFill>
        <p:spPr>
          <a:xfrm>
            <a:off x="5935961" y="1093100"/>
            <a:ext cx="2590476" cy="308081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1"/>
        <p:cNvGrpSpPr/>
        <p:nvPr/>
      </p:nvGrpSpPr>
      <p:grpSpPr>
        <a:xfrm>
          <a:off x="0" y="0"/>
          <a:ext cx="0" cy="0"/>
          <a:chOff x="0" y="0"/>
          <a:chExt cx="0" cy="0"/>
        </a:xfrm>
      </p:grpSpPr>
      <p:pic>
        <p:nvPicPr>
          <p:cNvPr id="1732" name="Google Shape;1732;p15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33" name="Google Shape;1733;p15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34" name="Google Shape;1734;p15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35" name="Google Shape;1735;p15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36" name="Google Shape;1736;p152"/>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dirty="0">
                <a:solidFill>
                  <a:srgbClr val="00708D"/>
                </a:solidFill>
                <a:latin typeface="Plus Jakarta Sans"/>
                <a:ea typeface="Plus Jakarta Sans"/>
                <a:cs typeface="Plus Jakarta Sans"/>
                <a:sym typeface="Plus Jakarta Sans"/>
              </a:rPr>
              <a:t>9. POLL POWERTRAIN MIX </a:t>
            </a:r>
            <a:endParaRPr sz="3000" dirty="0">
              <a:solidFill>
                <a:srgbClr val="00708D"/>
              </a:solidFill>
              <a:latin typeface="Plus Jakarta Sans"/>
              <a:ea typeface="Plus Jakarta Sans"/>
              <a:cs typeface="Plus Jakarta Sans"/>
              <a:sym typeface="Plus Jakarta Sans"/>
            </a:endParaRPr>
          </a:p>
        </p:txBody>
      </p:sp>
      <p:pic>
        <p:nvPicPr>
          <p:cNvPr id="1737" name="Google Shape;1737;p15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38" name="Google Shape;1738;p152"/>
          <p:cNvSpPr txBox="1"/>
          <p:nvPr/>
        </p:nvSpPr>
        <p:spPr>
          <a:xfrm>
            <a:off x="3776450" y="1349102"/>
            <a:ext cx="5179800" cy="3794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LI</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The transition to sustainable mobility is a strategic journey, and every business is moving at its own pace. 📈</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Some companies have already gone fully electric, while others find their perfect balance in a hybrid setup or a diverse mix that matches different driver profiles. 🔋</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We want to listen to our community and map out where corporate fleets stand today. </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b="1">
                <a:solidFill>
                  <a:schemeClr val="dk1"/>
                </a:solidFill>
                <a:latin typeface="Plus Jakarta Sans"/>
                <a:ea typeface="Plus Jakarta Sans"/>
                <a:cs typeface="Plus Jakarta Sans"/>
                <a:sym typeface="Plus Jakarta Sans"/>
              </a:rPr>
              <a:t>What does your fleet powertrain mix look like today?</a:t>
            </a:r>
            <a:r>
              <a:rPr lang="nl" sz="900">
                <a:solidFill>
                  <a:schemeClr val="dk1"/>
                </a:solidFill>
                <a:latin typeface="Plus Jakarta Sans"/>
                <a:ea typeface="Plus Jakarta Sans"/>
                <a:cs typeface="Plus Jakarta Sans"/>
                <a:sym typeface="Plus Jakarta Sans"/>
              </a:rPr>
              <a:t> </a:t>
            </a:r>
            <a:endParaRPr sz="90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Mostly EV</a:t>
            </a:r>
            <a:endParaRPr sz="90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Hybrid/Plug-in hybrid </a:t>
            </a:r>
            <a:endParaRPr sz="90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Mixed fleet </a:t>
            </a:r>
            <a:endParaRPr sz="90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Mostly combustion</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a:solidFill>
                  <a:schemeClr val="dk1"/>
                </a:solidFill>
                <a:latin typeface="Plus Jakarta Sans"/>
                <a:ea typeface="Plus Jakarta Sans"/>
                <a:cs typeface="Plus Jakarta Sans"/>
                <a:sym typeface="Plus Jakarta Sans"/>
              </a:rPr>
              <a:t>Your input helps us understand the current priorities and needs of modern fleet managers. And will directly shape our upcoming content and insights. Vote above and stay tuned to see the results!</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#KINTO #FleetManagement #SmartMobility</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3"/>
        <p:cNvGrpSpPr/>
        <p:nvPr/>
      </p:nvGrpSpPr>
      <p:grpSpPr>
        <a:xfrm>
          <a:off x="0" y="0"/>
          <a:ext cx="0" cy="0"/>
          <a:chOff x="0" y="0"/>
          <a:chExt cx="0" cy="0"/>
        </a:xfrm>
      </p:grpSpPr>
      <p:pic>
        <p:nvPicPr>
          <p:cNvPr id="1744" name="Google Shape;1744;p15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45" name="Google Shape;1745;p15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46" name="Google Shape;1746;p15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47" name="Google Shape;1747;p15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48" name="Google Shape;1748;p153"/>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dirty="0">
                <a:solidFill>
                  <a:srgbClr val="00708D"/>
                </a:solidFill>
                <a:latin typeface="Plus Jakarta Sans"/>
                <a:ea typeface="Plus Jakarta Sans"/>
                <a:cs typeface="Plus Jakarta Sans"/>
                <a:sym typeface="Plus Jakarta Sans"/>
              </a:rPr>
              <a:t>9. POLL POWERTRAIN MIX </a:t>
            </a:r>
            <a:endParaRPr sz="3000" dirty="0">
              <a:solidFill>
                <a:srgbClr val="00708D"/>
              </a:solidFill>
              <a:latin typeface="Plus Jakarta Sans"/>
              <a:ea typeface="Plus Jakarta Sans"/>
              <a:cs typeface="Plus Jakarta Sans"/>
              <a:sym typeface="Plus Jakarta Sans"/>
            </a:endParaRPr>
          </a:p>
        </p:txBody>
      </p:sp>
      <p:pic>
        <p:nvPicPr>
          <p:cNvPr id="1749" name="Google Shape;1749;p15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50" name="Google Shape;1750;p153"/>
          <p:cNvSpPr txBox="1"/>
          <p:nvPr/>
        </p:nvSpPr>
        <p:spPr>
          <a:xfrm>
            <a:off x="3776450" y="2194972"/>
            <a:ext cx="5179800" cy="2445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IG</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900" b="1">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b="1">
                <a:solidFill>
                  <a:schemeClr val="dk1"/>
                </a:solidFill>
                <a:latin typeface="Plus Jakarta Sans"/>
                <a:ea typeface="Plus Jakarta Sans"/>
                <a:cs typeface="Plus Jakarta Sans"/>
                <a:sym typeface="Plus Jakarta Sans"/>
              </a:rPr>
              <a:t>What does your fleet powertrain mix look like today?</a:t>
            </a:r>
            <a:r>
              <a:rPr lang="nl" sz="900">
                <a:solidFill>
                  <a:schemeClr val="dk1"/>
                </a:solidFill>
                <a:latin typeface="Plus Jakarta Sans"/>
                <a:ea typeface="Plus Jakarta Sans"/>
                <a:cs typeface="Plus Jakarta Sans"/>
                <a:sym typeface="Plus Jakarta Sans"/>
              </a:rPr>
              <a:t> </a:t>
            </a:r>
            <a:endParaRPr sz="90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Mostly EV</a:t>
            </a:r>
            <a:endParaRPr sz="90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Hybrid/Plug-in hybrid </a:t>
            </a:r>
            <a:endParaRPr sz="90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Mixed fleet </a:t>
            </a:r>
            <a:endParaRPr sz="90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Mostly combustion</a:t>
            </a: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55"/>
        <p:cNvGrpSpPr/>
        <p:nvPr/>
      </p:nvGrpSpPr>
      <p:grpSpPr>
        <a:xfrm>
          <a:off x="0" y="0"/>
          <a:ext cx="0" cy="0"/>
          <a:chOff x="0" y="0"/>
          <a:chExt cx="0" cy="0"/>
        </a:xfrm>
      </p:grpSpPr>
      <p:pic>
        <p:nvPicPr>
          <p:cNvPr id="1756" name="Google Shape;1756;p154"/>
          <p:cNvPicPr preferRelativeResize="0"/>
          <p:nvPr/>
        </p:nvPicPr>
        <p:blipFill>
          <a:blip r:embed="rId4">
            <a:alphaModFix/>
          </a:blip>
          <a:stretch>
            <a:fillRect/>
          </a:stretch>
        </p:blipFill>
        <p:spPr>
          <a:xfrm rot="5400000">
            <a:off x="1989274" y="-2003351"/>
            <a:ext cx="5151375" cy="9158077"/>
          </a:xfrm>
          <a:prstGeom prst="rect">
            <a:avLst/>
          </a:prstGeom>
          <a:noFill/>
          <a:ln>
            <a:noFill/>
          </a:ln>
        </p:spPr>
      </p:pic>
      <p:pic>
        <p:nvPicPr>
          <p:cNvPr id="1757" name="Google Shape;1757;p15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58" name="Google Shape;1758;p15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59" name="Google Shape;1759;p15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60" name="Google Shape;1760;p154"/>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dirty="0">
                <a:solidFill>
                  <a:srgbClr val="00708D"/>
                </a:solidFill>
                <a:latin typeface="Plus Jakarta Sans"/>
                <a:ea typeface="Plus Jakarta Sans"/>
                <a:cs typeface="Plus Jakarta Sans"/>
                <a:sym typeface="Plus Jakarta Sans"/>
              </a:rPr>
              <a:t>9. POLL POWERTRAIN MIX </a:t>
            </a:r>
            <a:endParaRPr sz="3000" dirty="0">
              <a:solidFill>
                <a:srgbClr val="00708D"/>
              </a:solidFill>
              <a:latin typeface="Plus Jakarta Sans"/>
              <a:ea typeface="Plus Jakarta Sans"/>
              <a:cs typeface="Plus Jakarta Sans"/>
              <a:sym typeface="Plus Jakarta Sans"/>
            </a:endParaRPr>
          </a:p>
        </p:txBody>
      </p:sp>
      <p:pic>
        <p:nvPicPr>
          <p:cNvPr id="1761" name="Google Shape;1761;p15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62" name="Google Shape;1762;p154"/>
          <p:cNvSpPr txBox="1"/>
          <p:nvPr/>
        </p:nvSpPr>
        <p:spPr>
          <a:xfrm>
            <a:off x="3776450" y="1474777"/>
            <a:ext cx="5179800" cy="3668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dirty="0">
                <a:solidFill>
                  <a:schemeClr val="dk1"/>
                </a:solidFill>
                <a:latin typeface="Plus Jakarta Sans"/>
                <a:ea typeface="Plus Jakarta Sans"/>
                <a:cs typeface="Plus Jakarta Sans"/>
                <a:sym typeface="Plus Jakarta Sans"/>
              </a:rPr>
              <a:t>COPY FB</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Every company's fleet is a unique puzzle. 🧩</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With so many options on the table, finding the right mix for your business operations can be a balancing act. We are curious to know how your company is tackling the transition right now.</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What does your fleet powertrain mix look like today?</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900" dirty="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dirty="0">
                <a:solidFill>
                  <a:schemeClr val="dk1"/>
                </a:solidFill>
                <a:latin typeface="Plus Jakarta Sans"/>
                <a:ea typeface="Plus Jakarta Sans"/>
                <a:cs typeface="Plus Jakarta Sans"/>
                <a:sym typeface="Plus Jakarta Sans"/>
              </a:rPr>
              <a:t>Mostly EV</a:t>
            </a:r>
            <a:endParaRPr sz="900" dirty="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dirty="0">
                <a:solidFill>
                  <a:schemeClr val="dk1"/>
                </a:solidFill>
                <a:latin typeface="Plus Jakarta Sans"/>
                <a:ea typeface="Plus Jakarta Sans"/>
                <a:cs typeface="Plus Jakarta Sans"/>
                <a:sym typeface="Plus Jakarta Sans"/>
              </a:rPr>
              <a:t>Hybrid/Plug-in hybrid </a:t>
            </a:r>
            <a:endParaRPr sz="900" dirty="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dirty="0">
                <a:solidFill>
                  <a:schemeClr val="dk1"/>
                </a:solidFill>
                <a:latin typeface="Plus Jakarta Sans"/>
                <a:ea typeface="Plus Jakarta Sans"/>
                <a:cs typeface="Plus Jakarta Sans"/>
                <a:sym typeface="Plus Jakarta Sans"/>
              </a:rPr>
              <a:t>Mixed fleet </a:t>
            </a:r>
            <a:endParaRPr sz="900" dirty="0">
              <a:solidFill>
                <a:schemeClr val="dk1"/>
              </a:solidFill>
              <a:latin typeface="Plus Jakarta Sans"/>
              <a:ea typeface="Plus Jakarta Sans"/>
              <a:cs typeface="Plus Jakarta Sans"/>
              <a:sym typeface="Plus Jakarta Sans"/>
            </a:endParaRPr>
          </a:p>
          <a:p>
            <a:pPr marL="457200" lvl="0" indent="-285750" algn="l" rtl="0">
              <a:spcBef>
                <a:spcPts val="0"/>
              </a:spcBef>
              <a:spcAft>
                <a:spcPts val="0"/>
              </a:spcAft>
              <a:buClr>
                <a:schemeClr val="dk1"/>
              </a:buClr>
              <a:buSzPts val="900"/>
              <a:buFont typeface="Plus Jakarta Sans"/>
              <a:buChar char="-"/>
            </a:pPr>
            <a:r>
              <a:rPr lang="nl" sz="900" dirty="0">
                <a:solidFill>
                  <a:schemeClr val="dk1"/>
                </a:solidFill>
                <a:latin typeface="Plus Jakarta Sans"/>
                <a:ea typeface="Plus Jakarta Sans"/>
                <a:cs typeface="Plus Jakarta Sans"/>
                <a:sym typeface="Plus Jakarta Sans"/>
              </a:rPr>
              <a:t>Mostly combustion</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Let us know your choice and why it works best for your business. Your answers will directly shape our upcoming content and insights. 💬</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900" dirty="0">
                <a:solidFill>
                  <a:schemeClr val="dk1"/>
                </a:solidFill>
                <a:latin typeface="Plus Jakarta Sans"/>
                <a:ea typeface="Plus Jakarta Sans"/>
                <a:cs typeface="Plus Jakarta Sans"/>
                <a:sym typeface="Plus Jakarta Sans"/>
              </a:rPr>
              <a:t>One partner. Every solution.</a:t>
            </a: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dirty="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900" dirty="0">
                <a:solidFill>
                  <a:schemeClr val="dk1"/>
                </a:solidFill>
                <a:latin typeface="Plus Jakarta Sans"/>
                <a:ea typeface="Plus Jakarta Sans"/>
                <a:cs typeface="Plus Jakarta Sans"/>
                <a:sym typeface="Plus Jakarta Sans"/>
              </a:rPr>
              <a:t>#KINTO #FleetManagement #SmartMobility </a:t>
            </a:r>
            <a:endParaRPr sz="900" dirty="0">
              <a:solidFill>
                <a:schemeClr val="dk1"/>
              </a:solidFill>
              <a:latin typeface="Plus Jakarta Sans"/>
              <a:ea typeface="Plus Jakarta Sans"/>
              <a:cs typeface="Plus Jakarta Sans"/>
              <a:sym typeface="Plus Jakarta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3969</Words>
  <Application>Microsoft Macintosh PowerPoint</Application>
  <PresentationFormat>Diavoorstelling (16:9)</PresentationFormat>
  <Paragraphs>576</Paragraphs>
  <Slides>35</Slides>
  <Notes>35</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35</vt:i4>
      </vt:variant>
    </vt:vector>
  </HeadingPairs>
  <TitlesOfParts>
    <vt:vector size="43" baseType="lpstr">
      <vt:lpstr>Plus Jakarta Sans Light</vt:lpstr>
      <vt:lpstr>Plus Jakarta Sans SemiBold</vt:lpstr>
      <vt:lpstr>Arial</vt:lpstr>
      <vt:lpstr>Plus Jakarta Sans Medium</vt:lpstr>
      <vt:lpstr>Plus Jakarta Sans</vt:lpstr>
      <vt:lpstr>DM Sans ExtraLight</vt:lpstr>
      <vt:lpstr>Plus Jakarta Sans ExtraLight</vt:lpstr>
      <vt:lpstr>Simple Light</vt:lpstr>
      <vt:lpstr>                   CONTENT          SEPTEMBER 2026</vt:lpstr>
      <vt:lpstr>PowerPoint-presentatie</vt:lpstr>
      <vt:lpstr>Content pillars - content overview SEPTEMBER</vt:lpstr>
      <vt:lpstr>Tag lines pillars</vt:lpstr>
      <vt:lpstr>One stop shop</vt:lpstr>
      <vt:lpstr>PowerPoint-presentatie</vt:lpstr>
      <vt:lpstr>PowerPoint-presentatie</vt:lpstr>
      <vt:lpstr>PowerPoint-presentatie</vt:lpstr>
      <vt:lpstr>Pillar 4</vt:lpstr>
      <vt:lpstr>PowerPoint-presentatie</vt:lpstr>
      <vt:lpstr>PowerPoint-presentatie</vt:lpstr>
      <vt:lpstr>PowerPoint-presentatie</vt:lpstr>
      <vt:lpstr>Pillar 3</vt:lpstr>
      <vt:lpstr>PowerPoint-presentatie</vt:lpstr>
      <vt:lpstr>PowerPoint-presentatie</vt:lpstr>
      <vt:lpstr>PowerPoint-presentatie</vt:lpstr>
      <vt:lpstr>PowerPoint-presentatie</vt:lpstr>
      <vt:lpstr>PowerPoint-presentatie</vt:lpstr>
      <vt:lpstr>PowerPoint-presentatie</vt:lpstr>
      <vt:lpstr> Empowerment &amp; Expertise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Margo Hemeleers</cp:lastModifiedBy>
  <cp:revision>2</cp:revision>
  <dcterms:modified xsi:type="dcterms:W3CDTF">2026-08-07T08:42:12Z</dcterms:modified>
</cp:coreProperties>
</file>