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5143500" cx="9144000"/>
  <p:notesSz cx="6858000" cy="9144000"/>
  <p:embeddedFontLst>
    <p:embeddedFont>
      <p:font typeface="Plus Jakarta Sans"/>
      <p:regular r:id="rId56"/>
      <p:bold r:id="rId57"/>
      <p:italic r:id="rId58"/>
      <p:boldItalic r:id="rId59"/>
    </p:embeddedFont>
    <p:embeddedFont>
      <p:font typeface="Plus Jakarta Sans SemiBold"/>
      <p:regular r:id="rId60"/>
      <p:bold r:id="rId61"/>
      <p:italic r:id="rId62"/>
      <p:boldItalic r:id="rId63"/>
    </p:embeddedFont>
    <p:embeddedFont>
      <p:font typeface="Plus Jakarta Sans Light"/>
      <p:regular r:id="rId64"/>
      <p:bold r:id="rId65"/>
      <p:italic r:id="rId66"/>
      <p:boldItalic r:id="rId67"/>
    </p:embeddedFont>
    <p:embeddedFont>
      <p:font typeface="Plus Jakarta Sans Medium"/>
      <p:regular r:id="rId68"/>
      <p:bold r:id="rId69"/>
      <p:italic r:id="rId70"/>
      <p:boldItalic r:id="rId71"/>
    </p:embeddedFont>
    <p:embeddedFont>
      <p:font typeface="DM Sans ExtraLight"/>
      <p:regular r:id="rId72"/>
      <p:bold r:id="rId73"/>
      <p:italic r:id="rId74"/>
      <p:boldItalic r:id="rId75"/>
    </p:embeddedFont>
    <p:embeddedFont>
      <p:font typeface="Plus Jakarta Sans ExtraLight"/>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DMSansExtraLight-bold.fntdata"/><Relationship Id="rId72" Type="http://schemas.openxmlformats.org/officeDocument/2006/relationships/font" Target="fonts/DMSansExtraLight-regular.fntdata"/><Relationship Id="rId75" Type="http://schemas.openxmlformats.org/officeDocument/2006/relationships/font" Target="fonts/DMSansExtraLight-boldItalic.fntdata"/><Relationship Id="rId74" Type="http://schemas.openxmlformats.org/officeDocument/2006/relationships/font" Target="fonts/DMSansExtraLight-italic.fntdata"/><Relationship Id="rId77" Type="http://schemas.openxmlformats.org/officeDocument/2006/relationships/font" Target="fonts/PlusJakartaSansExtraLight-bold.fntdata"/><Relationship Id="rId76" Type="http://schemas.openxmlformats.org/officeDocument/2006/relationships/font" Target="fonts/PlusJakartaSansExtraLight-regular.fntdata"/><Relationship Id="rId79" Type="http://schemas.openxmlformats.org/officeDocument/2006/relationships/font" Target="fonts/PlusJakartaSansExtraLight-boldItalic.fntdata"/><Relationship Id="rId78" Type="http://schemas.openxmlformats.org/officeDocument/2006/relationships/font" Target="fonts/PlusJakartaSansExtraLight-italic.fntdata"/><Relationship Id="rId71" Type="http://schemas.openxmlformats.org/officeDocument/2006/relationships/font" Target="fonts/PlusJakartaSansMedium-boldItalic.fntdata"/><Relationship Id="rId70" Type="http://schemas.openxmlformats.org/officeDocument/2006/relationships/font" Target="fonts/PlusJakartaSansMedium-italic.fntdata"/><Relationship Id="rId62" Type="http://schemas.openxmlformats.org/officeDocument/2006/relationships/font" Target="fonts/PlusJakartaSansSemiBold-italic.fntdata"/><Relationship Id="rId61" Type="http://schemas.openxmlformats.org/officeDocument/2006/relationships/font" Target="fonts/PlusJakartaSansSemiBold-bold.fntdata"/><Relationship Id="rId64" Type="http://schemas.openxmlformats.org/officeDocument/2006/relationships/font" Target="fonts/PlusJakartaSansLight-regular.fntdata"/><Relationship Id="rId63" Type="http://schemas.openxmlformats.org/officeDocument/2006/relationships/font" Target="fonts/PlusJakartaSansSemiBold-boldItalic.fntdata"/><Relationship Id="rId66" Type="http://schemas.openxmlformats.org/officeDocument/2006/relationships/font" Target="fonts/PlusJakartaSansLight-italic.fntdata"/><Relationship Id="rId65" Type="http://schemas.openxmlformats.org/officeDocument/2006/relationships/font" Target="fonts/PlusJakartaSansLight-bold.fntdata"/><Relationship Id="rId68" Type="http://schemas.openxmlformats.org/officeDocument/2006/relationships/font" Target="fonts/PlusJakartaSansMedium-regular.fntdata"/><Relationship Id="rId67" Type="http://schemas.openxmlformats.org/officeDocument/2006/relationships/font" Target="fonts/PlusJakartaSansLight-boldItalic.fntdata"/><Relationship Id="rId60" Type="http://schemas.openxmlformats.org/officeDocument/2006/relationships/font" Target="fonts/PlusJakartaSansSemiBold-regular.fntdata"/><Relationship Id="rId69" Type="http://schemas.openxmlformats.org/officeDocument/2006/relationships/font" Target="fonts/PlusJakartaSansMedium-bold.fntdata"/><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font" Target="fonts/PlusJakartaSans-bold.fntdata"/><Relationship Id="rId56" Type="http://schemas.openxmlformats.org/officeDocument/2006/relationships/font" Target="fonts/PlusJakartaSans-regular.fntdata"/><Relationship Id="rId59" Type="http://schemas.openxmlformats.org/officeDocument/2006/relationships/font" Target="fonts/PlusJakartaSans-boldItalic.fntdata"/><Relationship Id="rId58" Type="http://schemas.openxmlformats.org/officeDocument/2006/relationships/font" Target="fonts/PlusJakartaSans-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69415a4771_2_3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0" name="Google Shape;1210;g369415a4771_2_3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821f5c3f47_0_12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indent="0" lvl="0" marL="0" rtl="0" algn="l">
              <a:lnSpc>
                <a:spcPct val="100000"/>
              </a:lnSpc>
              <a:spcBef>
                <a:spcPts val="1200"/>
              </a:spcBef>
              <a:spcAft>
                <a:spcPts val="0"/>
              </a:spcAft>
              <a:buSzPts val="1400"/>
              <a:buNone/>
            </a:pPr>
            <a:r>
              <a:t/>
            </a:r>
            <a:endParaRPr/>
          </a:p>
        </p:txBody>
      </p:sp>
      <p:sp>
        <p:nvSpPr>
          <p:cNvPr id="1218" name="Google Shape;1218;g3821f5c3f47_0_1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a6b87580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a6b87580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412c11163d0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412c11163d0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412c11163d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412c11163d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One place. Every solution. Always KINTO.</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412c11163d0_0_2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8" name="Google Shape;1248;g412c11163d0_0_2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249" name="Google Shape;1249;g412c11163d0_0_2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g412c11163d0_0_2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9" name="Google Shape;1269;g412c11163d0_0_2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270" name="Google Shape;1270;g412c11163d0_0_2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412c11163d0_0_3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3" name="Google Shape;1293;g412c11163d0_0_3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294" name="Google Shape;1294;g412c11163d0_0_3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g412c11163d0_0_3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7" name="Google Shape;1317;g412c11163d0_0_3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18" name="Google Shape;1318;g412c11163d0_0_3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g412c11163d0_0_3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9" name="Google Shape;1339;g412c11163d0_0_3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40" name="Google Shape;1340;g412c11163d0_0_3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g412c11163d0_0_3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2" name="Google Shape;1362;g412c11163d0_0_3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63" name="Google Shape;1363;g412c11163d0_0_3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412c11163d0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412c11163d0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412c11163d0_0_4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2" name="Google Shape;1392;g412c11163d0_0_4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93" name="Google Shape;1393;g412c11163d0_0_4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412c11163d0_0_4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3" name="Google Shape;1433;g412c11163d0_0_4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34" name="Google Shape;1434;g412c11163d0_0_4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412c11163d0_0_4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6" name="Google Shape;1476;g412c11163d0_0_4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77" name="Google Shape;1477;g412c11163d0_0_4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412c11163d0_0_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412c11163d0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Wherever life takes you, KINTO finds the right solution for you.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4" name="Shape 1524"/>
        <p:cNvGrpSpPr/>
        <p:nvPr/>
      </p:nvGrpSpPr>
      <p:grpSpPr>
        <a:xfrm>
          <a:off x="0" y="0"/>
          <a:ext cx="0" cy="0"/>
          <a:chOff x="0" y="0"/>
          <a:chExt cx="0" cy="0"/>
        </a:xfrm>
      </p:grpSpPr>
      <p:sp>
        <p:nvSpPr>
          <p:cNvPr id="1525" name="Google Shape;1525;g412c11163d0_0_5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6" name="Google Shape;1526;g412c11163d0_0_5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7" name="Google Shape;1527;g412c11163d0_0_5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412c11163d0_0_5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4" name="Google Shape;1544;g412c11163d0_0_5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5" name="Google Shape;1545;g412c11163d0_0_5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412c11163d0_0_5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5" name="Google Shape;1565;g412c11163d0_0_5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6" name="Google Shape;1566;g412c11163d0_0_5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g412c11163d0_0_6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6" name="Google Shape;1586;g412c11163d0_0_6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87" name="Google Shape;1587;g412c11163d0_0_6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1" name="Shape 1601"/>
        <p:cNvGrpSpPr/>
        <p:nvPr/>
      </p:nvGrpSpPr>
      <p:grpSpPr>
        <a:xfrm>
          <a:off x="0" y="0"/>
          <a:ext cx="0" cy="0"/>
          <a:chOff x="0" y="0"/>
          <a:chExt cx="0" cy="0"/>
        </a:xfrm>
      </p:grpSpPr>
      <p:sp>
        <p:nvSpPr>
          <p:cNvPr id="1602" name="Google Shape;1602;g412c11163d0_0_6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3" name="Google Shape;1603;g412c11163d0_0_6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04" name="Google Shape;1604;g412c11163d0_0_6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7" name="Shape 1617"/>
        <p:cNvGrpSpPr/>
        <p:nvPr/>
      </p:nvGrpSpPr>
      <p:grpSpPr>
        <a:xfrm>
          <a:off x="0" y="0"/>
          <a:ext cx="0" cy="0"/>
          <a:chOff x="0" y="0"/>
          <a:chExt cx="0" cy="0"/>
        </a:xfrm>
      </p:grpSpPr>
      <p:sp>
        <p:nvSpPr>
          <p:cNvPr id="1618" name="Google Shape;1618;g412c11163d0_0_6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9" name="Google Shape;1619;g412c11163d0_0_6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20" name="Google Shape;1620;g412c11163d0_0_6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3" name="Shape 1633"/>
        <p:cNvGrpSpPr/>
        <p:nvPr/>
      </p:nvGrpSpPr>
      <p:grpSpPr>
        <a:xfrm>
          <a:off x="0" y="0"/>
          <a:ext cx="0" cy="0"/>
          <a:chOff x="0" y="0"/>
          <a:chExt cx="0" cy="0"/>
        </a:xfrm>
      </p:grpSpPr>
      <p:sp>
        <p:nvSpPr>
          <p:cNvPr id="1634" name="Google Shape;1634;g412c11163d0_0_6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5" name="Google Shape;1635;g412c11163d0_0_6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6" name="Google Shape;1636;g412c11163d0_0_6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6" name="Shape 1646"/>
        <p:cNvGrpSpPr/>
        <p:nvPr/>
      </p:nvGrpSpPr>
      <p:grpSpPr>
        <a:xfrm>
          <a:off x="0" y="0"/>
          <a:ext cx="0" cy="0"/>
          <a:chOff x="0" y="0"/>
          <a:chExt cx="0" cy="0"/>
        </a:xfrm>
      </p:grpSpPr>
      <p:sp>
        <p:nvSpPr>
          <p:cNvPr id="1647" name="Google Shape;1647;g412c11163d0_0_6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8" name="Google Shape;1648;g412c11163d0_0_6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9" name="Google Shape;1649;g412c11163d0_0_6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g412c11163d0_0_6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0" name="Google Shape;1660;g412c11163d0_0_6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1" name="Google Shape;1661;g412c11163d0_0_6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0" name="Shape 1670"/>
        <p:cNvGrpSpPr/>
        <p:nvPr/>
      </p:nvGrpSpPr>
      <p:grpSpPr>
        <a:xfrm>
          <a:off x="0" y="0"/>
          <a:ext cx="0" cy="0"/>
          <a:chOff x="0" y="0"/>
          <a:chExt cx="0" cy="0"/>
        </a:xfrm>
      </p:grpSpPr>
      <p:sp>
        <p:nvSpPr>
          <p:cNvPr id="1671" name="Google Shape;1671;g412c11163d0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2" name="Google Shape;1672;g412c11163d0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7" name="Shape 1677"/>
        <p:cNvGrpSpPr/>
        <p:nvPr/>
      </p:nvGrpSpPr>
      <p:grpSpPr>
        <a:xfrm>
          <a:off x="0" y="0"/>
          <a:ext cx="0" cy="0"/>
          <a:chOff x="0" y="0"/>
          <a:chExt cx="0" cy="0"/>
        </a:xfrm>
      </p:grpSpPr>
      <p:sp>
        <p:nvSpPr>
          <p:cNvPr id="1678" name="Google Shape;1678;g412c11163d0_0_6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9" name="Google Shape;1679;g412c11163d0_0_6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80" name="Google Shape;1680;g412c11163d0_0_6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4" name="Shape 1694"/>
        <p:cNvGrpSpPr/>
        <p:nvPr/>
      </p:nvGrpSpPr>
      <p:grpSpPr>
        <a:xfrm>
          <a:off x="0" y="0"/>
          <a:ext cx="0" cy="0"/>
          <a:chOff x="0" y="0"/>
          <a:chExt cx="0" cy="0"/>
        </a:xfrm>
      </p:grpSpPr>
      <p:sp>
        <p:nvSpPr>
          <p:cNvPr id="1695" name="Google Shape;1695;g412c11163d0_0_7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6" name="Google Shape;1696;g412c11163d0_0_7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97" name="Google Shape;1697;g412c11163d0_0_7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2" name="Shape 1712"/>
        <p:cNvGrpSpPr/>
        <p:nvPr/>
      </p:nvGrpSpPr>
      <p:grpSpPr>
        <a:xfrm>
          <a:off x="0" y="0"/>
          <a:ext cx="0" cy="0"/>
          <a:chOff x="0" y="0"/>
          <a:chExt cx="0" cy="0"/>
        </a:xfrm>
      </p:grpSpPr>
      <p:sp>
        <p:nvSpPr>
          <p:cNvPr id="1713" name="Google Shape;1713;g412c11163d0_0_7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4" name="Google Shape;1714;g412c11163d0_0_7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15" name="Google Shape;1715;g412c11163d0_0_7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0" name="Shape 1730"/>
        <p:cNvGrpSpPr/>
        <p:nvPr/>
      </p:nvGrpSpPr>
      <p:grpSpPr>
        <a:xfrm>
          <a:off x="0" y="0"/>
          <a:ext cx="0" cy="0"/>
          <a:chOff x="0" y="0"/>
          <a:chExt cx="0" cy="0"/>
        </a:xfrm>
      </p:grpSpPr>
      <p:sp>
        <p:nvSpPr>
          <p:cNvPr id="1731" name="Google Shape;1731;g412c11163d0_0_7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2" name="Google Shape;1732;g412c11163d0_0_7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33" name="Google Shape;1733;g412c11163d0_0_7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7" name="Shape 1747"/>
        <p:cNvGrpSpPr/>
        <p:nvPr/>
      </p:nvGrpSpPr>
      <p:grpSpPr>
        <a:xfrm>
          <a:off x="0" y="0"/>
          <a:ext cx="0" cy="0"/>
          <a:chOff x="0" y="0"/>
          <a:chExt cx="0" cy="0"/>
        </a:xfrm>
      </p:grpSpPr>
      <p:sp>
        <p:nvSpPr>
          <p:cNvPr id="1748" name="Google Shape;1748;g412c11163d0_0_7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9" name="Google Shape;1749;g412c11163d0_0_7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50" name="Google Shape;1750;g412c11163d0_0_7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6" name="Shape 1766"/>
        <p:cNvGrpSpPr/>
        <p:nvPr/>
      </p:nvGrpSpPr>
      <p:grpSpPr>
        <a:xfrm>
          <a:off x="0" y="0"/>
          <a:ext cx="0" cy="0"/>
          <a:chOff x="0" y="0"/>
          <a:chExt cx="0" cy="0"/>
        </a:xfrm>
      </p:grpSpPr>
      <p:sp>
        <p:nvSpPr>
          <p:cNvPr id="1767" name="Google Shape;1767;g412c11163d0_0_7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8" name="Google Shape;1768;g412c11163d0_0_7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69" name="Google Shape;1769;g412c11163d0_0_7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g412c11163d0_0_7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7" name="Google Shape;1787;g412c11163d0_0_7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88" name="Google Shape;1788;g412c11163d0_0_79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412c11163d0_0_8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4" name="Google Shape;1804;g412c11163d0_0_8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805" name="Google Shape;1805;g412c11163d0_0_8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0" name="Shape 1820"/>
        <p:cNvGrpSpPr/>
        <p:nvPr/>
      </p:nvGrpSpPr>
      <p:grpSpPr>
        <a:xfrm>
          <a:off x="0" y="0"/>
          <a:ext cx="0" cy="0"/>
          <a:chOff x="0" y="0"/>
          <a:chExt cx="0" cy="0"/>
        </a:xfrm>
      </p:grpSpPr>
      <p:sp>
        <p:nvSpPr>
          <p:cNvPr id="1821" name="Google Shape;1821;g412c11163d0_0_8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2" name="Google Shape;1822;g412c11163d0_0_8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823" name="Google Shape;1823;g412c11163d0_0_8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0" name="Shape 1840"/>
        <p:cNvGrpSpPr/>
        <p:nvPr/>
      </p:nvGrpSpPr>
      <p:grpSpPr>
        <a:xfrm>
          <a:off x="0" y="0"/>
          <a:ext cx="0" cy="0"/>
          <a:chOff x="0" y="0"/>
          <a:chExt cx="0" cy="0"/>
        </a:xfrm>
      </p:grpSpPr>
      <p:sp>
        <p:nvSpPr>
          <p:cNvPr id="1841" name="Google Shape;1841;g412c11163d0_0_8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2" name="Google Shape;1842;g412c11163d0_0_8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843" name="Google Shape;1843;g412c11163d0_0_8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5" name="Shape 1875"/>
        <p:cNvGrpSpPr/>
        <p:nvPr/>
      </p:nvGrpSpPr>
      <p:grpSpPr>
        <a:xfrm>
          <a:off x="0" y="0"/>
          <a:ext cx="0" cy="0"/>
          <a:chOff x="0" y="0"/>
          <a:chExt cx="0" cy="0"/>
        </a:xfrm>
      </p:grpSpPr>
      <p:sp>
        <p:nvSpPr>
          <p:cNvPr id="1876" name="Google Shape;1876;g412c11163d0_0_8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7" name="Google Shape;1877;g412c11163d0_0_8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878" name="Google Shape;1878;g412c11163d0_0_8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g412c11163d0_0_9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3" name="Google Shape;1913;g412c11163d0_0_9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914" name="Google Shape;1914;g412c11163d0_0_9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7" name="Shape 1947"/>
        <p:cNvGrpSpPr/>
        <p:nvPr/>
      </p:nvGrpSpPr>
      <p:grpSpPr>
        <a:xfrm>
          <a:off x="0" y="0"/>
          <a:ext cx="0" cy="0"/>
          <a:chOff x="0" y="0"/>
          <a:chExt cx="0" cy="0"/>
        </a:xfrm>
      </p:grpSpPr>
      <p:sp>
        <p:nvSpPr>
          <p:cNvPr id="1948" name="Google Shape;1948;g412c11163d0_0_9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9" name="Google Shape;1949;g412c11163d0_0_9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0" name="Google Shape;1950;g412c11163d0_0_9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9" name="Shape 1959"/>
        <p:cNvGrpSpPr/>
        <p:nvPr/>
      </p:nvGrpSpPr>
      <p:grpSpPr>
        <a:xfrm>
          <a:off x="0" y="0"/>
          <a:ext cx="0" cy="0"/>
          <a:chOff x="0" y="0"/>
          <a:chExt cx="0" cy="0"/>
        </a:xfrm>
      </p:grpSpPr>
      <p:sp>
        <p:nvSpPr>
          <p:cNvPr id="1960" name="Google Shape;1960;g412c11163d0_0_9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1" name="Google Shape;1961;g412c11163d0_0_9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2" name="Google Shape;1962;g412c11163d0_0_9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1" name="Shape 1971"/>
        <p:cNvGrpSpPr/>
        <p:nvPr/>
      </p:nvGrpSpPr>
      <p:grpSpPr>
        <a:xfrm>
          <a:off x="0" y="0"/>
          <a:ext cx="0" cy="0"/>
          <a:chOff x="0" y="0"/>
          <a:chExt cx="0" cy="0"/>
        </a:xfrm>
      </p:grpSpPr>
      <p:sp>
        <p:nvSpPr>
          <p:cNvPr id="1972" name="Google Shape;1972;g412c11163d0_0_9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3" name="Google Shape;1973;g412c11163d0_0_9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74" name="Google Shape;1974;g412c11163d0_0_9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3" name="Shape 1983"/>
        <p:cNvGrpSpPr/>
        <p:nvPr/>
      </p:nvGrpSpPr>
      <p:grpSpPr>
        <a:xfrm>
          <a:off x="0" y="0"/>
          <a:ext cx="0" cy="0"/>
          <a:chOff x="0" y="0"/>
          <a:chExt cx="0" cy="0"/>
        </a:xfrm>
      </p:grpSpPr>
      <p:sp>
        <p:nvSpPr>
          <p:cNvPr id="1984" name="Google Shape;1984;g4099a538d1e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5" name="Google Shape;1985;g4099a538d1e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6" name="Google Shape;1986;g4099a538d1e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8" name="Shape 1998"/>
        <p:cNvGrpSpPr/>
        <p:nvPr/>
      </p:nvGrpSpPr>
      <p:grpSpPr>
        <a:xfrm>
          <a:off x="0" y="0"/>
          <a:ext cx="0" cy="0"/>
          <a:chOff x="0" y="0"/>
          <a:chExt cx="0" cy="0"/>
        </a:xfrm>
      </p:grpSpPr>
      <p:sp>
        <p:nvSpPr>
          <p:cNvPr id="1999" name="Google Shape;1999;g409b27b81b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0" name="Google Shape;2000;g409b27b81b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1" name="Google Shape;2001;g409b27b81b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4" name="Shape 2014"/>
        <p:cNvGrpSpPr/>
        <p:nvPr/>
      </p:nvGrpSpPr>
      <p:grpSpPr>
        <a:xfrm>
          <a:off x="0" y="0"/>
          <a:ext cx="0" cy="0"/>
          <a:chOff x="0" y="0"/>
          <a:chExt cx="0" cy="0"/>
        </a:xfrm>
      </p:grpSpPr>
      <p:sp>
        <p:nvSpPr>
          <p:cNvPr id="2015" name="Google Shape;2015;g409b27b81b4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6" name="Google Shape;2016;g409b27b81b4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7" name="Google Shape;2017;g409b27b81b4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0" name="Shape 2030"/>
        <p:cNvGrpSpPr/>
        <p:nvPr/>
      </p:nvGrpSpPr>
      <p:grpSpPr>
        <a:xfrm>
          <a:off x="0" y="0"/>
          <a:ext cx="0" cy="0"/>
          <a:chOff x="0" y="0"/>
          <a:chExt cx="0" cy="0"/>
        </a:xfrm>
      </p:grpSpPr>
      <p:sp>
        <p:nvSpPr>
          <p:cNvPr id="2031" name="Google Shape;2031;g40954c8f567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2" name="Google Shape;2032;g40954c8f567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2033" name="Google Shape;2033;g40954c8f567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6" name="Shape 2046"/>
        <p:cNvGrpSpPr/>
        <p:nvPr/>
      </p:nvGrpSpPr>
      <p:grpSpPr>
        <a:xfrm>
          <a:off x="0" y="0"/>
          <a:ext cx="0" cy="0"/>
          <a:chOff x="0" y="0"/>
          <a:chExt cx="0" cy="0"/>
        </a:xfrm>
      </p:grpSpPr>
      <p:sp>
        <p:nvSpPr>
          <p:cNvPr id="2047" name="Google Shape;2047;g409b27b81b4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8" name="Google Shape;2048;g409b27b81b4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2049" name="Google Shape;2049;g409b27b81b4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1" name="Shape 2061"/>
        <p:cNvGrpSpPr/>
        <p:nvPr/>
      </p:nvGrpSpPr>
      <p:grpSpPr>
        <a:xfrm>
          <a:off x="0" y="0"/>
          <a:ext cx="0" cy="0"/>
          <a:chOff x="0" y="0"/>
          <a:chExt cx="0" cy="0"/>
        </a:xfrm>
      </p:grpSpPr>
      <p:sp>
        <p:nvSpPr>
          <p:cNvPr id="2062" name="Google Shape;2062;g409b27b81b4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3" name="Google Shape;2063;g409b27b81b4_0_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2064" name="Google Shape;2064;g409b27b81b4_0_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6" name="Shape 2076"/>
        <p:cNvGrpSpPr/>
        <p:nvPr/>
      </p:nvGrpSpPr>
      <p:grpSpPr>
        <a:xfrm>
          <a:off x="0" y="0"/>
          <a:ext cx="0" cy="0"/>
          <a:chOff x="0" y="0"/>
          <a:chExt cx="0" cy="0"/>
        </a:xfrm>
      </p:grpSpPr>
      <p:sp>
        <p:nvSpPr>
          <p:cNvPr id="2077" name="Google Shape;2077;g3f888d08a41_0_1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8" name="Google Shape;2078;g3f888d08a41_0_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79" name="Google Shape;2079;g3f888d08a41_0_1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2" name="Shape 2092"/>
        <p:cNvGrpSpPr/>
        <p:nvPr/>
      </p:nvGrpSpPr>
      <p:grpSpPr>
        <a:xfrm>
          <a:off x="0" y="0"/>
          <a:ext cx="0" cy="0"/>
          <a:chOff x="0" y="0"/>
          <a:chExt cx="0" cy="0"/>
        </a:xfrm>
      </p:grpSpPr>
      <p:sp>
        <p:nvSpPr>
          <p:cNvPr id="2093" name="Google Shape;2093;g3f888d08a41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4" name="Google Shape;2094;g3f888d08a41_0_1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5" name="Google Shape;2095;g3f888d08a41_0_1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4" name="Shape 2114"/>
        <p:cNvGrpSpPr/>
        <p:nvPr/>
      </p:nvGrpSpPr>
      <p:grpSpPr>
        <a:xfrm>
          <a:off x="0" y="0"/>
          <a:ext cx="0" cy="0"/>
          <a:chOff x="0" y="0"/>
          <a:chExt cx="0" cy="0"/>
        </a:xfrm>
      </p:grpSpPr>
      <p:sp>
        <p:nvSpPr>
          <p:cNvPr id="2115" name="Google Shape;2115;g3f888d08a41_0_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6" name="Google Shape;2116;g3f888d08a41_0_1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7" name="Google Shape;2117;g3f888d08a41_0_1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1">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2" name="Google Shape;52;p13"/>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5000"/>
              <a:buFont typeface="Arial"/>
              <a:buNone/>
              <a:defRPr b="0" sz="50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13"/>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dk1"/>
              </a:buClr>
              <a:buSzPts val="2100"/>
              <a:buNone/>
              <a:defRPr sz="2100">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4" name="Google Shape;54;p13"/>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5" name="Shape 55"/>
        <p:cNvGrpSpPr/>
        <p:nvPr/>
      </p:nvGrpSpPr>
      <p:grpSpPr>
        <a:xfrm>
          <a:off x="0" y="0"/>
          <a:ext cx="0" cy="0"/>
          <a:chOff x="0" y="0"/>
          <a:chExt cx="0" cy="0"/>
        </a:xfrm>
      </p:grpSpPr>
      <p:sp>
        <p:nvSpPr>
          <p:cNvPr id="56" name="Google Shape;56;p14"/>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p:cSld name="Image contents">
    <p:spTree>
      <p:nvGrpSpPr>
        <p:cNvPr id="57" name="Shape 57"/>
        <p:cNvGrpSpPr/>
        <p:nvPr/>
      </p:nvGrpSpPr>
      <p:grpSpPr>
        <a:xfrm>
          <a:off x="0" y="0"/>
          <a:ext cx="0" cy="0"/>
          <a:chOff x="0" y="0"/>
          <a:chExt cx="0" cy="0"/>
        </a:xfrm>
      </p:grpSpPr>
      <p:sp>
        <p:nvSpPr>
          <p:cNvPr id="58" name="Google Shape;58;p1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5"/>
          <p:cNvSpPr/>
          <p:nvPr>
            <p:ph idx="2" type="pic"/>
          </p:nvPr>
        </p:nvSpPr>
        <p:spPr>
          <a:xfrm>
            <a:off x="3886200" y="273844"/>
            <a:ext cx="2467800" cy="1417500"/>
          </a:xfrm>
          <a:prstGeom prst="rect">
            <a:avLst/>
          </a:prstGeom>
          <a:noFill/>
          <a:ln>
            <a:noFill/>
          </a:ln>
        </p:spPr>
      </p:sp>
      <p:sp>
        <p:nvSpPr>
          <p:cNvPr id="60" name="Google Shape;60;p15"/>
          <p:cNvSpPr/>
          <p:nvPr>
            <p:ph idx="3" type="pic"/>
          </p:nvPr>
        </p:nvSpPr>
        <p:spPr>
          <a:xfrm>
            <a:off x="6457950" y="273844"/>
            <a:ext cx="2472000" cy="1417500"/>
          </a:xfrm>
          <a:prstGeom prst="rect">
            <a:avLst/>
          </a:prstGeom>
          <a:noFill/>
          <a:ln>
            <a:noFill/>
          </a:ln>
        </p:spPr>
      </p:sp>
      <p:sp>
        <p:nvSpPr>
          <p:cNvPr id="61" name="Google Shape;61;p15"/>
          <p:cNvSpPr/>
          <p:nvPr>
            <p:ph idx="4" type="pic"/>
          </p:nvPr>
        </p:nvSpPr>
        <p:spPr>
          <a:xfrm>
            <a:off x="3886200" y="1795730"/>
            <a:ext cx="2467800" cy="1417500"/>
          </a:xfrm>
          <a:prstGeom prst="rect">
            <a:avLst/>
          </a:prstGeom>
          <a:noFill/>
          <a:ln>
            <a:noFill/>
          </a:ln>
        </p:spPr>
      </p:sp>
      <p:sp>
        <p:nvSpPr>
          <p:cNvPr id="62" name="Google Shape;62;p15"/>
          <p:cNvSpPr/>
          <p:nvPr>
            <p:ph idx="5" type="pic"/>
          </p:nvPr>
        </p:nvSpPr>
        <p:spPr>
          <a:xfrm>
            <a:off x="6457950" y="1795729"/>
            <a:ext cx="2472000" cy="1417500"/>
          </a:xfrm>
          <a:prstGeom prst="rect">
            <a:avLst/>
          </a:prstGeom>
          <a:noFill/>
          <a:ln>
            <a:noFill/>
          </a:ln>
        </p:spPr>
      </p:sp>
      <p:sp>
        <p:nvSpPr>
          <p:cNvPr id="63" name="Google Shape;63;p15"/>
          <p:cNvSpPr/>
          <p:nvPr>
            <p:ph idx="6" type="pic"/>
          </p:nvPr>
        </p:nvSpPr>
        <p:spPr>
          <a:xfrm>
            <a:off x="3886200" y="3317616"/>
            <a:ext cx="2467800" cy="1417500"/>
          </a:xfrm>
          <a:prstGeom prst="rect">
            <a:avLst/>
          </a:prstGeom>
          <a:noFill/>
          <a:ln>
            <a:noFill/>
          </a:ln>
        </p:spPr>
      </p:sp>
      <p:sp>
        <p:nvSpPr>
          <p:cNvPr id="64" name="Google Shape;64;p15"/>
          <p:cNvSpPr/>
          <p:nvPr>
            <p:ph idx="7" type="pic"/>
          </p:nvPr>
        </p:nvSpPr>
        <p:spPr>
          <a:xfrm>
            <a:off x="6457950" y="3317616"/>
            <a:ext cx="2472000" cy="1417500"/>
          </a:xfrm>
          <a:prstGeom prst="rect">
            <a:avLst/>
          </a:prstGeom>
          <a:noFill/>
          <a:ln>
            <a:noFill/>
          </a:ln>
        </p:spPr>
      </p:sp>
      <p:sp>
        <p:nvSpPr>
          <p:cNvPr id="65" name="Google Shape;65;p15"/>
          <p:cNvSpPr txBox="1"/>
          <p:nvPr>
            <p:ph idx="1"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5"/>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5"/>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5"/>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 name="Google Shape;69;p15"/>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5"/>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5"/>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 name="Google Shape;72;p15"/>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5"/>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p15"/>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5"/>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 name="Google Shape;76;p15"/>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1">
  <p:cSld name="Image contents 1">
    <p:spTree>
      <p:nvGrpSpPr>
        <p:cNvPr id="77" name="Shape 77"/>
        <p:cNvGrpSpPr/>
        <p:nvPr/>
      </p:nvGrpSpPr>
      <p:grpSpPr>
        <a:xfrm>
          <a:off x="0" y="0"/>
          <a:ext cx="0" cy="0"/>
          <a:chOff x="0" y="0"/>
          <a:chExt cx="0" cy="0"/>
        </a:xfrm>
      </p:grpSpPr>
      <p:sp>
        <p:nvSpPr>
          <p:cNvPr id="78" name="Google Shape;78;p1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6"/>
          <p:cNvSpPr/>
          <p:nvPr>
            <p:ph idx="2" type="pic"/>
          </p:nvPr>
        </p:nvSpPr>
        <p:spPr>
          <a:xfrm>
            <a:off x="3886200" y="273844"/>
            <a:ext cx="2467800" cy="1417500"/>
          </a:xfrm>
          <a:prstGeom prst="rect">
            <a:avLst/>
          </a:prstGeom>
          <a:noFill/>
          <a:ln>
            <a:noFill/>
          </a:ln>
        </p:spPr>
      </p:sp>
      <p:sp>
        <p:nvSpPr>
          <p:cNvPr id="80" name="Google Shape;80;p16"/>
          <p:cNvSpPr/>
          <p:nvPr>
            <p:ph idx="3" type="pic"/>
          </p:nvPr>
        </p:nvSpPr>
        <p:spPr>
          <a:xfrm>
            <a:off x="6457950" y="273844"/>
            <a:ext cx="2472000" cy="1417500"/>
          </a:xfrm>
          <a:prstGeom prst="rect">
            <a:avLst/>
          </a:prstGeom>
          <a:noFill/>
          <a:ln>
            <a:noFill/>
          </a:ln>
        </p:spPr>
      </p:sp>
      <p:sp>
        <p:nvSpPr>
          <p:cNvPr id="81" name="Google Shape;81;p16"/>
          <p:cNvSpPr/>
          <p:nvPr>
            <p:ph idx="4" type="pic"/>
          </p:nvPr>
        </p:nvSpPr>
        <p:spPr>
          <a:xfrm>
            <a:off x="3886200" y="1795730"/>
            <a:ext cx="2467800" cy="1417500"/>
          </a:xfrm>
          <a:prstGeom prst="rect">
            <a:avLst/>
          </a:prstGeom>
          <a:noFill/>
          <a:ln>
            <a:noFill/>
          </a:ln>
        </p:spPr>
      </p:sp>
      <p:sp>
        <p:nvSpPr>
          <p:cNvPr id="82" name="Google Shape;82;p16"/>
          <p:cNvSpPr/>
          <p:nvPr>
            <p:ph idx="5" type="pic"/>
          </p:nvPr>
        </p:nvSpPr>
        <p:spPr>
          <a:xfrm>
            <a:off x="6457950" y="1795729"/>
            <a:ext cx="2472000" cy="1417500"/>
          </a:xfrm>
          <a:prstGeom prst="rect">
            <a:avLst/>
          </a:prstGeom>
          <a:noFill/>
          <a:ln>
            <a:noFill/>
          </a:ln>
        </p:spPr>
      </p:sp>
      <p:sp>
        <p:nvSpPr>
          <p:cNvPr id="83" name="Google Shape;83;p16"/>
          <p:cNvSpPr/>
          <p:nvPr>
            <p:ph idx="6" type="pic"/>
          </p:nvPr>
        </p:nvSpPr>
        <p:spPr>
          <a:xfrm>
            <a:off x="3886200" y="3317616"/>
            <a:ext cx="2467800" cy="1417500"/>
          </a:xfrm>
          <a:prstGeom prst="rect">
            <a:avLst/>
          </a:prstGeom>
          <a:noFill/>
          <a:ln>
            <a:noFill/>
          </a:ln>
        </p:spPr>
      </p:sp>
      <p:sp>
        <p:nvSpPr>
          <p:cNvPr id="84" name="Google Shape;84;p16"/>
          <p:cNvSpPr/>
          <p:nvPr>
            <p:ph idx="7" type="pic"/>
          </p:nvPr>
        </p:nvSpPr>
        <p:spPr>
          <a:xfrm>
            <a:off x="6457950" y="3317616"/>
            <a:ext cx="2472000" cy="1417500"/>
          </a:xfrm>
          <a:prstGeom prst="rect">
            <a:avLst/>
          </a:prstGeom>
          <a:noFill/>
          <a:ln>
            <a:noFill/>
          </a:ln>
        </p:spPr>
      </p:sp>
      <p:sp>
        <p:nvSpPr>
          <p:cNvPr id="85" name="Google Shape;85;p16"/>
          <p:cNvSpPr txBox="1"/>
          <p:nvPr>
            <p:ph idx="1"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6"/>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6"/>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 name="Google Shape;88;p16"/>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 name="Google Shape;89;p16"/>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6"/>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6"/>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 name="Google Shape;92;p16"/>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16"/>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16"/>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16"/>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16"/>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2">
  <p:cSld name="Image contents 2">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 name="Google Shape;99;p17"/>
          <p:cNvSpPr/>
          <p:nvPr>
            <p:ph idx="2" type="pic"/>
          </p:nvPr>
        </p:nvSpPr>
        <p:spPr>
          <a:xfrm>
            <a:off x="3886200" y="273844"/>
            <a:ext cx="2467800" cy="1417500"/>
          </a:xfrm>
          <a:prstGeom prst="rect">
            <a:avLst/>
          </a:prstGeom>
          <a:noFill/>
          <a:ln>
            <a:noFill/>
          </a:ln>
        </p:spPr>
      </p:sp>
      <p:sp>
        <p:nvSpPr>
          <p:cNvPr id="100" name="Google Shape;100;p17"/>
          <p:cNvSpPr/>
          <p:nvPr>
            <p:ph idx="3" type="pic"/>
          </p:nvPr>
        </p:nvSpPr>
        <p:spPr>
          <a:xfrm>
            <a:off x="6457950" y="273844"/>
            <a:ext cx="2472000" cy="1417500"/>
          </a:xfrm>
          <a:prstGeom prst="rect">
            <a:avLst/>
          </a:prstGeom>
          <a:noFill/>
          <a:ln>
            <a:noFill/>
          </a:ln>
        </p:spPr>
      </p:sp>
      <p:sp>
        <p:nvSpPr>
          <p:cNvPr id="101" name="Google Shape;101;p17"/>
          <p:cNvSpPr/>
          <p:nvPr>
            <p:ph idx="4" type="pic"/>
          </p:nvPr>
        </p:nvSpPr>
        <p:spPr>
          <a:xfrm>
            <a:off x="3886200" y="1795730"/>
            <a:ext cx="2467800" cy="1417500"/>
          </a:xfrm>
          <a:prstGeom prst="rect">
            <a:avLst/>
          </a:prstGeom>
          <a:noFill/>
          <a:ln>
            <a:noFill/>
          </a:ln>
        </p:spPr>
      </p:sp>
      <p:sp>
        <p:nvSpPr>
          <p:cNvPr id="102" name="Google Shape;102;p17"/>
          <p:cNvSpPr/>
          <p:nvPr>
            <p:ph idx="5" type="pic"/>
          </p:nvPr>
        </p:nvSpPr>
        <p:spPr>
          <a:xfrm>
            <a:off x="6457950" y="1795729"/>
            <a:ext cx="2472000" cy="1417500"/>
          </a:xfrm>
          <a:prstGeom prst="rect">
            <a:avLst/>
          </a:prstGeom>
          <a:noFill/>
          <a:ln>
            <a:noFill/>
          </a:ln>
        </p:spPr>
      </p:sp>
      <p:sp>
        <p:nvSpPr>
          <p:cNvPr id="103" name="Google Shape;103;p17"/>
          <p:cNvSpPr/>
          <p:nvPr>
            <p:ph idx="6" type="pic"/>
          </p:nvPr>
        </p:nvSpPr>
        <p:spPr>
          <a:xfrm>
            <a:off x="3886200" y="3317616"/>
            <a:ext cx="2467800" cy="1417500"/>
          </a:xfrm>
          <a:prstGeom prst="rect">
            <a:avLst/>
          </a:prstGeom>
          <a:noFill/>
          <a:ln>
            <a:noFill/>
          </a:ln>
        </p:spPr>
      </p:sp>
      <p:sp>
        <p:nvSpPr>
          <p:cNvPr id="104" name="Google Shape;104;p17"/>
          <p:cNvSpPr/>
          <p:nvPr>
            <p:ph idx="7" type="pic"/>
          </p:nvPr>
        </p:nvSpPr>
        <p:spPr>
          <a:xfrm>
            <a:off x="6457950" y="3317616"/>
            <a:ext cx="2472000" cy="1417500"/>
          </a:xfrm>
          <a:prstGeom prst="rect">
            <a:avLst/>
          </a:prstGeom>
          <a:noFill/>
          <a:ln>
            <a:noFill/>
          </a:ln>
        </p:spPr>
      </p:sp>
      <p:sp>
        <p:nvSpPr>
          <p:cNvPr id="105" name="Google Shape;105;p17"/>
          <p:cNvSpPr txBox="1"/>
          <p:nvPr>
            <p:ph idx="1"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7"/>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7"/>
          <p:cNvSpPr txBox="1"/>
          <p:nvPr>
            <p:ph idx="9"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 name="Google Shape;108;p17"/>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 name="Google Shape;109;p17"/>
          <p:cNvSpPr txBox="1"/>
          <p:nvPr>
            <p:ph idx="14"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7"/>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7"/>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7"/>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7"/>
          <p:cNvSpPr txBox="1"/>
          <p:nvPr>
            <p:ph idx="18"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7"/>
          <p:cNvSpPr txBox="1"/>
          <p:nvPr>
            <p:ph idx="19"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7"/>
          <p:cNvSpPr txBox="1"/>
          <p:nvPr>
            <p:ph idx="20"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7"/>
          <p:cNvSpPr txBox="1"/>
          <p:nvPr>
            <p:ph idx="21"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3">
  <p:cSld name="Image contents 3">
    <p:spTree>
      <p:nvGrpSpPr>
        <p:cNvPr id="117" name="Shape 117"/>
        <p:cNvGrpSpPr/>
        <p:nvPr/>
      </p:nvGrpSpPr>
      <p:grpSpPr>
        <a:xfrm>
          <a:off x="0" y="0"/>
          <a:ext cx="0" cy="0"/>
          <a:chOff x="0" y="0"/>
          <a:chExt cx="0" cy="0"/>
        </a:xfrm>
      </p:grpSpPr>
      <p:sp>
        <p:nvSpPr>
          <p:cNvPr id="118" name="Google Shape;118;p1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18"/>
          <p:cNvSpPr/>
          <p:nvPr>
            <p:ph idx="2" type="pic"/>
          </p:nvPr>
        </p:nvSpPr>
        <p:spPr>
          <a:xfrm>
            <a:off x="3886200" y="273844"/>
            <a:ext cx="2467800" cy="1417500"/>
          </a:xfrm>
          <a:prstGeom prst="rect">
            <a:avLst/>
          </a:prstGeom>
          <a:noFill/>
          <a:ln>
            <a:noFill/>
          </a:ln>
        </p:spPr>
      </p:sp>
      <p:sp>
        <p:nvSpPr>
          <p:cNvPr id="120" name="Google Shape;120;p18"/>
          <p:cNvSpPr/>
          <p:nvPr>
            <p:ph idx="3" type="pic"/>
          </p:nvPr>
        </p:nvSpPr>
        <p:spPr>
          <a:xfrm>
            <a:off x="6457950" y="273844"/>
            <a:ext cx="2472000" cy="1417500"/>
          </a:xfrm>
          <a:prstGeom prst="rect">
            <a:avLst/>
          </a:prstGeom>
          <a:noFill/>
          <a:ln>
            <a:noFill/>
          </a:ln>
        </p:spPr>
      </p:sp>
      <p:sp>
        <p:nvSpPr>
          <p:cNvPr id="121" name="Google Shape;121;p18"/>
          <p:cNvSpPr/>
          <p:nvPr>
            <p:ph idx="4" type="pic"/>
          </p:nvPr>
        </p:nvSpPr>
        <p:spPr>
          <a:xfrm>
            <a:off x="3886200" y="1795730"/>
            <a:ext cx="2467800" cy="1417500"/>
          </a:xfrm>
          <a:prstGeom prst="rect">
            <a:avLst/>
          </a:prstGeom>
          <a:noFill/>
          <a:ln>
            <a:noFill/>
          </a:ln>
        </p:spPr>
      </p:sp>
      <p:sp>
        <p:nvSpPr>
          <p:cNvPr id="122" name="Google Shape;122;p18"/>
          <p:cNvSpPr/>
          <p:nvPr>
            <p:ph idx="5" type="pic"/>
          </p:nvPr>
        </p:nvSpPr>
        <p:spPr>
          <a:xfrm>
            <a:off x="6457950" y="1795729"/>
            <a:ext cx="2472000" cy="1417500"/>
          </a:xfrm>
          <a:prstGeom prst="rect">
            <a:avLst/>
          </a:prstGeom>
          <a:noFill/>
          <a:ln>
            <a:noFill/>
          </a:ln>
        </p:spPr>
      </p:sp>
      <p:sp>
        <p:nvSpPr>
          <p:cNvPr id="123" name="Google Shape;123;p18"/>
          <p:cNvSpPr/>
          <p:nvPr>
            <p:ph idx="6" type="pic"/>
          </p:nvPr>
        </p:nvSpPr>
        <p:spPr>
          <a:xfrm>
            <a:off x="3886200" y="3317616"/>
            <a:ext cx="2467800" cy="1417500"/>
          </a:xfrm>
          <a:prstGeom prst="rect">
            <a:avLst/>
          </a:prstGeom>
          <a:noFill/>
          <a:ln>
            <a:noFill/>
          </a:ln>
        </p:spPr>
      </p:sp>
      <p:sp>
        <p:nvSpPr>
          <p:cNvPr id="124" name="Google Shape;124;p18"/>
          <p:cNvSpPr/>
          <p:nvPr>
            <p:ph idx="7" type="pic"/>
          </p:nvPr>
        </p:nvSpPr>
        <p:spPr>
          <a:xfrm>
            <a:off x="6457950" y="3317616"/>
            <a:ext cx="2472000" cy="1417500"/>
          </a:xfrm>
          <a:prstGeom prst="rect">
            <a:avLst/>
          </a:prstGeom>
          <a:noFill/>
          <a:ln>
            <a:noFill/>
          </a:ln>
        </p:spPr>
      </p:sp>
      <p:sp>
        <p:nvSpPr>
          <p:cNvPr id="125" name="Google Shape;125;p18"/>
          <p:cNvSpPr txBox="1"/>
          <p:nvPr>
            <p:ph idx="1"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8"/>
          <p:cNvSpPr txBox="1"/>
          <p:nvPr>
            <p:ph idx="8"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8"/>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8"/>
          <p:cNvSpPr txBox="1"/>
          <p:nvPr>
            <p:ph idx="13"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8"/>
          <p:cNvSpPr txBox="1"/>
          <p:nvPr>
            <p:ph idx="14"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8"/>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18"/>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18"/>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18"/>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18"/>
          <p:cNvSpPr txBox="1"/>
          <p:nvPr>
            <p:ph idx="19"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5" name="Google Shape;135;p18"/>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6" name="Google Shape;136;p18"/>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4">
  <p:cSld name="Image contents 4">
    <p:spTree>
      <p:nvGrpSpPr>
        <p:cNvPr id="137" name="Shape 137"/>
        <p:cNvGrpSpPr/>
        <p:nvPr/>
      </p:nvGrpSpPr>
      <p:grpSpPr>
        <a:xfrm>
          <a:off x="0" y="0"/>
          <a:ext cx="0" cy="0"/>
          <a:chOff x="0" y="0"/>
          <a:chExt cx="0" cy="0"/>
        </a:xfrm>
      </p:grpSpPr>
      <p:sp>
        <p:nvSpPr>
          <p:cNvPr id="138" name="Google Shape;138;p19"/>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9" name="Google Shape;139;p19"/>
          <p:cNvSpPr/>
          <p:nvPr>
            <p:ph idx="2" type="pic"/>
          </p:nvPr>
        </p:nvSpPr>
        <p:spPr>
          <a:xfrm>
            <a:off x="3886200" y="273844"/>
            <a:ext cx="2467800" cy="1417500"/>
          </a:xfrm>
          <a:prstGeom prst="rect">
            <a:avLst/>
          </a:prstGeom>
          <a:noFill/>
          <a:ln>
            <a:noFill/>
          </a:ln>
        </p:spPr>
      </p:sp>
      <p:sp>
        <p:nvSpPr>
          <p:cNvPr id="140" name="Google Shape;140;p19"/>
          <p:cNvSpPr/>
          <p:nvPr>
            <p:ph idx="3" type="pic"/>
          </p:nvPr>
        </p:nvSpPr>
        <p:spPr>
          <a:xfrm>
            <a:off x="6457950" y="273844"/>
            <a:ext cx="2472000" cy="1417500"/>
          </a:xfrm>
          <a:prstGeom prst="rect">
            <a:avLst/>
          </a:prstGeom>
          <a:noFill/>
          <a:ln>
            <a:noFill/>
          </a:ln>
        </p:spPr>
      </p:sp>
      <p:sp>
        <p:nvSpPr>
          <p:cNvPr id="141" name="Google Shape;141;p19"/>
          <p:cNvSpPr/>
          <p:nvPr>
            <p:ph idx="4" type="pic"/>
          </p:nvPr>
        </p:nvSpPr>
        <p:spPr>
          <a:xfrm>
            <a:off x="3886200" y="1795730"/>
            <a:ext cx="2467800" cy="1417500"/>
          </a:xfrm>
          <a:prstGeom prst="rect">
            <a:avLst/>
          </a:prstGeom>
          <a:noFill/>
          <a:ln>
            <a:noFill/>
          </a:ln>
        </p:spPr>
      </p:sp>
      <p:sp>
        <p:nvSpPr>
          <p:cNvPr id="142" name="Google Shape;142;p19"/>
          <p:cNvSpPr/>
          <p:nvPr>
            <p:ph idx="5" type="pic"/>
          </p:nvPr>
        </p:nvSpPr>
        <p:spPr>
          <a:xfrm>
            <a:off x="6457950" y="1795729"/>
            <a:ext cx="2472000" cy="1417500"/>
          </a:xfrm>
          <a:prstGeom prst="rect">
            <a:avLst/>
          </a:prstGeom>
          <a:noFill/>
          <a:ln>
            <a:noFill/>
          </a:ln>
        </p:spPr>
      </p:sp>
      <p:sp>
        <p:nvSpPr>
          <p:cNvPr id="143" name="Google Shape;143;p19"/>
          <p:cNvSpPr/>
          <p:nvPr>
            <p:ph idx="6" type="pic"/>
          </p:nvPr>
        </p:nvSpPr>
        <p:spPr>
          <a:xfrm>
            <a:off x="3886200" y="3317616"/>
            <a:ext cx="2467800" cy="1417500"/>
          </a:xfrm>
          <a:prstGeom prst="rect">
            <a:avLst/>
          </a:prstGeom>
          <a:noFill/>
          <a:ln>
            <a:noFill/>
          </a:ln>
        </p:spPr>
      </p:sp>
      <p:sp>
        <p:nvSpPr>
          <p:cNvPr id="144" name="Google Shape;144;p19"/>
          <p:cNvSpPr/>
          <p:nvPr>
            <p:ph idx="7" type="pic"/>
          </p:nvPr>
        </p:nvSpPr>
        <p:spPr>
          <a:xfrm>
            <a:off x="6457950" y="3317616"/>
            <a:ext cx="2472000" cy="1417500"/>
          </a:xfrm>
          <a:prstGeom prst="rect">
            <a:avLst/>
          </a:prstGeom>
          <a:noFill/>
          <a:ln>
            <a:noFill/>
          </a:ln>
        </p:spPr>
      </p:sp>
      <p:sp>
        <p:nvSpPr>
          <p:cNvPr id="145" name="Google Shape;145;p19"/>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19"/>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9"/>
          <p:cNvSpPr txBox="1"/>
          <p:nvPr>
            <p:ph idx="9"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19"/>
          <p:cNvSpPr txBox="1"/>
          <p:nvPr>
            <p:ph idx="13"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19"/>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19"/>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19"/>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19"/>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19"/>
          <p:cNvSpPr txBox="1"/>
          <p:nvPr>
            <p:ph idx="1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4" name="Google Shape;154;p19"/>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5" name="Google Shape;155;p19"/>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6" name="Google Shape;156;p19"/>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5">
  <p:cSld name="Image contents 5">
    <p:spTree>
      <p:nvGrpSpPr>
        <p:cNvPr id="157" name="Shape 157"/>
        <p:cNvGrpSpPr/>
        <p:nvPr/>
      </p:nvGrpSpPr>
      <p:grpSpPr>
        <a:xfrm>
          <a:off x="0" y="0"/>
          <a:ext cx="0" cy="0"/>
          <a:chOff x="0" y="0"/>
          <a:chExt cx="0" cy="0"/>
        </a:xfrm>
      </p:grpSpPr>
      <p:sp>
        <p:nvSpPr>
          <p:cNvPr id="158" name="Google Shape;158;p20"/>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9" name="Google Shape;159;p20"/>
          <p:cNvSpPr/>
          <p:nvPr>
            <p:ph idx="2" type="pic"/>
          </p:nvPr>
        </p:nvSpPr>
        <p:spPr>
          <a:xfrm>
            <a:off x="3886200" y="273844"/>
            <a:ext cx="2467800" cy="1417500"/>
          </a:xfrm>
          <a:prstGeom prst="rect">
            <a:avLst/>
          </a:prstGeom>
          <a:noFill/>
          <a:ln>
            <a:noFill/>
          </a:ln>
        </p:spPr>
      </p:sp>
      <p:sp>
        <p:nvSpPr>
          <p:cNvPr id="160" name="Google Shape;160;p20"/>
          <p:cNvSpPr/>
          <p:nvPr>
            <p:ph idx="3" type="pic"/>
          </p:nvPr>
        </p:nvSpPr>
        <p:spPr>
          <a:xfrm>
            <a:off x="6457950" y="273844"/>
            <a:ext cx="2472000" cy="1417500"/>
          </a:xfrm>
          <a:prstGeom prst="rect">
            <a:avLst/>
          </a:prstGeom>
          <a:noFill/>
          <a:ln>
            <a:noFill/>
          </a:ln>
        </p:spPr>
      </p:sp>
      <p:sp>
        <p:nvSpPr>
          <p:cNvPr id="161" name="Google Shape;161;p20"/>
          <p:cNvSpPr/>
          <p:nvPr>
            <p:ph idx="4" type="pic"/>
          </p:nvPr>
        </p:nvSpPr>
        <p:spPr>
          <a:xfrm>
            <a:off x="3886200" y="1795730"/>
            <a:ext cx="2467800" cy="1417500"/>
          </a:xfrm>
          <a:prstGeom prst="rect">
            <a:avLst/>
          </a:prstGeom>
          <a:noFill/>
          <a:ln>
            <a:noFill/>
          </a:ln>
        </p:spPr>
      </p:sp>
      <p:sp>
        <p:nvSpPr>
          <p:cNvPr id="162" name="Google Shape;162;p20"/>
          <p:cNvSpPr/>
          <p:nvPr>
            <p:ph idx="5" type="pic"/>
          </p:nvPr>
        </p:nvSpPr>
        <p:spPr>
          <a:xfrm>
            <a:off x="6457950" y="1795729"/>
            <a:ext cx="2472000" cy="1417500"/>
          </a:xfrm>
          <a:prstGeom prst="rect">
            <a:avLst/>
          </a:prstGeom>
          <a:noFill/>
          <a:ln>
            <a:noFill/>
          </a:ln>
        </p:spPr>
      </p:sp>
      <p:sp>
        <p:nvSpPr>
          <p:cNvPr id="163" name="Google Shape;163;p20"/>
          <p:cNvSpPr/>
          <p:nvPr>
            <p:ph idx="6" type="pic"/>
          </p:nvPr>
        </p:nvSpPr>
        <p:spPr>
          <a:xfrm>
            <a:off x="3886200" y="3317616"/>
            <a:ext cx="2467800" cy="1417500"/>
          </a:xfrm>
          <a:prstGeom prst="rect">
            <a:avLst/>
          </a:prstGeom>
          <a:noFill/>
          <a:ln>
            <a:noFill/>
          </a:ln>
        </p:spPr>
      </p:sp>
      <p:sp>
        <p:nvSpPr>
          <p:cNvPr id="164" name="Google Shape;164;p20"/>
          <p:cNvSpPr/>
          <p:nvPr>
            <p:ph idx="7" type="pic"/>
          </p:nvPr>
        </p:nvSpPr>
        <p:spPr>
          <a:xfrm>
            <a:off x="6457950" y="3317616"/>
            <a:ext cx="2472000" cy="1417500"/>
          </a:xfrm>
          <a:prstGeom prst="rect">
            <a:avLst/>
          </a:prstGeom>
          <a:noFill/>
          <a:ln>
            <a:noFill/>
          </a:ln>
        </p:spPr>
      </p:sp>
      <p:sp>
        <p:nvSpPr>
          <p:cNvPr id="165" name="Google Shape;165;p20"/>
          <p:cNvSpPr txBox="1"/>
          <p:nvPr>
            <p:ph idx="1"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6" name="Google Shape;166;p20"/>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7" name="Google Shape;167;p20"/>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8" name="Google Shape;168;p20"/>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9" name="Google Shape;169;p20"/>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0"/>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20"/>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20"/>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3" name="Google Shape;173;p20"/>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4" name="Google Shape;174;p20"/>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5" name="Google Shape;175;p20"/>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6" name="Google Shape;176;p20"/>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6">
  <p:cSld name="Image contents 6">
    <p:spTree>
      <p:nvGrpSpPr>
        <p:cNvPr id="177" name="Shape 177"/>
        <p:cNvGrpSpPr/>
        <p:nvPr/>
      </p:nvGrpSpPr>
      <p:grpSpPr>
        <a:xfrm>
          <a:off x="0" y="0"/>
          <a:ext cx="0" cy="0"/>
          <a:chOff x="0" y="0"/>
          <a:chExt cx="0" cy="0"/>
        </a:xfrm>
      </p:grpSpPr>
      <p:sp>
        <p:nvSpPr>
          <p:cNvPr id="178" name="Google Shape;178;p21"/>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21"/>
          <p:cNvSpPr/>
          <p:nvPr>
            <p:ph idx="2" type="pic"/>
          </p:nvPr>
        </p:nvSpPr>
        <p:spPr>
          <a:xfrm>
            <a:off x="3886200" y="273844"/>
            <a:ext cx="2467800" cy="1417500"/>
          </a:xfrm>
          <a:prstGeom prst="rect">
            <a:avLst/>
          </a:prstGeom>
          <a:noFill/>
          <a:ln>
            <a:noFill/>
          </a:ln>
        </p:spPr>
      </p:sp>
      <p:sp>
        <p:nvSpPr>
          <p:cNvPr id="180" name="Google Shape;180;p21"/>
          <p:cNvSpPr/>
          <p:nvPr>
            <p:ph idx="3" type="pic"/>
          </p:nvPr>
        </p:nvSpPr>
        <p:spPr>
          <a:xfrm>
            <a:off x="6457950" y="273844"/>
            <a:ext cx="2472000" cy="1417500"/>
          </a:xfrm>
          <a:prstGeom prst="rect">
            <a:avLst/>
          </a:prstGeom>
          <a:noFill/>
          <a:ln>
            <a:noFill/>
          </a:ln>
        </p:spPr>
      </p:sp>
      <p:sp>
        <p:nvSpPr>
          <p:cNvPr id="181" name="Google Shape;181;p21"/>
          <p:cNvSpPr/>
          <p:nvPr>
            <p:ph idx="4" type="pic"/>
          </p:nvPr>
        </p:nvSpPr>
        <p:spPr>
          <a:xfrm>
            <a:off x="3886200" y="1795730"/>
            <a:ext cx="2467800" cy="1417500"/>
          </a:xfrm>
          <a:prstGeom prst="rect">
            <a:avLst/>
          </a:prstGeom>
          <a:noFill/>
          <a:ln>
            <a:noFill/>
          </a:ln>
        </p:spPr>
      </p:sp>
      <p:sp>
        <p:nvSpPr>
          <p:cNvPr id="182" name="Google Shape;182;p21"/>
          <p:cNvSpPr/>
          <p:nvPr>
            <p:ph idx="5" type="pic"/>
          </p:nvPr>
        </p:nvSpPr>
        <p:spPr>
          <a:xfrm>
            <a:off x="6457950" y="1795729"/>
            <a:ext cx="2472000" cy="1417500"/>
          </a:xfrm>
          <a:prstGeom prst="rect">
            <a:avLst/>
          </a:prstGeom>
          <a:noFill/>
          <a:ln>
            <a:noFill/>
          </a:ln>
        </p:spPr>
      </p:sp>
      <p:sp>
        <p:nvSpPr>
          <p:cNvPr id="183" name="Google Shape;183;p21"/>
          <p:cNvSpPr/>
          <p:nvPr>
            <p:ph idx="6" type="pic"/>
          </p:nvPr>
        </p:nvSpPr>
        <p:spPr>
          <a:xfrm>
            <a:off x="3886200" y="3317616"/>
            <a:ext cx="2467800" cy="1417500"/>
          </a:xfrm>
          <a:prstGeom prst="rect">
            <a:avLst/>
          </a:prstGeom>
          <a:noFill/>
          <a:ln>
            <a:noFill/>
          </a:ln>
        </p:spPr>
      </p:sp>
      <p:sp>
        <p:nvSpPr>
          <p:cNvPr id="184" name="Google Shape;184;p21"/>
          <p:cNvSpPr/>
          <p:nvPr>
            <p:ph idx="7" type="pic"/>
          </p:nvPr>
        </p:nvSpPr>
        <p:spPr>
          <a:xfrm>
            <a:off x="6457950" y="3317616"/>
            <a:ext cx="2472000" cy="1417500"/>
          </a:xfrm>
          <a:prstGeom prst="rect">
            <a:avLst/>
          </a:prstGeom>
          <a:noFill/>
          <a:ln>
            <a:noFill/>
          </a:ln>
        </p:spPr>
      </p:sp>
      <p:sp>
        <p:nvSpPr>
          <p:cNvPr id="185" name="Google Shape;185;p21"/>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6" name="Google Shape;186;p21"/>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21"/>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21"/>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9" name="Google Shape;189;p21"/>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21"/>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1"/>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1"/>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1"/>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4" name="Google Shape;194;p21"/>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5" name="Google Shape;195;p21"/>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21"/>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p:cSld name="Blue contents">
    <p:spTree>
      <p:nvGrpSpPr>
        <p:cNvPr id="197" name="Shape 197"/>
        <p:cNvGrpSpPr/>
        <p:nvPr/>
      </p:nvGrpSpPr>
      <p:grpSpPr>
        <a:xfrm>
          <a:off x="0" y="0"/>
          <a:ext cx="0" cy="0"/>
          <a:chOff x="0" y="0"/>
          <a:chExt cx="0" cy="0"/>
        </a:xfrm>
      </p:grpSpPr>
      <p:sp>
        <p:nvSpPr>
          <p:cNvPr id="198" name="Google Shape;198;p22"/>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9" name="Google Shape;199;p22"/>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22"/>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22"/>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2" name="Google Shape;202;p22"/>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3" name="Google Shape;203;p22"/>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4" name="Google Shape;204;p22"/>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22"/>
          <p:cNvSpPr txBox="1"/>
          <p:nvPr>
            <p:ph idx="7"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6" name="Google Shape;206;p22"/>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7" name="Google Shape;207;p22"/>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8" name="Google Shape;208;p22"/>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9" name="Google Shape;209;p22"/>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22"/>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22"/>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2" name="Google Shape;212;p22"/>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3" name="Google Shape;213;p22"/>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4" name="Google Shape;214;p22"/>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5" name="Google Shape;215;p22"/>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6" name="Google Shape;216;p22"/>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1">
  <p:cSld name="Blue contents 1">
    <p:spTree>
      <p:nvGrpSpPr>
        <p:cNvPr id="217" name="Shape 217"/>
        <p:cNvGrpSpPr/>
        <p:nvPr/>
      </p:nvGrpSpPr>
      <p:grpSpPr>
        <a:xfrm>
          <a:off x="0" y="0"/>
          <a:ext cx="0" cy="0"/>
          <a:chOff x="0" y="0"/>
          <a:chExt cx="0" cy="0"/>
        </a:xfrm>
      </p:grpSpPr>
      <p:sp>
        <p:nvSpPr>
          <p:cNvPr id="218" name="Google Shape;218;p23"/>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9" name="Google Shape;219;p23"/>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0" name="Google Shape;220;p23"/>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23"/>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p23"/>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23"/>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4" name="Google Shape;224;p23"/>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23"/>
          <p:cNvSpPr txBox="1"/>
          <p:nvPr>
            <p:ph idx="7"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6" name="Google Shape;226;p23"/>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23"/>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8" name="Google Shape;228;p23"/>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9" name="Google Shape;229;p23"/>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0" name="Google Shape;230;p23"/>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23"/>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23"/>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3" name="Google Shape;233;p23"/>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23"/>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5" name="Google Shape;235;p23"/>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6" name="Google Shape;236;p23"/>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2">
  <p:cSld name="Blue contents 2">
    <p:spTree>
      <p:nvGrpSpPr>
        <p:cNvPr id="237" name="Shape 237"/>
        <p:cNvGrpSpPr/>
        <p:nvPr/>
      </p:nvGrpSpPr>
      <p:grpSpPr>
        <a:xfrm>
          <a:off x="0" y="0"/>
          <a:ext cx="0" cy="0"/>
          <a:chOff x="0" y="0"/>
          <a:chExt cx="0" cy="0"/>
        </a:xfrm>
      </p:grpSpPr>
      <p:sp>
        <p:nvSpPr>
          <p:cNvPr id="238" name="Google Shape;238;p24"/>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9" name="Google Shape;239;p24"/>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0" name="Google Shape;240;p24"/>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1" name="Google Shape;241;p24"/>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2" name="Google Shape;242;p24"/>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3" name="Google Shape;243;p24"/>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4" name="Google Shape;244;p24"/>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5" name="Google Shape;245;p24"/>
          <p:cNvSpPr txBox="1"/>
          <p:nvPr>
            <p:ph idx="7"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24"/>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24"/>
          <p:cNvSpPr txBox="1"/>
          <p:nvPr>
            <p:ph idx="9"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24"/>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24"/>
          <p:cNvSpPr txBox="1"/>
          <p:nvPr>
            <p:ph idx="14"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24"/>
          <p:cNvSpPr txBox="1"/>
          <p:nvPr>
            <p:ph idx="15"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24"/>
          <p:cNvSpPr txBox="1"/>
          <p:nvPr>
            <p:ph idx="16"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24"/>
          <p:cNvSpPr txBox="1"/>
          <p:nvPr>
            <p:ph idx="17"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3" name="Google Shape;253;p24"/>
          <p:cNvSpPr txBox="1"/>
          <p:nvPr>
            <p:ph idx="18"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4" name="Google Shape;254;p24"/>
          <p:cNvSpPr txBox="1"/>
          <p:nvPr>
            <p:ph idx="19"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5" name="Google Shape;255;p24"/>
          <p:cNvSpPr txBox="1"/>
          <p:nvPr>
            <p:ph idx="20"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24"/>
          <p:cNvSpPr txBox="1"/>
          <p:nvPr>
            <p:ph idx="21"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3">
  <p:cSld name="Blue contents 3">
    <p:spTree>
      <p:nvGrpSpPr>
        <p:cNvPr id="257" name="Shape 257"/>
        <p:cNvGrpSpPr/>
        <p:nvPr/>
      </p:nvGrpSpPr>
      <p:grpSpPr>
        <a:xfrm>
          <a:off x="0" y="0"/>
          <a:ext cx="0" cy="0"/>
          <a:chOff x="0" y="0"/>
          <a:chExt cx="0" cy="0"/>
        </a:xfrm>
      </p:grpSpPr>
      <p:sp>
        <p:nvSpPr>
          <p:cNvPr id="258" name="Google Shape;258;p25"/>
          <p:cNvSpPr txBox="1"/>
          <p:nvPr>
            <p:ph idx="1" type="body"/>
          </p:nvPr>
        </p:nvSpPr>
        <p:spPr>
          <a:xfrm>
            <a:off x="6456817"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25"/>
          <p:cNvSpPr txBox="1"/>
          <p:nvPr>
            <p:ph idx="2" type="body"/>
          </p:nvPr>
        </p:nvSpPr>
        <p:spPr>
          <a:xfrm>
            <a:off x="6457439"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25"/>
          <p:cNvSpPr txBox="1"/>
          <p:nvPr>
            <p:ph idx="3" type="body"/>
          </p:nvPr>
        </p:nvSpPr>
        <p:spPr>
          <a:xfrm>
            <a:off x="6457439"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25"/>
          <p:cNvSpPr txBox="1"/>
          <p:nvPr>
            <p:ph idx="4" type="body"/>
          </p:nvPr>
        </p:nvSpPr>
        <p:spPr>
          <a:xfrm>
            <a:off x="3886199"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5"/>
          <p:cNvSpPr txBox="1"/>
          <p:nvPr>
            <p:ph idx="5" type="body"/>
          </p:nvPr>
        </p:nvSpPr>
        <p:spPr>
          <a:xfrm>
            <a:off x="3886822"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5"/>
          <p:cNvSpPr txBox="1"/>
          <p:nvPr>
            <p:ph idx="6" type="body"/>
          </p:nvPr>
        </p:nvSpPr>
        <p:spPr>
          <a:xfrm>
            <a:off x="3886822"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4" name="Google Shape;264;p2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5" name="Google Shape;265;p25"/>
          <p:cNvSpPr txBox="1"/>
          <p:nvPr>
            <p:ph idx="7"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6" name="Google Shape;266;p25"/>
          <p:cNvSpPr txBox="1"/>
          <p:nvPr>
            <p:ph idx="8"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5"/>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5"/>
          <p:cNvSpPr txBox="1"/>
          <p:nvPr>
            <p:ph idx="13"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5"/>
          <p:cNvSpPr txBox="1"/>
          <p:nvPr>
            <p:ph idx="14"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25"/>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1" name="Google Shape;271;p25"/>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5"/>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5"/>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4" name="Google Shape;274;p25"/>
          <p:cNvSpPr txBox="1"/>
          <p:nvPr>
            <p:ph idx="19"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5" name="Google Shape;275;p25"/>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4">
  <p:cSld name="Blue contents 4">
    <p:spTree>
      <p:nvGrpSpPr>
        <p:cNvPr id="277" name="Shape 277"/>
        <p:cNvGrpSpPr/>
        <p:nvPr/>
      </p:nvGrpSpPr>
      <p:grpSpPr>
        <a:xfrm>
          <a:off x="0" y="0"/>
          <a:ext cx="0" cy="0"/>
          <a:chOff x="0" y="0"/>
          <a:chExt cx="0" cy="0"/>
        </a:xfrm>
      </p:grpSpPr>
      <p:sp>
        <p:nvSpPr>
          <p:cNvPr id="278" name="Google Shape;278;p26"/>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6"/>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6"/>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1" name="Google Shape;281;p26"/>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6"/>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6"/>
          <p:cNvSpPr txBox="1"/>
          <p:nvPr>
            <p:ph idx="7" type="body"/>
          </p:nvPr>
        </p:nvSpPr>
        <p:spPr>
          <a:xfrm>
            <a:off x="3886199"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7" name="Google Shape;287;p26"/>
          <p:cNvSpPr txBox="1"/>
          <p:nvPr>
            <p:ph idx="9" type="body"/>
          </p:nvPr>
        </p:nvSpPr>
        <p:spPr>
          <a:xfrm>
            <a:off x="3886199"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13" type="body"/>
          </p:nvPr>
        </p:nvSpPr>
        <p:spPr>
          <a:xfrm>
            <a:off x="3886199"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6"/>
          <p:cNvSpPr txBox="1"/>
          <p:nvPr>
            <p:ph idx="18" type="body"/>
          </p:nvPr>
        </p:nvSpPr>
        <p:spPr>
          <a:xfrm>
            <a:off x="3886199"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5" name="Google Shape;295;p26"/>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26"/>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5">
  <p:cSld name="Blue contents 5">
    <p:spTree>
      <p:nvGrpSpPr>
        <p:cNvPr id="297" name="Shape 297"/>
        <p:cNvGrpSpPr/>
        <p:nvPr/>
      </p:nvGrpSpPr>
      <p:grpSpPr>
        <a:xfrm>
          <a:off x="0" y="0"/>
          <a:ext cx="0" cy="0"/>
          <a:chOff x="0" y="0"/>
          <a:chExt cx="0" cy="0"/>
        </a:xfrm>
      </p:grpSpPr>
      <p:sp>
        <p:nvSpPr>
          <p:cNvPr id="298" name="Google Shape;298;p27"/>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1" name="Google Shape;301;p27"/>
          <p:cNvSpPr txBox="1"/>
          <p:nvPr>
            <p:ph idx="4" type="body"/>
          </p:nvPr>
        </p:nvSpPr>
        <p:spPr>
          <a:xfrm>
            <a:off x="3887466"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27"/>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3" name="Google Shape;303;p27"/>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5" name="Google Shape;305;p27"/>
          <p:cNvSpPr txBox="1"/>
          <p:nvPr>
            <p:ph idx="7"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27"/>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7" name="Google Shape;307;p27"/>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8" name="Google Shape;308;p27"/>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27"/>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27"/>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27"/>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27"/>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3" name="Google Shape;313;p27"/>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27"/>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27"/>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6" name="Google Shape;316;p27"/>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6">
  <p:cSld name="Blue contents 6">
    <p:spTree>
      <p:nvGrpSpPr>
        <p:cNvPr id="317" name="Shape 317"/>
        <p:cNvGrpSpPr/>
        <p:nvPr/>
      </p:nvGrpSpPr>
      <p:grpSpPr>
        <a:xfrm>
          <a:off x="0" y="0"/>
          <a:ext cx="0" cy="0"/>
          <a:chOff x="0" y="0"/>
          <a:chExt cx="0" cy="0"/>
        </a:xfrm>
      </p:grpSpPr>
      <p:sp>
        <p:nvSpPr>
          <p:cNvPr id="318" name="Google Shape;318;p28"/>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28"/>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28"/>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1" name="Google Shape;321;p28"/>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2" name="Google Shape;322;p28"/>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3" name="Google Shape;323;p28"/>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4" name="Google Shape;324;p2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28"/>
          <p:cNvSpPr txBox="1"/>
          <p:nvPr>
            <p:ph idx="7"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6" name="Google Shape;326;p28"/>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7" name="Google Shape;327;p28"/>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8" name="Google Shape;328;p28"/>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9" name="Google Shape;329;p28"/>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0" name="Google Shape;330;p28"/>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1" name="Google Shape;331;p28"/>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2" name="Google Shape;332;p28"/>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3" name="Google Shape;333;p28"/>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4" name="Google Shape;334;p28"/>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5" name="Google Shape;335;p28"/>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6" name="Google Shape;336;p28"/>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1">
  <p:cSld name="Chapter 1">
    <p:bg>
      <p:bgPr>
        <a:solidFill>
          <a:schemeClr val="lt1"/>
        </a:solidFill>
      </p:bgPr>
    </p:bg>
    <p:spTree>
      <p:nvGrpSpPr>
        <p:cNvPr id="337"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1" name="Google Shape;341;p29"/>
          <p:cNvSpPr txBox="1"/>
          <p:nvPr>
            <p:ph type="title"/>
          </p:nvPr>
        </p:nvSpPr>
        <p:spPr>
          <a:xfrm>
            <a:off x="3967329" y="3167743"/>
            <a:ext cx="5024400" cy="1295700"/>
          </a:xfrm>
          <a:prstGeom prst="rect">
            <a:avLst/>
          </a:prstGeom>
          <a:noFill/>
          <a:ln>
            <a:noFill/>
          </a:ln>
        </p:spPr>
        <p:txBody>
          <a:bodyPr anchorCtr="0" anchor="b" bIns="0" lIns="0" spcFirstLastPara="1" rIns="0" wrap="square" tIns="81000">
            <a:noAutofit/>
          </a:bodyPr>
          <a:lstStyle>
            <a:lvl1pPr lvl="0" algn="l">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2" name="Google Shape;342;p29"/>
          <p:cNvSpPr txBox="1"/>
          <p:nvPr>
            <p:ph idx="1" type="body"/>
          </p:nvPr>
        </p:nvSpPr>
        <p:spPr>
          <a:xfrm>
            <a:off x="3967329" y="4463361"/>
            <a:ext cx="5024400" cy="355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43" name="Google Shape;343;p29"/>
          <p:cNvSpPr txBox="1"/>
          <p:nvPr>
            <p:ph idx="2" type="body"/>
          </p:nvPr>
        </p:nvSpPr>
        <p:spPr>
          <a:xfrm>
            <a:off x="930221" y="3025886"/>
            <a:ext cx="3314700" cy="26835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344" name="Shape 344"/>
        <p:cNvGrpSpPr/>
        <p:nvPr/>
      </p:nvGrpSpPr>
      <p:grpSpPr>
        <a:xfrm>
          <a:off x="0" y="0"/>
          <a:ext cx="0" cy="0"/>
          <a:chOff x="0" y="0"/>
          <a:chExt cx="0" cy="0"/>
        </a:xfrm>
      </p:grpSpPr>
      <p:sp>
        <p:nvSpPr>
          <p:cNvPr id="345" name="Google Shape;345;p30"/>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6" name="Google Shape;346;p30"/>
          <p:cNvSpPr txBox="1"/>
          <p:nvPr>
            <p:ph idx="1" type="body"/>
          </p:nvPr>
        </p:nvSpPr>
        <p:spPr>
          <a:xfrm>
            <a:off x="1060847" y="974103"/>
            <a:ext cx="4587600" cy="3761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2]">
  <p:cSld name="Text only [2]">
    <p:spTree>
      <p:nvGrpSpPr>
        <p:cNvPr id="347"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9" name="Google Shape;349;p31"/>
          <p:cNvSpPr txBox="1"/>
          <p:nvPr>
            <p:ph type="title"/>
          </p:nvPr>
        </p:nvSpPr>
        <p:spPr>
          <a:xfrm>
            <a:off x="1060847" y="1868346"/>
            <a:ext cx="28833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0" name="Google Shape;350;p31"/>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3]">
  <p:cSld name="Text only [3]">
    <p:spTree>
      <p:nvGrpSpPr>
        <p:cNvPr id="351" name="Shape 351"/>
        <p:cNvGrpSpPr/>
        <p:nvPr/>
      </p:nvGrpSpPr>
      <p:grpSpPr>
        <a:xfrm>
          <a:off x="0" y="0"/>
          <a:ext cx="0" cy="0"/>
          <a:chOff x="0" y="0"/>
          <a:chExt cx="0" cy="0"/>
        </a:xfrm>
      </p:grpSpPr>
      <p:sp>
        <p:nvSpPr>
          <p:cNvPr id="352" name="Google Shape;352;p32"/>
          <p:cNvSpPr txBox="1"/>
          <p:nvPr>
            <p:ph type="title"/>
          </p:nvPr>
        </p:nvSpPr>
        <p:spPr>
          <a:xfrm>
            <a:off x="1064419"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3" name="Google Shape;353;p32"/>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list">
  <p:cSld name="4x icon list">
    <p:spTree>
      <p:nvGrpSpPr>
        <p:cNvPr id="354" name="Shape 354"/>
        <p:cNvGrpSpPr/>
        <p:nvPr/>
      </p:nvGrpSpPr>
      <p:grpSpPr>
        <a:xfrm>
          <a:off x="0" y="0"/>
          <a:ext cx="0" cy="0"/>
          <a:chOff x="0" y="0"/>
          <a:chExt cx="0" cy="0"/>
        </a:xfrm>
      </p:grpSpPr>
      <p:sp>
        <p:nvSpPr>
          <p:cNvPr id="355" name="Google Shape;355;p33"/>
          <p:cNvSpPr txBox="1"/>
          <p:nvPr>
            <p:ph type="title"/>
          </p:nvPr>
        </p:nvSpPr>
        <p:spPr>
          <a:xfrm>
            <a:off x="1064418"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33"/>
          <p:cNvSpPr/>
          <p:nvPr>
            <p:ph idx="2" type="pic"/>
          </p:nvPr>
        </p:nvSpPr>
        <p:spPr>
          <a:xfrm>
            <a:off x="4739087" y="719818"/>
            <a:ext cx="706800" cy="705900"/>
          </a:xfrm>
          <a:prstGeom prst="rect">
            <a:avLst/>
          </a:prstGeom>
          <a:noFill/>
          <a:ln>
            <a:noFill/>
          </a:ln>
        </p:spPr>
      </p:sp>
      <p:sp>
        <p:nvSpPr>
          <p:cNvPr id="357" name="Google Shape;357;p33"/>
          <p:cNvSpPr txBox="1"/>
          <p:nvPr>
            <p:ph idx="1" type="body"/>
          </p:nvPr>
        </p:nvSpPr>
        <p:spPr>
          <a:xfrm>
            <a:off x="5595480" y="72038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8" name="Google Shape;358;p33"/>
          <p:cNvSpPr/>
          <p:nvPr>
            <p:ph idx="3" type="pic"/>
          </p:nvPr>
        </p:nvSpPr>
        <p:spPr>
          <a:xfrm>
            <a:off x="4739087" y="1720445"/>
            <a:ext cx="706800" cy="705900"/>
          </a:xfrm>
          <a:prstGeom prst="rect">
            <a:avLst/>
          </a:prstGeom>
          <a:noFill/>
          <a:ln>
            <a:noFill/>
          </a:ln>
        </p:spPr>
      </p:sp>
      <p:sp>
        <p:nvSpPr>
          <p:cNvPr id="359" name="Google Shape;359;p33"/>
          <p:cNvSpPr txBox="1"/>
          <p:nvPr>
            <p:ph idx="4" type="body"/>
          </p:nvPr>
        </p:nvSpPr>
        <p:spPr>
          <a:xfrm>
            <a:off x="5595480" y="1721016"/>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0" name="Google Shape;360;p33"/>
          <p:cNvSpPr/>
          <p:nvPr>
            <p:ph idx="5" type="pic"/>
          </p:nvPr>
        </p:nvSpPr>
        <p:spPr>
          <a:xfrm>
            <a:off x="4739087" y="2721071"/>
            <a:ext cx="706800" cy="705900"/>
          </a:xfrm>
          <a:prstGeom prst="rect">
            <a:avLst/>
          </a:prstGeom>
          <a:noFill/>
          <a:ln>
            <a:noFill/>
          </a:ln>
        </p:spPr>
      </p:sp>
      <p:sp>
        <p:nvSpPr>
          <p:cNvPr id="361" name="Google Shape;361;p33"/>
          <p:cNvSpPr txBox="1"/>
          <p:nvPr>
            <p:ph idx="6" type="body"/>
          </p:nvPr>
        </p:nvSpPr>
        <p:spPr>
          <a:xfrm>
            <a:off x="5593793" y="2721643"/>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2" name="Google Shape;362;p33"/>
          <p:cNvSpPr/>
          <p:nvPr>
            <p:ph idx="7" type="pic"/>
          </p:nvPr>
        </p:nvSpPr>
        <p:spPr>
          <a:xfrm>
            <a:off x="4739087" y="3721697"/>
            <a:ext cx="706800" cy="705900"/>
          </a:xfrm>
          <a:prstGeom prst="rect">
            <a:avLst/>
          </a:prstGeom>
          <a:noFill/>
          <a:ln>
            <a:noFill/>
          </a:ln>
        </p:spPr>
      </p:sp>
      <p:sp>
        <p:nvSpPr>
          <p:cNvPr id="363" name="Google Shape;363;p33"/>
          <p:cNvSpPr txBox="1"/>
          <p:nvPr>
            <p:ph idx="8" type="body"/>
          </p:nvPr>
        </p:nvSpPr>
        <p:spPr>
          <a:xfrm>
            <a:off x="5592105" y="372226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ext">
  <p:cSld name="2 column text">
    <p:spTree>
      <p:nvGrpSpPr>
        <p:cNvPr id="364" name="Shape 364"/>
        <p:cNvGrpSpPr/>
        <p:nvPr/>
      </p:nvGrpSpPr>
      <p:grpSpPr>
        <a:xfrm>
          <a:off x="0" y="0"/>
          <a:ext cx="0" cy="0"/>
          <a:chOff x="0" y="0"/>
          <a:chExt cx="0" cy="0"/>
        </a:xfrm>
      </p:grpSpPr>
      <p:sp>
        <p:nvSpPr>
          <p:cNvPr id="365" name="Google Shape;365;p34"/>
          <p:cNvSpPr txBox="1"/>
          <p:nvPr>
            <p:ph type="title"/>
          </p:nvPr>
        </p:nvSpPr>
        <p:spPr>
          <a:xfrm>
            <a:off x="639019" y="173830"/>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6" name="Google Shape;366;p34"/>
          <p:cNvSpPr txBox="1"/>
          <p:nvPr>
            <p:ph idx="1" type="body"/>
          </p:nvPr>
        </p:nvSpPr>
        <p:spPr>
          <a:xfrm>
            <a:off x="562050" y="1857375"/>
            <a:ext cx="3728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7" name="Google Shape;367;p34"/>
          <p:cNvSpPr txBox="1"/>
          <p:nvPr>
            <p:ph idx="2" type="body"/>
          </p:nvPr>
        </p:nvSpPr>
        <p:spPr>
          <a:xfrm>
            <a:off x="4852657" y="1857375"/>
            <a:ext cx="37293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8" name="Google Shape;368;p34"/>
          <p:cNvSpPr txBox="1"/>
          <p:nvPr>
            <p:ph idx="3" type="body"/>
          </p:nvPr>
        </p:nvSpPr>
        <p:spPr>
          <a:xfrm>
            <a:off x="562050" y="966787"/>
            <a:ext cx="3728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9" name="Google Shape;369;p34"/>
          <p:cNvSpPr txBox="1"/>
          <p:nvPr>
            <p:ph idx="4" type="body"/>
          </p:nvPr>
        </p:nvSpPr>
        <p:spPr>
          <a:xfrm>
            <a:off x="4852657" y="974103"/>
            <a:ext cx="37293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3 column text">
    <p:spTree>
      <p:nvGrpSpPr>
        <p:cNvPr id="370" name="Shape 370"/>
        <p:cNvGrpSpPr/>
        <p:nvPr/>
      </p:nvGrpSpPr>
      <p:grpSpPr>
        <a:xfrm>
          <a:off x="0" y="0"/>
          <a:ext cx="0" cy="0"/>
          <a:chOff x="0" y="0"/>
          <a:chExt cx="0" cy="0"/>
        </a:xfrm>
      </p:grpSpPr>
      <p:sp>
        <p:nvSpPr>
          <p:cNvPr id="371" name="Google Shape;371;p35"/>
          <p:cNvSpPr txBox="1"/>
          <p:nvPr>
            <p:ph type="title"/>
          </p:nvPr>
        </p:nvSpPr>
        <p:spPr>
          <a:xfrm>
            <a:off x="639019" y="17162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35"/>
          <p:cNvSpPr txBox="1"/>
          <p:nvPr>
            <p:ph idx="1" type="body"/>
          </p:nvPr>
        </p:nvSpPr>
        <p:spPr>
          <a:xfrm>
            <a:off x="508946" y="1850059"/>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3" name="Google Shape;373;p35"/>
          <p:cNvSpPr txBox="1"/>
          <p:nvPr>
            <p:ph idx="2" type="body"/>
          </p:nvPr>
        </p:nvSpPr>
        <p:spPr>
          <a:xfrm>
            <a:off x="3387298" y="1850058"/>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4" name="Google Shape;374;p35"/>
          <p:cNvSpPr txBox="1"/>
          <p:nvPr>
            <p:ph idx="3" type="body"/>
          </p:nvPr>
        </p:nvSpPr>
        <p:spPr>
          <a:xfrm>
            <a:off x="6265649" y="1847850"/>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5" name="Google Shape;375;p35"/>
          <p:cNvSpPr txBox="1"/>
          <p:nvPr>
            <p:ph idx="4" type="body"/>
          </p:nvPr>
        </p:nvSpPr>
        <p:spPr>
          <a:xfrm>
            <a:off x="508946" y="966787"/>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35"/>
          <p:cNvSpPr txBox="1"/>
          <p:nvPr>
            <p:ph idx="5" type="body"/>
          </p:nvPr>
        </p:nvSpPr>
        <p:spPr>
          <a:xfrm>
            <a:off x="3387298" y="966786"/>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7" name="Google Shape;377;p35"/>
          <p:cNvSpPr txBox="1"/>
          <p:nvPr>
            <p:ph idx="6" type="body"/>
          </p:nvPr>
        </p:nvSpPr>
        <p:spPr>
          <a:xfrm>
            <a:off x="6265649" y="964578"/>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blue text">
  <p:cSld name="2x blue text">
    <p:spTree>
      <p:nvGrpSpPr>
        <p:cNvPr id="378" name="Shape 378"/>
        <p:cNvGrpSpPr/>
        <p:nvPr/>
      </p:nvGrpSpPr>
      <p:grpSpPr>
        <a:xfrm>
          <a:off x="0" y="0"/>
          <a:ext cx="0" cy="0"/>
          <a:chOff x="0" y="0"/>
          <a:chExt cx="0" cy="0"/>
        </a:xfrm>
      </p:grpSpPr>
      <p:sp>
        <p:nvSpPr>
          <p:cNvPr id="379" name="Google Shape;379;p36"/>
          <p:cNvSpPr txBox="1"/>
          <p:nvPr>
            <p:ph type="title"/>
          </p:nvPr>
        </p:nvSpPr>
        <p:spPr>
          <a:xfrm>
            <a:off x="692439" y="273844"/>
            <a:ext cx="77592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0" name="Google Shape;380;p36"/>
          <p:cNvSpPr txBox="1"/>
          <p:nvPr>
            <p:ph idx="1" type="body"/>
          </p:nvPr>
        </p:nvSpPr>
        <p:spPr>
          <a:xfrm>
            <a:off x="497830"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1" name="Google Shape;381;p36"/>
          <p:cNvSpPr txBox="1"/>
          <p:nvPr>
            <p:ph idx="2" type="body"/>
          </p:nvPr>
        </p:nvSpPr>
        <p:spPr>
          <a:xfrm>
            <a:off x="4820914"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36"/>
          <p:cNvSpPr txBox="1"/>
          <p:nvPr>
            <p:ph idx="3" type="body"/>
          </p:nvPr>
        </p:nvSpPr>
        <p:spPr>
          <a:xfrm>
            <a:off x="4820914"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3" name="Google Shape;383;p36"/>
          <p:cNvSpPr txBox="1"/>
          <p:nvPr>
            <p:ph idx="4" type="body"/>
          </p:nvPr>
        </p:nvSpPr>
        <p:spPr>
          <a:xfrm>
            <a:off x="497831"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blue text">
  <p:cSld name="3x blue text">
    <p:spTree>
      <p:nvGrpSpPr>
        <p:cNvPr id="384" name="Shape 384"/>
        <p:cNvGrpSpPr/>
        <p:nvPr/>
      </p:nvGrpSpPr>
      <p:grpSpPr>
        <a:xfrm>
          <a:off x="0" y="0"/>
          <a:ext cx="0" cy="0"/>
          <a:chOff x="0" y="0"/>
          <a:chExt cx="0" cy="0"/>
        </a:xfrm>
      </p:grpSpPr>
      <p:sp>
        <p:nvSpPr>
          <p:cNvPr id="385" name="Google Shape;385;p37"/>
          <p:cNvSpPr txBox="1"/>
          <p:nvPr>
            <p:ph idx="1" type="body"/>
          </p:nvPr>
        </p:nvSpPr>
        <p:spPr>
          <a:xfrm>
            <a:off x="4027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6" name="Google Shape;386;p37"/>
          <p:cNvSpPr txBox="1"/>
          <p:nvPr>
            <p:ph idx="2" type="body"/>
          </p:nvPr>
        </p:nvSpPr>
        <p:spPr>
          <a:xfrm>
            <a:off x="331650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7" name="Google Shape;387;p37"/>
          <p:cNvSpPr txBox="1"/>
          <p:nvPr>
            <p:ph idx="3" type="body"/>
          </p:nvPr>
        </p:nvSpPr>
        <p:spPr>
          <a:xfrm>
            <a:off x="62302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37"/>
          <p:cNvSpPr txBox="1"/>
          <p:nvPr>
            <p:ph type="title"/>
          </p:nvPr>
        </p:nvSpPr>
        <p:spPr>
          <a:xfrm>
            <a:off x="693403" y="273844"/>
            <a:ext cx="77571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37"/>
          <p:cNvSpPr txBox="1"/>
          <p:nvPr>
            <p:ph idx="4" type="body"/>
          </p:nvPr>
        </p:nvSpPr>
        <p:spPr>
          <a:xfrm>
            <a:off x="4027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0" name="Google Shape;390;p37"/>
          <p:cNvSpPr txBox="1"/>
          <p:nvPr>
            <p:ph idx="5" type="body"/>
          </p:nvPr>
        </p:nvSpPr>
        <p:spPr>
          <a:xfrm>
            <a:off x="331650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1" name="Google Shape;391;p37"/>
          <p:cNvSpPr txBox="1"/>
          <p:nvPr>
            <p:ph idx="6" type="body"/>
          </p:nvPr>
        </p:nvSpPr>
        <p:spPr>
          <a:xfrm>
            <a:off x="62302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 text">
  <p:cSld name="3x icon text">
    <p:spTree>
      <p:nvGrpSpPr>
        <p:cNvPr id="392" name="Shape 392"/>
        <p:cNvGrpSpPr/>
        <p:nvPr/>
      </p:nvGrpSpPr>
      <p:grpSpPr>
        <a:xfrm>
          <a:off x="0" y="0"/>
          <a:ext cx="0" cy="0"/>
          <a:chOff x="0" y="0"/>
          <a:chExt cx="0" cy="0"/>
        </a:xfrm>
      </p:grpSpPr>
      <p:sp>
        <p:nvSpPr>
          <p:cNvPr id="393" name="Google Shape;393;p38"/>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4" name="Google Shape;394;p38"/>
          <p:cNvSpPr txBox="1"/>
          <p:nvPr>
            <p:ph idx="1" type="body"/>
          </p:nvPr>
        </p:nvSpPr>
        <p:spPr>
          <a:xfrm>
            <a:off x="342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5" name="Google Shape;395;p38"/>
          <p:cNvSpPr txBox="1"/>
          <p:nvPr>
            <p:ph idx="2" type="body"/>
          </p:nvPr>
        </p:nvSpPr>
        <p:spPr>
          <a:xfrm>
            <a:off x="3276000" y="1783729"/>
            <a:ext cx="2592000" cy="2893200"/>
          </a:xfrm>
          <a:prstGeom prst="rect">
            <a:avLst/>
          </a:prstGeom>
          <a:solidFill>
            <a:schemeClr val="accent1"/>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6" name="Google Shape;396;p38"/>
          <p:cNvSpPr txBox="1"/>
          <p:nvPr>
            <p:ph idx="3" type="body"/>
          </p:nvPr>
        </p:nvSpPr>
        <p:spPr>
          <a:xfrm>
            <a:off x="6210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7" name="Google Shape;397;p38"/>
          <p:cNvSpPr txBox="1"/>
          <p:nvPr>
            <p:ph idx="4"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8" name="Google Shape;398;p38"/>
          <p:cNvSpPr/>
          <p:nvPr>
            <p:ph idx="5" type="pic"/>
          </p:nvPr>
        </p:nvSpPr>
        <p:spPr>
          <a:xfrm>
            <a:off x="1324270" y="2023229"/>
            <a:ext cx="627600" cy="627600"/>
          </a:xfrm>
          <a:prstGeom prst="rect">
            <a:avLst/>
          </a:prstGeom>
          <a:noFill/>
          <a:ln>
            <a:noFill/>
          </a:ln>
        </p:spPr>
      </p:sp>
      <p:sp>
        <p:nvSpPr>
          <p:cNvPr id="399" name="Google Shape;399;p38"/>
          <p:cNvSpPr/>
          <p:nvPr>
            <p:ph idx="6" type="pic"/>
          </p:nvPr>
        </p:nvSpPr>
        <p:spPr>
          <a:xfrm>
            <a:off x="4258271" y="2023231"/>
            <a:ext cx="627600" cy="627600"/>
          </a:xfrm>
          <a:prstGeom prst="rect">
            <a:avLst/>
          </a:prstGeom>
          <a:noFill/>
          <a:ln>
            <a:noFill/>
          </a:ln>
        </p:spPr>
      </p:sp>
      <p:sp>
        <p:nvSpPr>
          <p:cNvPr id="400" name="Google Shape;400;p38"/>
          <p:cNvSpPr/>
          <p:nvPr>
            <p:ph idx="7" type="pic"/>
          </p:nvPr>
        </p:nvSpPr>
        <p:spPr>
          <a:xfrm>
            <a:off x="7192271"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text">
  <p:cSld name="4x icon text">
    <p:spTree>
      <p:nvGrpSpPr>
        <p:cNvPr id="401" name="Shape 401"/>
        <p:cNvGrpSpPr/>
        <p:nvPr/>
      </p:nvGrpSpPr>
      <p:grpSpPr>
        <a:xfrm>
          <a:off x="0" y="0"/>
          <a:ext cx="0" cy="0"/>
          <a:chOff x="0" y="0"/>
          <a:chExt cx="0" cy="0"/>
        </a:xfrm>
      </p:grpSpPr>
      <p:sp>
        <p:nvSpPr>
          <p:cNvPr id="402" name="Google Shape;402;p39"/>
          <p:cNvSpPr txBox="1"/>
          <p:nvPr>
            <p:ph idx="1" type="body"/>
          </p:nvPr>
        </p:nvSpPr>
        <p:spPr>
          <a:xfrm>
            <a:off x="4706766"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3" name="Google Shape;403;p39"/>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39"/>
          <p:cNvSpPr txBox="1"/>
          <p:nvPr>
            <p:ph idx="2" type="body"/>
          </p:nvPr>
        </p:nvSpPr>
        <p:spPr>
          <a:xfrm>
            <a:off x="269531"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5" name="Google Shape;405;p39"/>
          <p:cNvSpPr txBox="1"/>
          <p:nvPr>
            <p:ph idx="3" type="body"/>
          </p:nvPr>
        </p:nvSpPr>
        <p:spPr>
          <a:xfrm>
            <a:off x="2488148"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6" name="Google Shape;406;p39"/>
          <p:cNvSpPr txBox="1"/>
          <p:nvPr>
            <p:ph idx="4" type="body"/>
          </p:nvPr>
        </p:nvSpPr>
        <p:spPr>
          <a:xfrm>
            <a:off x="6925384"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7" name="Google Shape;407;p39"/>
          <p:cNvSpPr txBox="1"/>
          <p:nvPr>
            <p:ph idx="5"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8" name="Google Shape;408;p39"/>
          <p:cNvSpPr/>
          <p:nvPr>
            <p:ph idx="6" type="pic"/>
          </p:nvPr>
        </p:nvSpPr>
        <p:spPr>
          <a:xfrm>
            <a:off x="930344" y="2023229"/>
            <a:ext cx="627600" cy="627600"/>
          </a:xfrm>
          <a:prstGeom prst="rect">
            <a:avLst/>
          </a:prstGeom>
          <a:noFill/>
          <a:ln>
            <a:noFill/>
          </a:ln>
        </p:spPr>
      </p:sp>
      <p:sp>
        <p:nvSpPr>
          <p:cNvPr id="409" name="Google Shape;409;p39"/>
          <p:cNvSpPr/>
          <p:nvPr>
            <p:ph idx="7" type="pic"/>
          </p:nvPr>
        </p:nvSpPr>
        <p:spPr>
          <a:xfrm>
            <a:off x="3148962" y="2023229"/>
            <a:ext cx="627600" cy="627600"/>
          </a:xfrm>
          <a:prstGeom prst="rect">
            <a:avLst/>
          </a:prstGeom>
          <a:noFill/>
          <a:ln>
            <a:noFill/>
          </a:ln>
        </p:spPr>
      </p:sp>
      <p:sp>
        <p:nvSpPr>
          <p:cNvPr id="410" name="Google Shape;410;p39"/>
          <p:cNvSpPr/>
          <p:nvPr>
            <p:ph idx="8" type="pic"/>
          </p:nvPr>
        </p:nvSpPr>
        <p:spPr>
          <a:xfrm>
            <a:off x="7586198" y="2023229"/>
            <a:ext cx="627600" cy="627600"/>
          </a:xfrm>
          <a:prstGeom prst="rect">
            <a:avLst/>
          </a:prstGeom>
          <a:noFill/>
          <a:ln>
            <a:noFill/>
          </a:ln>
        </p:spPr>
      </p:sp>
      <p:sp>
        <p:nvSpPr>
          <p:cNvPr id="411" name="Google Shape;411;p39"/>
          <p:cNvSpPr/>
          <p:nvPr>
            <p:ph idx="9" type="pic"/>
          </p:nvPr>
        </p:nvSpPr>
        <p:spPr>
          <a:xfrm>
            <a:off x="5367580"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s">
  <p:cSld name="3x icons">
    <p:spTree>
      <p:nvGrpSpPr>
        <p:cNvPr id="412" name="Shape 412"/>
        <p:cNvGrpSpPr/>
        <p:nvPr/>
      </p:nvGrpSpPr>
      <p:grpSpPr>
        <a:xfrm>
          <a:off x="0" y="0"/>
          <a:ext cx="0" cy="0"/>
          <a:chOff x="0" y="0"/>
          <a:chExt cx="0" cy="0"/>
        </a:xfrm>
      </p:grpSpPr>
      <p:sp>
        <p:nvSpPr>
          <p:cNvPr id="413" name="Google Shape;413;p40"/>
          <p:cNvSpPr/>
          <p:nvPr>
            <p:ph idx="2" type="pic"/>
          </p:nvPr>
        </p:nvSpPr>
        <p:spPr>
          <a:xfrm>
            <a:off x="1116537" y="1385611"/>
            <a:ext cx="1126500" cy="1126500"/>
          </a:xfrm>
          <a:prstGeom prst="rect">
            <a:avLst/>
          </a:prstGeom>
          <a:noFill/>
          <a:ln>
            <a:noFill/>
          </a:ln>
        </p:spPr>
      </p:sp>
      <p:sp>
        <p:nvSpPr>
          <p:cNvPr id="414" name="Google Shape;414;p40"/>
          <p:cNvSpPr/>
          <p:nvPr>
            <p:ph idx="3" type="pic"/>
          </p:nvPr>
        </p:nvSpPr>
        <p:spPr>
          <a:xfrm>
            <a:off x="4008674" y="1377115"/>
            <a:ext cx="1126500" cy="1126500"/>
          </a:xfrm>
          <a:prstGeom prst="rect">
            <a:avLst/>
          </a:prstGeom>
          <a:noFill/>
          <a:ln>
            <a:noFill/>
          </a:ln>
        </p:spPr>
      </p:sp>
      <p:sp>
        <p:nvSpPr>
          <p:cNvPr id="415" name="Google Shape;415;p40"/>
          <p:cNvSpPr/>
          <p:nvPr>
            <p:ph idx="4" type="pic"/>
          </p:nvPr>
        </p:nvSpPr>
        <p:spPr>
          <a:xfrm>
            <a:off x="6910287" y="1377115"/>
            <a:ext cx="1126500" cy="1126500"/>
          </a:xfrm>
          <a:prstGeom prst="rect">
            <a:avLst/>
          </a:prstGeom>
          <a:noFill/>
          <a:ln>
            <a:noFill/>
          </a:ln>
        </p:spPr>
      </p:sp>
      <p:sp>
        <p:nvSpPr>
          <p:cNvPr id="416" name="Google Shape;416;p40"/>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7" name="Google Shape;417;p40"/>
          <p:cNvSpPr txBox="1"/>
          <p:nvPr>
            <p:ph idx="1" type="body"/>
          </p:nvPr>
        </p:nvSpPr>
        <p:spPr>
          <a:xfrm>
            <a:off x="45811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40"/>
          <p:cNvSpPr txBox="1"/>
          <p:nvPr>
            <p:ph idx="5" type="body"/>
          </p:nvPr>
        </p:nvSpPr>
        <p:spPr>
          <a:xfrm>
            <a:off x="3354988"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9" name="Google Shape;419;p40"/>
          <p:cNvSpPr txBox="1"/>
          <p:nvPr>
            <p:ph idx="6" type="body"/>
          </p:nvPr>
        </p:nvSpPr>
        <p:spPr>
          <a:xfrm>
            <a:off x="625186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40"/>
          <p:cNvSpPr txBox="1"/>
          <p:nvPr>
            <p:ph idx="7" type="body"/>
          </p:nvPr>
        </p:nvSpPr>
        <p:spPr>
          <a:xfrm>
            <a:off x="45811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1" name="Google Shape;421;p40"/>
          <p:cNvSpPr txBox="1"/>
          <p:nvPr>
            <p:ph idx="8" type="body"/>
          </p:nvPr>
        </p:nvSpPr>
        <p:spPr>
          <a:xfrm>
            <a:off x="3354988"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40"/>
          <p:cNvSpPr txBox="1"/>
          <p:nvPr>
            <p:ph idx="9" type="body"/>
          </p:nvPr>
        </p:nvSpPr>
        <p:spPr>
          <a:xfrm>
            <a:off x="625186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s">
  <p:cSld name="4x icons">
    <p:spTree>
      <p:nvGrpSpPr>
        <p:cNvPr id="423" name="Shape 423"/>
        <p:cNvGrpSpPr/>
        <p:nvPr/>
      </p:nvGrpSpPr>
      <p:grpSpPr>
        <a:xfrm>
          <a:off x="0" y="0"/>
          <a:ext cx="0" cy="0"/>
          <a:chOff x="0" y="0"/>
          <a:chExt cx="0" cy="0"/>
        </a:xfrm>
      </p:grpSpPr>
      <p:sp>
        <p:nvSpPr>
          <p:cNvPr id="424" name="Google Shape;424;p41"/>
          <p:cNvSpPr/>
          <p:nvPr>
            <p:ph idx="2" type="pic"/>
          </p:nvPr>
        </p:nvSpPr>
        <p:spPr>
          <a:xfrm>
            <a:off x="1009262" y="1302897"/>
            <a:ext cx="1024500" cy="1024500"/>
          </a:xfrm>
          <a:prstGeom prst="rect">
            <a:avLst/>
          </a:prstGeom>
          <a:noFill/>
          <a:ln>
            <a:noFill/>
          </a:ln>
        </p:spPr>
      </p:sp>
      <p:sp>
        <p:nvSpPr>
          <p:cNvPr id="425" name="Google Shape;425;p41"/>
          <p:cNvSpPr/>
          <p:nvPr>
            <p:ph idx="3" type="pic"/>
          </p:nvPr>
        </p:nvSpPr>
        <p:spPr>
          <a:xfrm>
            <a:off x="3042946" y="1302897"/>
            <a:ext cx="1024500" cy="1024500"/>
          </a:xfrm>
          <a:prstGeom prst="rect">
            <a:avLst/>
          </a:prstGeom>
          <a:noFill/>
          <a:ln>
            <a:noFill/>
          </a:ln>
        </p:spPr>
      </p:sp>
      <p:sp>
        <p:nvSpPr>
          <p:cNvPr id="426" name="Google Shape;426;p41"/>
          <p:cNvSpPr/>
          <p:nvPr>
            <p:ph idx="4" type="pic"/>
          </p:nvPr>
        </p:nvSpPr>
        <p:spPr>
          <a:xfrm>
            <a:off x="5076631" y="1302897"/>
            <a:ext cx="1024500" cy="1024500"/>
          </a:xfrm>
          <a:prstGeom prst="rect">
            <a:avLst/>
          </a:prstGeom>
          <a:noFill/>
          <a:ln>
            <a:noFill/>
          </a:ln>
        </p:spPr>
      </p:sp>
      <p:sp>
        <p:nvSpPr>
          <p:cNvPr id="427" name="Google Shape;427;p41"/>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41"/>
          <p:cNvSpPr txBox="1"/>
          <p:nvPr>
            <p:ph idx="1" type="body"/>
          </p:nvPr>
        </p:nvSpPr>
        <p:spPr>
          <a:xfrm>
            <a:off x="380330"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9" name="Google Shape;429;p41"/>
          <p:cNvSpPr txBox="1"/>
          <p:nvPr>
            <p:ph idx="5" type="body"/>
          </p:nvPr>
        </p:nvSpPr>
        <p:spPr>
          <a:xfrm>
            <a:off x="2571248"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0" name="Google Shape;430;p41"/>
          <p:cNvSpPr txBox="1"/>
          <p:nvPr>
            <p:ph idx="6" type="body"/>
          </p:nvPr>
        </p:nvSpPr>
        <p:spPr>
          <a:xfrm>
            <a:off x="4762166"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1" name="Google Shape;431;p41"/>
          <p:cNvSpPr txBox="1"/>
          <p:nvPr>
            <p:ph idx="7" type="body"/>
          </p:nvPr>
        </p:nvSpPr>
        <p:spPr>
          <a:xfrm>
            <a:off x="380330"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2" name="Google Shape;432;p41"/>
          <p:cNvSpPr txBox="1"/>
          <p:nvPr>
            <p:ph idx="8" type="body"/>
          </p:nvPr>
        </p:nvSpPr>
        <p:spPr>
          <a:xfrm>
            <a:off x="2571248"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3" name="Google Shape;433;p41"/>
          <p:cNvSpPr txBox="1"/>
          <p:nvPr>
            <p:ph idx="9" type="body"/>
          </p:nvPr>
        </p:nvSpPr>
        <p:spPr>
          <a:xfrm>
            <a:off x="4762166"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41"/>
          <p:cNvSpPr/>
          <p:nvPr>
            <p:ph idx="13" type="pic"/>
          </p:nvPr>
        </p:nvSpPr>
        <p:spPr>
          <a:xfrm>
            <a:off x="7110315" y="1302897"/>
            <a:ext cx="1024500" cy="1024500"/>
          </a:xfrm>
          <a:prstGeom prst="rect">
            <a:avLst/>
          </a:prstGeom>
          <a:noFill/>
          <a:ln>
            <a:noFill/>
          </a:ln>
        </p:spPr>
      </p:sp>
      <p:sp>
        <p:nvSpPr>
          <p:cNvPr id="435" name="Google Shape;435;p41"/>
          <p:cNvSpPr txBox="1"/>
          <p:nvPr>
            <p:ph idx="14" type="body"/>
          </p:nvPr>
        </p:nvSpPr>
        <p:spPr>
          <a:xfrm>
            <a:off x="6953084"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6" name="Google Shape;436;p41"/>
          <p:cNvSpPr txBox="1"/>
          <p:nvPr>
            <p:ph idx="15" type="body"/>
          </p:nvPr>
        </p:nvSpPr>
        <p:spPr>
          <a:xfrm>
            <a:off x="6953084"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icons">
  <p:cSld name="5x icons">
    <p:spTree>
      <p:nvGrpSpPr>
        <p:cNvPr id="437" name="Shape 437"/>
        <p:cNvGrpSpPr/>
        <p:nvPr/>
      </p:nvGrpSpPr>
      <p:grpSpPr>
        <a:xfrm>
          <a:off x="0" y="0"/>
          <a:ext cx="0" cy="0"/>
          <a:chOff x="0" y="0"/>
          <a:chExt cx="0" cy="0"/>
        </a:xfrm>
      </p:grpSpPr>
      <p:sp>
        <p:nvSpPr>
          <p:cNvPr id="438" name="Google Shape;438;p42"/>
          <p:cNvSpPr/>
          <p:nvPr>
            <p:ph idx="2" type="pic"/>
          </p:nvPr>
        </p:nvSpPr>
        <p:spPr>
          <a:xfrm>
            <a:off x="2357637" y="1363245"/>
            <a:ext cx="903900" cy="903900"/>
          </a:xfrm>
          <a:prstGeom prst="rect">
            <a:avLst/>
          </a:prstGeom>
          <a:noFill/>
          <a:ln>
            <a:noFill/>
          </a:ln>
        </p:spPr>
      </p:sp>
      <p:sp>
        <p:nvSpPr>
          <p:cNvPr id="439" name="Google Shape;439;p42"/>
          <p:cNvSpPr/>
          <p:nvPr>
            <p:ph idx="3" type="pic"/>
          </p:nvPr>
        </p:nvSpPr>
        <p:spPr>
          <a:xfrm>
            <a:off x="4120137" y="1363245"/>
            <a:ext cx="903900" cy="903900"/>
          </a:xfrm>
          <a:prstGeom prst="rect">
            <a:avLst/>
          </a:prstGeom>
          <a:noFill/>
          <a:ln>
            <a:noFill/>
          </a:ln>
        </p:spPr>
      </p:sp>
      <p:sp>
        <p:nvSpPr>
          <p:cNvPr id="440" name="Google Shape;440;p42"/>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1" name="Google Shape;441;p42"/>
          <p:cNvSpPr txBox="1"/>
          <p:nvPr>
            <p:ph idx="1" type="body"/>
          </p:nvPr>
        </p:nvSpPr>
        <p:spPr>
          <a:xfrm>
            <a:off x="331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42"/>
          <p:cNvSpPr txBox="1"/>
          <p:nvPr>
            <p:ph idx="4" type="body"/>
          </p:nvPr>
        </p:nvSpPr>
        <p:spPr>
          <a:xfrm>
            <a:off x="2094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3" name="Google Shape;443;p42"/>
          <p:cNvSpPr txBox="1"/>
          <p:nvPr>
            <p:ph idx="5" type="body"/>
          </p:nvPr>
        </p:nvSpPr>
        <p:spPr>
          <a:xfrm>
            <a:off x="3856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42"/>
          <p:cNvSpPr txBox="1"/>
          <p:nvPr>
            <p:ph idx="6" type="body"/>
          </p:nvPr>
        </p:nvSpPr>
        <p:spPr>
          <a:xfrm>
            <a:off x="331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5" name="Google Shape;445;p42"/>
          <p:cNvSpPr txBox="1"/>
          <p:nvPr>
            <p:ph idx="7" type="body"/>
          </p:nvPr>
        </p:nvSpPr>
        <p:spPr>
          <a:xfrm>
            <a:off x="2094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6" name="Google Shape;446;p42"/>
          <p:cNvSpPr txBox="1"/>
          <p:nvPr>
            <p:ph idx="8" type="body"/>
          </p:nvPr>
        </p:nvSpPr>
        <p:spPr>
          <a:xfrm>
            <a:off x="3856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7" name="Google Shape;447;p42"/>
          <p:cNvSpPr/>
          <p:nvPr>
            <p:ph idx="9" type="pic"/>
          </p:nvPr>
        </p:nvSpPr>
        <p:spPr>
          <a:xfrm>
            <a:off x="5882637" y="1363245"/>
            <a:ext cx="903900" cy="903900"/>
          </a:xfrm>
          <a:prstGeom prst="rect">
            <a:avLst/>
          </a:prstGeom>
          <a:noFill/>
          <a:ln>
            <a:noFill/>
          </a:ln>
        </p:spPr>
      </p:sp>
      <p:sp>
        <p:nvSpPr>
          <p:cNvPr id="448" name="Google Shape;448;p42"/>
          <p:cNvSpPr txBox="1"/>
          <p:nvPr>
            <p:ph idx="13" type="body"/>
          </p:nvPr>
        </p:nvSpPr>
        <p:spPr>
          <a:xfrm>
            <a:off x="5619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9" name="Google Shape;449;p42"/>
          <p:cNvSpPr txBox="1"/>
          <p:nvPr>
            <p:ph idx="14" type="body"/>
          </p:nvPr>
        </p:nvSpPr>
        <p:spPr>
          <a:xfrm>
            <a:off x="5619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0" name="Google Shape;450;p42"/>
          <p:cNvSpPr txBox="1"/>
          <p:nvPr>
            <p:ph idx="15" type="body"/>
          </p:nvPr>
        </p:nvSpPr>
        <p:spPr>
          <a:xfrm>
            <a:off x="7381500" y="270171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1" name="Google Shape;451;p42"/>
          <p:cNvSpPr txBox="1"/>
          <p:nvPr>
            <p:ph idx="16" type="body"/>
          </p:nvPr>
        </p:nvSpPr>
        <p:spPr>
          <a:xfrm>
            <a:off x="7381500" y="3280866"/>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2" name="Google Shape;452;p42"/>
          <p:cNvSpPr/>
          <p:nvPr>
            <p:ph idx="17" type="pic"/>
          </p:nvPr>
        </p:nvSpPr>
        <p:spPr>
          <a:xfrm>
            <a:off x="7645137" y="1363245"/>
            <a:ext cx="903900" cy="903900"/>
          </a:xfrm>
          <a:prstGeom prst="rect">
            <a:avLst/>
          </a:prstGeom>
          <a:noFill/>
          <a:ln>
            <a:noFill/>
          </a:ln>
        </p:spPr>
      </p:sp>
      <p:sp>
        <p:nvSpPr>
          <p:cNvPr id="453" name="Google Shape;453;p42"/>
          <p:cNvSpPr/>
          <p:nvPr>
            <p:ph idx="18" type="pic"/>
          </p:nvPr>
        </p:nvSpPr>
        <p:spPr>
          <a:xfrm>
            <a:off x="1009262" y="1302897"/>
            <a:ext cx="1024500" cy="1024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and message">
  <p:cSld name="4x icon and message">
    <p:spTree>
      <p:nvGrpSpPr>
        <p:cNvPr id="454" name="Shape 454"/>
        <p:cNvGrpSpPr/>
        <p:nvPr/>
      </p:nvGrpSpPr>
      <p:grpSpPr>
        <a:xfrm>
          <a:off x="0" y="0"/>
          <a:ext cx="0" cy="0"/>
          <a:chOff x="0" y="0"/>
          <a:chExt cx="0" cy="0"/>
        </a:xfrm>
      </p:grpSpPr>
      <p:sp>
        <p:nvSpPr>
          <p:cNvPr id="455" name="Google Shape;455;p43"/>
          <p:cNvSpPr txBox="1"/>
          <p:nvPr>
            <p:ph type="title"/>
          </p:nvPr>
        </p:nvSpPr>
        <p:spPr>
          <a:xfrm>
            <a:off x="183356" y="173831"/>
            <a:ext cx="83178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56" name="Google Shape;456;p43"/>
          <p:cNvSpPr txBox="1"/>
          <p:nvPr>
            <p:ph idx="1" type="body"/>
          </p:nvPr>
        </p:nvSpPr>
        <p:spPr>
          <a:xfrm>
            <a:off x="1713656"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7" name="Google Shape;457;p43"/>
          <p:cNvSpPr txBox="1"/>
          <p:nvPr>
            <p:ph idx="2" type="body"/>
          </p:nvPr>
        </p:nvSpPr>
        <p:spPr>
          <a:xfrm>
            <a:off x="1713656"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8" name="Google Shape;458;p43"/>
          <p:cNvSpPr txBox="1"/>
          <p:nvPr>
            <p:ph idx="3" type="body"/>
          </p:nvPr>
        </p:nvSpPr>
        <p:spPr>
          <a:xfrm>
            <a:off x="1713656"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9" name="Google Shape;459;p43"/>
          <p:cNvSpPr txBox="1"/>
          <p:nvPr>
            <p:ph idx="4" type="body"/>
          </p:nvPr>
        </p:nvSpPr>
        <p:spPr>
          <a:xfrm>
            <a:off x="1713656"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0" name="Google Shape;460;p43"/>
          <p:cNvSpPr txBox="1"/>
          <p:nvPr>
            <p:ph idx="5" type="body"/>
          </p:nvPr>
        </p:nvSpPr>
        <p:spPr>
          <a:xfrm>
            <a:off x="5669071"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1" name="Google Shape;461;p43"/>
          <p:cNvSpPr txBox="1"/>
          <p:nvPr>
            <p:ph idx="6" type="body"/>
          </p:nvPr>
        </p:nvSpPr>
        <p:spPr>
          <a:xfrm>
            <a:off x="5669071"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2" name="Google Shape;462;p43"/>
          <p:cNvSpPr txBox="1"/>
          <p:nvPr>
            <p:ph idx="7" type="body"/>
          </p:nvPr>
        </p:nvSpPr>
        <p:spPr>
          <a:xfrm>
            <a:off x="5669071"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3" name="Google Shape;463;p43"/>
          <p:cNvSpPr txBox="1"/>
          <p:nvPr>
            <p:ph idx="8" type="body"/>
          </p:nvPr>
        </p:nvSpPr>
        <p:spPr>
          <a:xfrm>
            <a:off x="5669071"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4" name="Google Shape;464;p43"/>
          <p:cNvSpPr/>
          <p:nvPr>
            <p:ph idx="9" type="pic"/>
          </p:nvPr>
        </p:nvSpPr>
        <p:spPr>
          <a:xfrm>
            <a:off x="954038" y="1235869"/>
            <a:ext cx="443100" cy="443100"/>
          </a:xfrm>
          <a:prstGeom prst="rect">
            <a:avLst/>
          </a:prstGeom>
          <a:noFill/>
          <a:ln>
            <a:noFill/>
          </a:ln>
        </p:spPr>
      </p:sp>
      <p:sp>
        <p:nvSpPr>
          <p:cNvPr id="465" name="Google Shape;465;p43"/>
          <p:cNvSpPr/>
          <p:nvPr>
            <p:ph idx="13" type="pic"/>
          </p:nvPr>
        </p:nvSpPr>
        <p:spPr>
          <a:xfrm>
            <a:off x="957609" y="2683669"/>
            <a:ext cx="443100" cy="443100"/>
          </a:xfrm>
          <a:prstGeom prst="rect">
            <a:avLst/>
          </a:prstGeom>
          <a:noFill/>
          <a:ln>
            <a:noFill/>
          </a:ln>
        </p:spPr>
      </p:sp>
      <p:sp>
        <p:nvSpPr>
          <p:cNvPr id="466" name="Google Shape;466;p43"/>
          <p:cNvSpPr/>
          <p:nvPr>
            <p:ph idx="14" type="pic"/>
          </p:nvPr>
        </p:nvSpPr>
        <p:spPr>
          <a:xfrm>
            <a:off x="4917868" y="1235869"/>
            <a:ext cx="443100" cy="443100"/>
          </a:xfrm>
          <a:prstGeom prst="rect">
            <a:avLst/>
          </a:prstGeom>
          <a:noFill/>
          <a:ln>
            <a:noFill/>
          </a:ln>
        </p:spPr>
      </p:sp>
      <p:sp>
        <p:nvSpPr>
          <p:cNvPr id="467" name="Google Shape;467;p43"/>
          <p:cNvSpPr/>
          <p:nvPr>
            <p:ph idx="15" type="pic"/>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469" name="Google Shape;469;p43"/>
          <p:cNvSpPr txBox="1"/>
          <p:nvPr>
            <p:ph idx="16" type="body"/>
          </p:nvPr>
        </p:nvSpPr>
        <p:spPr>
          <a:xfrm>
            <a:off x="2033338" y="4096940"/>
            <a:ext cx="6358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0" name="Google Shape;470;p43"/>
          <p:cNvSpPr txBox="1"/>
          <p:nvPr>
            <p:ph idx="17" type="body"/>
          </p:nvPr>
        </p:nvSpPr>
        <p:spPr>
          <a:xfrm>
            <a:off x="2033338" y="4386024"/>
            <a:ext cx="63582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1" name="Google Shape;471;p43"/>
          <p:cNvSpPr/>
          <p:nvPr>
            <p:ph idx="18" type="pic"/>
          </p:nvPr>
        </p:nvSpPr>
        <p:spPr>
          <a:xfrm>
            <a:off x="1249471" y="4096940"/>
            <a:ext cx="443100" cy="4431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6x icon and message">
  <p:cSld name="2_6x icon and message">
    <p:spTree>
      <p:nvGrpSpPr>
        <p:cNvPr id="472" name="Shape 472"/>
        <p:cNvGrpSpPr/>
        <p:nvPr/>
      </p:nvGrpSpPr>
      <p:grpSpPr>
        <a:xfrm>
          <a:off x="0" y="0"/>
          <a:ext cx="0" cy="0"/>
          <a:chOff x="0" y="0"/>
          <a:chExt cx="0" cy="0"/>
        </a:xfrm>
      </p:grpSpPr>
      <p:sp>
        <p:nvSpPr>
          <p:cNvPr id="473" name="Google Shape;473;p44"/>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4" name="Google Shape;474;p44"/>
          <p:cNvSpPr txBox="1"/>
          <p:nvPr>
            <p:ph idx="1" type="body"/>
          </p:nvPr>
        </p:nvSpPr>
        <p:spPr>
          <a:xfrm>
            <a:off x="1716881"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44"/>
          <p:cNvSpPr txBox="1"/>
          <p:nvPr>
            <p:ph idx="2" type="body"/>
          </p:nvPr>
        </p:nvSpPr>
        <p:spPr>
          <a:xfrm>
            <a:off x="1716881"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6" name="Google Shape;476;p44"/>
          <p:cNvSpPr txBox="1"/>
          <p:nvPr>
            <p:ph idx="3" type="body"/>
          </p:nvPr>
        </p:nvSpPr>
        <p:spPr>
          <a:xfrm>
            <a:off x="1716881"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7" name="Google Shape;477;p44"/>
          <p:cNvSpPr txBox="1"/>
          <p:nvPr>
            <p:ph idx="4" type="body"/>
          </p:nvPr>
        </p:nvSpPr>
        <p:spPr>
          <a:xfrm>
            <a:off x="1716881"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8" name="Google Shape;478;p44"/>
          <p:cNvSpPr txBox="1"/>
          <p:nvPr>
            <p:ph idx="5" type="body"/>
          </p:nvPr>
        </p:nvSpPr>
        <p:spPr>
          <a:xfrm>
            <a:off x="1716881"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9" name="Google Shape;479;p44"/>
          <p:cNvSpPr txBox="1"/>
          <p:nvPr>
            <p:ph idx="6" type="body"/>
          </p:nvPr>
        </p:nvSpPr>
        <p:spPr>
          <a:xfrm>
            <a:off x="1716881"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0" name="Google Shape;480;p44"/>
          <p:cNvSpPr txBox="1"/>
          <p:nvPr>
            <p:ph idx="7" type="body"/>
          </p:nvPr>
        </p:nvSpPr>
        <p:spPr>
          <a:xfrm>
            <a:off x="5941436"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1" name="Google Shape;481;p44"/>
          <p:cNvSpPr txBox="1"/>
          <p:nvPr>
            <p:ph idx="8" type="body"/>
          </p:nvPr>
        </p:nvSpPr>
        <p:spPr>
          <a:xfrm>
            <a:off x="5941436"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2" name="Google Shape;482;p44"/>
          <p:cNvSpPr txBox="1"/>
          <p:nvPr>
            <p:ph idx="9" type="body"/>
          </p:nvPr>
        </p:nvSpPr>
        <p:spPr>
          <a:xfrm>
            <a:off x="5941436"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3" name="Google Shape;483;p44"/>
          <p:cNvSpPr txBox="1"/>
          <p:nvPr>
            <p:ph idx="13" type="body"/>
          </p:nvPr>
        </p:nvSpPr>
        <p:spPr>
          <a:xfrm>
            <a:off x="5941436"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4" name="Google Shape;484;p44"/>
          <p:cNvSpPr txBox="1"/>
          <p:nvPr>
            <p:ph idx="14" type="body"/>
          </p:nvPr>
        </p:nvSpPr>
        <p:spPr>
          <a:xfrm>
            <a:off x="5941436"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5" name="Google Shape;485;p44"/>
          <p:cNvSpPr txBox="1"/>
          <p:nvPr>
            <p:ph idx="15" type="body"/>
          </p:nvPr>
        </p:nvSpPr>
        <p:spPr>
          <a:xfrm>
            <a:off x="5941436"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6" name="Google Shape;486;p44"/>
          <p:cNvSpPr/>
          <p:nvPr>
            <p:ph idx="16" type="pic"/>
          </p:nvPr>
        </p:nvSpPr>
        <p:spPr>
          <a:xfrm>
            <a:off x="960835" y="1298853"/>
            <a:ext cx="443100" cy="443100"/>
          </a:xfrm>
          <a:prstGeom prst="rect">
            <a:avLst/>
          </a:prstGeom>
          <a:noFill/>
          <a:ln>
            <a:noFill/>
          </a:ln>
        </p:spPr>
      </p:sp>
      <p:sp>
        <p:nvSpPr>
          <p:cNvPr id="487" name="Google Shape;487;p44"/>
          <p:cNvSpPr/>
          <p:nvPr>
            <p:ph idx="17" type="pic"/>
          </p:nvPr>
        </p:nvSpPr>
        <p:spPr>
          <a:xfrm>
            <a:off x="960835" y="2256116"/>
            <a:ext cx="443100" cy="443100"/>
          </a:xfrm>
          <a:prstGeom prst="rect">
            <a:avLst/>
          </a:prstGeom>
          <a:noFill/>
          <a:ln>
            <a:noFill/>
          </a:ln>
        </p:spPr>
      </p:sp>
      <p:sp>
        <p:nvSpPr>
          <p:cNvPr id="488" name="Google Shape;488;p44"/>
          <p:cNvSpPr/>
          <p:nvPr>
            <p:ph idx="18" type="pic"/>
          </p:nvPr>
        </p:nvSpPr>
        <p:spPr>
          <a:xfrm>
            <a:off x="960835" y="3213378"/>
            <a:ext cx="443100" cy="443100"/>
          </a:xfrm>
          <a:prstGeom prst="rect">
            <a:avLst/>
          </a:prstGeom>
          <a:noFill/>
          <a:ln>
            <a:noFill/>
          </a:ln>
        </p:spPr>
      </p:sp>
      <p:sp>
        <p:nvSpPr>
          <p:cNvPr id="489" name="Google Shape;489;p44"/>
          <p:cNvSpPr/>
          <p:nvPr>
            <p:ph idx="19" type="pic"/>
          </p:nvPr>
        </p:nvSpPr>
        <p:spPr>
          <a:xfrm>
            <a:off x="5184359" y="1298853"/>
            <a:ext cx="443100" cy="443100"/>
          </a:xfrm>
          <a:prstGeom prst="rect">
            <a:avLst/>
          </a:prstGeom>
          <a:noFill/>
          <a:ln>
            <a:noFill/>
          </a:ln>
        </p:spPr>
      </p:sp>
      <p:sp>
        <p:nvSpPr>
          <p:cNvPr id="490" name="Google Shape;490;p44"/>
          <p:cNvSpPr/>
          <p:nvPr>
            <p:ph idx="20" type="pic"/>
          </p:nvPr>
        </p:nvSpPr>
        <p:spPr>
          <a:xfrm>
            <a:off x="5184359" y="2256116"/>
            <a:ext cx="443100" cy="443100"/>
          </a:xfrm>
          <a:prstGeom prst="rect">
            <a:avLst/>
          </a:prstGeom>
          <a:noFill/>
          <a:ln>
            <a:noFill/>
          </a:ln>
        </p:spPr>
      </p:sp>
      <p:sp>
        <p:nvSpPr>
          <p:cNvPr id="491" name="Google Shape;491;p44"/>
          <p:cNvSpPr/>
          <p:nvPr>
            <p:ph idx="21" type="pic"/>
          </p:nvPr>
        </p:nvSpPr>
        <p:spPr>
          <a:xfrm>
            <a:off x="5190233" y="3213378"/>
            <a:ext cx="443100" cy="443100"/>
          </a:xfrm>
          <a:prstGeom prst="rect">
            <a:avLst/>
          </a:prstGeom>
          <a:noFill/>
          <a:ln>
            <a:noFill/>
          </a:ln>
        </p:spPr>
      </p:sp>
      <p:sp>
        <p:nvSpPr>
          <p:cNvPr id="492" name="Google Shape;492;p44"/>
          <p:cNvSpPr/>
          <p:nvPr>
            <p:ph idx="22" type="pic"/>
          </p:nvPr>
        </p:nvSpPr>
        <p:spPr>
          <a:xfrm>
            <a:off x="1225154" y="4263629"/>
            <a:ext cx="443100" cy="443100"/>
          </a:xfrm>
          <a:prstGeom prst="rect">
            <a:avLst/>
          </a:prstGeom>
          <a:noFill/>
          <a:ln>
            <a:noFill/>
          </a:ln>
        </p:spPr>
      </p:sp>
      <p:sp>
        <p:nvSpPr>
          <p:cNvPr id="493" name="Google Shape;493;p44"/>
          <p:cNvSpPr txBox="1"/>
          <p:nvPr>
            <p:ph idx="23" type="body"/>
          </p:nvPr>
        </p:nvSpPr>
        <p:spPr>
          <a:xfrm>
            <a:off x="1981200" y="4263629"/>
            <a:ext cx="69468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4" name="Google Shape;494;p44"/>
          <p:cNvSpPr txBox="1"/>
          <p:nvPr>
            <p:ph idx="24" type="body"/>
          </p:nvPr>
        </p:nvSpPr>
        <p:spPr>
          <a:xfrm>
            <a:off x="1981200" y="4552712"/>
            <a:ext cx="69468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ock image">
  <p:cSld name="White block image">
    <p:spTree>
      <p:nvGrpSpPr>
        <p:cNvPr id="495" name="Shape 495"/>
        <p:cNvGrpSpPr/>
        <p:nvPr/>
      </p:nvGrpSpPr>
      <p:grpSpPr>
        <a:xfrm>
          <a:off x="0" y="0"/>
          <a:ext cx="0" cy="0"/>
          <a:chOff x="0" y="0"/>
          <a:chExt cx="0" cy="0"/>
        </a:xfrm>
      </p:grpSpPr>
      <p:sp>
        <p:nvSpPr>
          <p:cNvPr id="496" name="Google Shape;496;p45"/>
          <p:cNvSpPr/>
          <p:nvPr>
            <p:ph idx="2" type="pic"/>
          </p:nvPr>
        </p:nvSpPr>
        <p:spPr>
          <a:xfrm>
            <a:off x="1062038" y="0"/>
            <a:ext cx="8082000" cy="4818300"/>
          </a:xfrm>
          <a:prstGeom prst="rect">
            <a:avLst/>
          </a:prstGeom>
          <a:noFill/>
          <a:ln>
            <a:noFill/>
          </a:ln>
        </p:spPr>
      </p:sp>
      <p:sp>
        <p:nvSpPr>
          <p:cNvPr id="497" name="Google Shape;497;p45"/>
          <p:cNvSpPr txBox="1"/>
          <p:nvPr>
            <p:ph idx="1" type="body"/>
          </p:nvPr>
        </p:nvSpPr>
        <p:spPr>
          <a:xfrm>
            <a:off x="1062037" y="2247900"/>
            <a:ext cx="2726100" cy="1609800"/>
          </a:xfrm>
          <a:prstGeom prst="rect">
            <a:avLst/>
          </a:prstGeom>
          <a:solidFill>
            <a:schemeClr val="lt1"/>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8" name="Google Shape;498;p45"/>
          <p:cNvSpPr txBox="1"/>
          <p:nvPr>
            <p:ph type="title"/>
          </p:nvPr>
        </p:nvSpPr>
        <p:spPr>
          <a:xfrm>
            <a:off x="1062037" y="273844"/>
            <a:ext cx="2726100" cy="1974300"/>
          </a:xfrm>
          <a:prstGeom prst="rect">
            <a:avLst/>
          </a:prstGeom>
          <a:solidFill>
            <a:schemeClr val="lt1"/>
          </a:solid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x image">
  <p:cSld name="1_3x image">
    <p:spTree>
      <p:nvGrpSpPr>
        <p:cNvPr id="499" name="Shape 499"/>
        <p:cNvGrpSpPr/>
        <p:nvPr/>
      </p:nvGrpSpPr>
      <p:grpSpPr>
        <a:xfrm>
          <a:off x="0" y="0"/>
          <a:ext cx="0" cy="0"/>
          <a:chOff x="0" y="0"/>
          <a:chExt cx="0" cy="0"/>
        </a:xfrm>
      </p:grpSpPr>
      <p:sp>
        <p:nvSpPr>
          <p:cNvPr id="500" name="Google Shape;500;p46"/>
          <p:cNvSpPr txBox="1"/>
          <p:nvPr>
            <p:ph type="title"/>
          </p:nvPr>
        </p:nvSpPr>
        <p:spPr>
          <a:xfrm>
            <a:off x="204788" y="159300"/>
            <a:ext cx="7866000" cy="555000"/>
          </a:xfrm>
          <a:prstGeom prst="rect">
            <a:avLst/>
          </a:prstGeom>
          <a:noFill/>
          <a:ln>
            <a:noFill/>
          </a:ln>
        </p:spPr>
        <p:txBody>
          <a:bodyPr anchorCtr="0" anchor="ctr" bIns="202500" lIns="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1" name="Google Shape;501;p46"/>
          <p:cNvSpPr txBox="1"/>
          <p:nvPr>
            <p:ph idx="1" type="body"/>
          </p:nvPr>
        </p:nvSpPr>
        <p:spPr>
          <a:xfrm>
            <a:off x="616100"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2" name="Google Shape;502;p46"/>
          <p:cNvSpPr txBox="1"/>
          <p:nvPr>
            <p:ph idx="2" type="body"/>
          </p:nvPr>
        </p:nvSpPr>
        <p:spPr>
          <a:xfrm>
            <a:off x="3310831"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3" name="Google Shape;503;p46"/>
          <p:cNvSpPr txBox="1"/>
          <p:nvPr>
            <p:ph idx="3" type="body"/>
          </p:nvPr>
        </p:nvSpPr>
        <p:spPr>
          <a:xfrm>
            <a:off x="6006298" y="3006155"/>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4" name="Google Shape;504;p46"/>
          <p:cNvSpPr/>
          <p:nvPr>
            <p:ph idx="4" type="pic"/>
          </p:nvPr>
        </p:nvSpPr>
        <p:spPr>
          <a:xfrm>
            <a:off x="616099" y="1404938"/>
            <a:ext cx="2478600" cy="1485900"/>
          </a:xfrm>
          <a:prstGeom prst="rect">
            <a:avLst/>
          </a:prstGeom>
          <a:noFill/>
          <a:ln>
            <a:noFill/>
          </a:ln>
        </p:spPr>
      </p:sp>
      <p:sp>
        <p:nvSpPr>
          <p:cNvPr id="505" name="Google Shape;505;p46"/>
          <p:cNvSpPr/>
          <p:nvPr>
            <p:ph idx="5" type="pic"/>
          </p:nvPr>
        </p:nvSpPr>
        <p:spPr>
          <a:xfrm>
            <a:off x="3311269" y="1404938"/>
            <a:ext cx="2478600" cy="1485900"/>
          </a:xfrm>
          <a:prstGeom prst="rect">
            <a:avLst/>
          </a:prstGeom>
          <a:noFill/>
          <a:ln>
            <a:noFill/>
          </a:ln>
        </p:spPr>
      </p:sp>
      <p:sp>
        <p:nvSpPr>
          <p:cNvPr id="506" name="Google Shape;506;p46"/>
          <p:cNvSpPr/>
          <p:nvPr>
            <p:ph idx="6" type="pic"/>
          </p:nvPr>
        </p:nvSpPr>
        <p:spPr>
          <a:xfrm>
            <a:off x="6006439" y="1404938"/>
            <a:ext cx="2478600" cy="148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anner image">
  <p:cSld name="Left banner image">
    <p:spTree>
      <p:nvGrpSpPr>
        <p:cNvPr id="507" name="Shape 507"/>
        <p:cNvGrpSpPr/>
        <p:nvPr/>
      </p:nvGrpSpPr>
      <p:grpSpPr>
        <a:xfrm>
          <a:off x="0" y="0"/>
          <a:ext cx="0" cy="0"/>
          <a:chOff x="0" y="0"/>
          <a:chExt cx="0" cy="0"/>
        </a:xfrm>
      </p:grpSpPr>
      <p:sp>
        <p:nvSpPr>
          <p:cNvPr id="508" name="Google Shape;508;p47"/>
          <p:cNvSpPr/>
          <p:nvPr>
            <p:ph idx="2" type="pic"/>
          </p:nvPr>
        </p:nvSpPr>
        <p:spPr>
          <a:xfrm>
            <a:off x="1060847" y="0"/>
            <a:ext cx="3620700" cy="5143500"/>
          </a:xfrm>
          <a:prstGeom prst="rect">
            <a:avLst/>
          </a:prstGeom>
          <a:noFill/>
          <a:ln>
            <a:noFill/>
          </a:ln>
        </p:spPr>
      </p:sp>
      <p:sp>
        <p:nvSpPr>
          <p:cNvPr id="509" name="Google Shape;509;p47"/>
          <p:cNvSpPr txBox="1"/>
          <p:nvPr>
            <p:ph type="title"/>
          </p:nvPr>
        </p:nvSpPr>
        <p:spPr>
          <a:xfrm>
            <a:off x="5321400" y="1561079"/>
            <a:ext cx="3608400" cy="10107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0" name="Google Shape;510;p47"/>
          <p:cNvSpPr txBox="1"/>
          <p:nvPr>
            <p:ph idx="1" type="body"/>
          </p:nvPr>
        </p:nvSpPr>
        <p:spPr>
          <a:xfrm>
            <a:off x="5320904" y="2792187"/>
            <a:ext cx="3608700" cy="1942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full bleed">
  <p:cSld name="Right full bleed">
    <p:spTree>
      <p:nvGrpSpPr>
        <p:cNvPr id="511" name="Shape 511"/>
        <p:cNvGrpSpPr/>
        <p:nvPr/>
      </p:nvGrpSpPr>
      <p:grpSpPr>
        <a:xfrm>
          <a:off x="0" y="0"/>
          <a:ext cx="0" cy="0"/>
          <a:chOff x="0" y="0"/>
          <a:chExt cx="0" cy="0"/>
        </a:xfrm>
      </p:grpSpPr>
      <p:sp>
        <p:nvSpPr>
          <p:cNvPr id="512" name="Google Shape;512;p48"/>
          <p:cNvSpPr/>
          <p:nvPr>
            <p:ph idx="2" type="pic"/>
          </p:nvPr>
        </p:nvSpPr>
        <p:spPr>
          <a:xfrm>
            <a:off x="5210770" y="0"/>
            <a:ext cx="7866600" cy="4735200"/>
          </a:xfrm>
          <a:prstGeom prst="rect">
            <a:avLst/>
          </a:prstGeom>
          <a:noFill/>
          <a:ln>
            <a:noFill/>
          </a:ln>
        </p:spPr>
      </p:sp>
      <p:sp>
        <p:nvSpPr>
          <p:cNvPr id="513" name="Google Shape;513;p48"/>
          <p:cNvSpPr txBox="1"/>
          <p:nvPr>
            <p:ph type="title"/>
          </p:nvPr>
        </p:nvSpPr>
        <p:spPr>
          <a:xfrm>
            <a:off x="869156" y="-269081"/>
            <a:ext cx="3491100" cy="19728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4" name="Google Shape;514;p48"/>
          <p:cNvSpPr txBox="1"/>
          <p:nvPr>
            <p:ph idx="1" type="body"/>
          </p:nvPr>
        </p:nvSpPr>
        <p:spPr>
          <a:xfrm>
            <a:off x="869156" y="1924191"/>
            <a:ext cx="3491100" cy="2268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full bleed">
  <p:cSld name="Left full bleed">
    <p:spTree>
      <p:nvGrpSpPr>
        <p:cNvPr id="515" name="Shape 515"/>
        <p:cNvGrpSpPr/>
        <p:nvPr/>
      </p:nvGrpSpPr>
      <p:grpSpPr>
        <a:xfrm>
          <a:off x="0" y="0"/>
          <a:ext cx="0" cy="0"/>
          <a:chOff x="0" y="0"/>
          <a:chExt cx="0" cy="0"/>
        </a:xfrm>
      </p:grpSpPr>
      <p:sp>
        <p:nvSpPr>
          <p:cNvPr id="516" name="Google Shape;516;p49"/>
          <p:cNvSpPr/>
          <p:nvPr>
            <p:ph idx="2" type="pic"/>
          </p:nvPr>
        </p:nvSpPr>
        <p:spPr>
          <a:xfrm>
            <a:off x="-3933230" y="0"/>
            <a:ext cx="7866600" cy="4735200"/>
          </a:xfrm>
          <a:prstGeom prst="rect">
            <a:avLst/>
          </a:prstGeom>
          <a:noFill/>
          <a:ln>
            <a:noFill/>
          </a:ln>
        </p:spPr>
      </p:sp>
      <p:sp>
        <p:nvSpPr>
          <p:cNvPr id="517" name="Google Shape;517;p49"/>
          <p:cNvSpPr txBox="1"/>
          <p:nvPr>
            <p:ph type="title"/>
          </p:nvPr>
        </p:nvSpPr>
        <p:spPr>
          <a:xfrm>
            <a:off x="4572000" y="-269081"/>
            <a:ext cx="34908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8" name="Google Shape;518;p49"/>
          <p:cNvSpPr txBox="1"/>
          <p:nvPr>
            <p:ph idx="1" type="body"/>
          </p:nvPr>
        </p:nvSpPr>
        <p:spPr>
          <a:xfrm>
            <a:off x="4572000" y="1925412"/>
            <a:ext cx="34908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1]">
  <p:cSld name="3x image [1]">
    <p:spTree>
      <p:nvGrpSpPr>
        <p:cNvPr id="519" name="Shape 519"/>
        <p:cNvGrpSpPr/>
        <p:nvPr/>
      </p:nvGrpSpPr>
      <p:grpSpPr>
        <a:xfrm>
          <a:off x="0" y="0"/>
          <a:ext cx="0" cy="0"/>
          <a:chOff x="0" y="0"/>
          <a:chExt cx="0" cy="0"/>
        </a:xfrm>
      </p:grpSpPr>
      <p:sp>
        <p:nvSpPr>
          <p:cNvPr id="520" name="Google Shape;520;p50"/>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1" name="Google Shape;521;p50"/>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22" name="Google Shape;522;p50"/>
          <p:cNvSpPr/>
          <p:nvPr>
            <p:ph idx="2" type="pic"/>
          </p:nvPr>
        </p:nvSpPr>
        <p:spPr>
          <a:xfrm>
            <a:off x="4653831" y="273844"/>
            <a:ext cx="2325300" cy="4461300"/>
          </a:xfrm>
          <a:prstGeom prst="rect">
            <a:avLst/>
          </a:prstGeom>
          <a:noFill/>
          <a:ln>
            <a:noFill/>
          </a:ln>
        </p:spPr>
      </p:sp>
      <p:sp>
        <p:nvSpPr>
          <p:cNvPr id="523" name="Google Shape;523;p50"/>
          <p:cNvSpPr/>
          <p:nvPr>
            <p:ph idx="3" type="pic"/>
          </p:nvPr>
        </p:nvSpPr>
        <p:spPr>
          <a:xfrm>
            <a:off x="7199408" y="273844"/>
            <a:ext cx="1536300" cy="2112000"/>
          </a:xfrm>
          <a:prstGeom prst="rect">
            <a:avLst/>
          </a:prstGeom>
          <a:noFill/>
          <a:ln>
            <a:noFill/>
          </a:ln>
        </p:spPr>
      </p:sp>
      <p:sp>
        <p:nvSpPr>
          <p:cNvPr id="524" name="Google Shape;524;p50"/>
          <p:cNvSpPr/>
          <p:nvPr>
            <p:ph idx="4" type="pic"/>
          </p:nvPr>
        </p:nvSpPr>
        <p:spPr>
          <a:xfrm>
            <a:off x="7199408" y="2622946"/>
            <a:ext cx="1536300" cy="21120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2]">
  <p:cSld name="3x image [2]">
    <p:spTree>
      <p:nvGrpSpPr>
        <p:cNvPr id="525" name="Shape 525"/>
        <p:cNvGrpSpPr/>
        <p:nvPr/>
      </p:nvGrpSpPr>
      <p:grpSpPr>
        <a:xfrm>
          <a:off x="0" y="0"/>
          <a:ext cx="0" cy="0"/>
          <a:chOff x="0" y="0"/>
          <a:chExt cx="0" cy="0"/>
        </a:xfrm>
      </p:grpSpPr>
      <p:sp>
        <p:nvSpPr>
          <p:cNvPr id="526" name="Google Shape;526;p51"/>
          <p:cNvSpPr/>
          <p:nvPr>
            <p:ph idx="2" type="pic"/>
          </p:nvPr>
        </p:nvSpPr>
        <p:spPr>
          <a:xfrm>
            <a:off x="4240941" y="273844"/>
            <a:ext cx="2188500" cy="4461300"/>
          </a:xfrm>
          <a:prstGeom prst="rect">
            <a:avLst/>
          </a:prstGeom>
          <a:noFill/>
          <a:ln>
            <a:noFill/>
          </a:ln>
        </p:spPr>
      </p:sp>
      <p:sp>
        <p:nvSpPr>
          <p:cNvPr id="527" name="Google Shape;527;p51"/>
          <p:cNvSpPr/>
          <p:nvPr>
            <p:ph idx="3" type="pic"/>
          </p:nvPr>
        </p:nvSpPr>
        <p:spPr>
          <a:xfrm>
            <a:off x="6649812" y="273844"/>
            <a:ext cx="2085900" cy="2112000"/>
          </a:xfrm>
          <a:prstGeom prst="rect">
            <a:avLst/>
          </a:prstGeom>
          <a:noFill/>
          <a:ln>
            <a:noFill/>
          </a:ln>
        </p:spPr>
      </p:sp>
      <p:sp>
        <p:nvSpPr>
          <p:cNvPr id="528" name="Google Shape;528;p51"/>
          <p:cNvSpPr/>
          <p:nvPr>
            <p:ph idx="4" type="pic"/>
          </p:nvPr>
        </p:nvSpPr>
        <p:spPr>
          <a:xfrm>
            <a:off x="6649812" y="2622946"/>
            <a:ext cx="2085900" cy="2112000"/>
          </a:xfrm>
          <a:prstGeom prst="rect">
            <a:avLst/>
          </a:prstGeom>
          <a:noFill/>
          <a:ln>
            <a:noFill/>
          </a:ln>
        </p:spPr>
      </p:sp>
      <p:sp>
        <p:nvSpPr>
          <p:cNvPr id="529" name="Google Shape;529;p51"/>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0" name="Google Shape;530;p51"/>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31" name="Shape 531"/>
        <p:cNvGrpSpPr/>
        <p:nvPr/>
      </p:nvGrpSpPr>
      <p:grpSpPr>
        <a:xfrm>
          <a:off x="0" y="0"/>
          <a:ext cx="0" cy="0"/>
          <a:chOff x="0" y="0"/>
          <a:chExt cx="0" cy="0"/>
        </a:xfrm>
      </p:grpSpPr>
      <p:sp>
        <p:nvSpPr>
          <p:cNvPr id="532" name="Google Shape;532;p52"/>
          <p:cNvSpPr/>
          <p:nvPr>
            <p:ph idx="2" type="pic"/>
          </p:nvPr>
        </p:nvSpPr>
        <p:spPr>
          <a:xfrm>
            <a:off x="4240941" y="273844"/>
            <a:ext cx="4494600" cy="4461300"/>
          </a:xfrm>
          <a:prstGeom prst="rect">
            <a:avLst/>
          </a:prstGeom>
          <a:noFill/>
          <a:ln>
            <a:noFill/>
          </a:ln>
        </p:spPr>
      </p:sp>
      <p:sp>
        <p:nvSpPr>
          <p:cNvPr id="533" name="Google Shape;533;p52"/>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4" name="Google Shape;534;p52"/>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 mosaic">
  <p:cSld name="6 image mosaic">
    <p:spTree>
      <p:nvGrpSpPr>
        <p:cNvPr id="535" name="Shape 535"/>
        <p:cNvGrpSpPr/>
        <p:nvPr/>
      </p:nvGrpSpPr>
      <p:grpSpPr>
        <a:xfrm>
          <a:off x="0" y="0"/>
          <a:ext cx="0" cy="0"/>
          <a:chOff x="0" y="0"/>
          <a:chExt cx="0" cy="0"/>
        </a:xfrm>
      </p:grpSpPr>
      <p:sp>
        <p:nvSpPr>
          <p:cNvPr id="536" name="Google Shape;536;p53"/>
          <p:cNvSpPr/>
          <p:nvPr>
            <p:ph idx="2" type="pic"/>
          </p:nvPr>
        </p:nvSpPr>
        <p:spPr>
          <a:xfrm>
            <a:off x="5901896" y="3432605"/>
            <a:ext cx="1581000" cy="1796700"/>
          </a:xfrm>
          <a:prstGeom prst="rect">
            <a:avLst/>
          </a:prstGeom>
          <a:noFill/>
          <a:ln>
            <a:noFill/>
          </a:ln>
        </p:spPr>
      </p:sp>
      <p:sp>
        <p:nvSpPr>
          <p:cNvPr id="537" name="Google Shape;537;p53"/>
          <p:cNvSpPr txBox="1"/>
          <p:nvPr>
            <p:ph type="title"/>
          </p:nvPr>
        </p:nvSpPr>
        <p:spPr>
          <a:xfrm>
            <a:off x="862013"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8" name="Google Shape;538;p53"/>
          <p:cNvSpPr txBox="1"/>
          <p:nvPr>
            <p:ph idx="1" type="body"/>
          </p:nvPr>
        </p:nvSpPr>
        <p:spPr>
          <a:xfrm>
            <a:off x="862013"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9" name="Google Shape;539;p53"/>
          <p:cNvSpPr/>
          <p:nvPr>
            <p:ph idx="3" type="pic"/>
          </p:nvPr>
        </p:nvSpPr>
        <p:spPr>
          <a:xfrm>
            <a:off x="4240941" y="-43789"/>
            <a:ext cx="1581000" cy="2291700"/>
          </a:xfrm>
          <a:prstGeom prst="rect">
            <a:avLst/>
          </a:prstGeom>
          <a:noFill/>
          <a:ln>
            <a:noFill/>
          </a:ln>
        </p:spPr>
      </p:sp>
      <p:sp>
        <p:nvSpPr>
          <p:cNvPr id="540" name="Google Shape;540;p53"/>
          <p:cNvSpPr/>
          <p:nvPr>
            <p:ph idx="4" type="pic"/>
          </p:nvPr>
        </p:nvSpPr>
        <p:spPr>
          <a:xfrm>
            <a:off x="5901896" y="-65315"/>
            <a:ext cx="1581000" cy="3418200"/>
          </a:xfrm>
          <a:prstGeom prst="rect">
            <a:avLst/>
          </a:prstGeom>
          <a:noFill/>
          <a:ln>
            <a:noFill/>
          </a:ln>
        </p:spPr>
      </p:sp>
      <p:sp>
        <p:nvSpPr>
          <p:cNvPr id="541" name="Google Shape;541;p53"/>
          <p:cNvSpPr/>
          <p:nvPr>
            <p:ph idx="5" type="pic"/>
          </p:nvPr>
        </p:nvSpPr>
        <p:spPr>
          <a:xfrm>
            <a:off x="7562850" y="-50099"/>
            <a:ext cx="1581000" cy="2622000"/>
          </a:xfrm>
          <a:prstGeom prst="rect">
            <a:avLst/>
          </a:prstGeom>
          <a:noFill/>
          <a:ln>
            <a:noFill/>
          </a:ln>
        </p:spPr>
      </p:sp>
      <p:sp>
        <p:nvSpPr>
          <p:cNvPr id="542" name="Google Shape;542;p53"/>
          <p:cNvSpPr/>
          <p:nvPr>
            <p:ph idx="6" type="pic"/>
          </p:nvPr>
        </p:nvSpPr>
        <p:spPr>
          <a:xfrm>
            <a:off x="7562850" y="2651555"/>
            <a:ext cx="1581000" cy="2577600"/>
          </a:xfrm>
          <a:prstGeom prst="rect">
            <a:avLst/>
          </a:prstGeom>
          <a:noFill/>
          <a:ln>
            <a:noFill/>
          </a:ln>
        </p:spPr>
      </p:sp>
      <p:sp>
        <p:nvSpPr>
          <p:cNvPr id="543" name="Google Shape;543;p53"/>
          <p:cNvSpPr/>
          <p:nvPr>
            <p:ph idx="7" type="pic"/>
          </p:nvPr>
        </p:nvSpPr>
        <p:spPr>
          <a:xfrm>
            <a:off x="4240941" y="2327705"/>
            <a:ext cx="1581000" cy="2901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mosaic banner">
  <p:cSld name="Image mosaic banner">
    <p:spTree>
      <p:nvGrpSpPr>
        <p:cNvPr id="544" name="Shape 544"/>
        <p:cNvGrpSpPr/>
        <p:nvPr/>
      </p:nvGrpSpPr>
      <p:grpSpPr>
        <a:xfrm>
          <a:off x="0" y="0"/>
          <a:ext cx="0" cy="0"/>
          <a:chOff x="0" y="0"/>
          <a:chExt cx="0" cy="0"/>
        </a:xfrm>
      </p:grpSpPr>
      <p:sp>
        <p:nvSpPr>
          <p:cNvPr id="545" name="Google Shape;545;p54"/>
          <p:cNvSpPr txBox="1"/>
          <p:nvPr>
            <p:ph type="title"/>
          </p:nvPr>
        </p:nvSpPr>
        <p:spPr>
          <a:xfrm>
            <a:off x="640556" y="3094267"/>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6" name="Google Shape;546;p54"/>
          <p:cNvSpPr/>
          <p:nvPr>
            <p:ph idx="2" type="pic"/>
          </p:nvPr>
        </p:nvSpPr>
        <p:spPr>
          <a:xfrm>
            <a:off x="640556" y="209550"/>
            <a:ext cx="2967000" cy="1355100"/>
          </a:xfrm>
          <a:prstGeom prst="rect">
            <a:avLst/>
          </a:prstGeom>
          <a:noFill/>
          <a:ln>
            <a:noFill/>
          </a:ln>
        </p:spPr>
      </p:sp>
      <p:sp>
        <p:nvSpPr>
          <p:cNvPr id="547" name="Google Shape;547;p54"/>
          <p:cNvSpPr/>
          <p:nvPr>
            <p:ph idx="3" type="pic"/>
          </p:nvPr>
        </p:nvSpPr>
        <p:spPr>
          <a:xfrm>
            <a:off x="3687398" y="209550"/>
            <a:ext cx="2372400" cy="1631400"/>
          </a:xfrm>
          <a:prstGeom prst="rect">
            <a:avLst/>
          </a:prstGeom>
          <a:noFill/>
          <a:ln>
            <a:noFill/>
          </a:ln>
        </p:spPr>
      </p:sp>
      <p:sp>
        <p:nvSpPr>
          <p:cNvPr id="548" name="Google Shape;548;p54"/>
          <p:cNvSpPr/>
          <p:nvPr>
            <p:ph idx="4" type="pic"/>
          </p:nvPr>
        </p:nvSpPr>
        <p:spPr>
          <a:xfrm>
            <a:off x="6141244" y="209550"/>
            <a:ext cx="2367000" cy="1355100"/>
          </a:xfrm>
          <a:prstGeom prst="rect">
            <a:avLst/>
          </a:prstGeom>
          <a:noFill/>
          <a:ln>
            <a:noFill/>
          </a:ln>
        </p:spPr>
      </p:sp>
      <p:sp>
        <p:nvSpPr>
          <p:cNvPr id="549" name="Google Shape;549;p54"/>
          <p:cNvSpPr/>
          <p:nvPr>
            <p:ph idx="5" type="pic"/>
          </p:nvPr>
        </p:nvSpPr>
        <p:spPr>
          <a:xfrm>
            <a:off x="6141244" y="1644286"/>
            <a:ext cx="2367000" cy="1355100"/>
          </a:xfrm>
          <a:prstGeom prst="rect">
            <a:avLst/>
          </a:prstGeom>
          <a:noFill/>
          <a:ln>
            <a:noFill/>
          </a:ln>
        </p:spPr>
      </p:sp>
      <p:sp>
        <p:nvSpPr>
          <p:cNvPr id="550" name="Google Shape;550;p54"/>
          <p:cNvSpPr/>
          <p:nvPr>
            <p:ph idx="6" type="pic"/>
          </p:nvPr>
        </p:nvSpPr>
        <p:spPr>
          <a:xfrm>
            <a:off x="3687398" y="1920512"/>
            <a:ext cx="2372400" cy="1076400"/>
          </a:xfrm>
          <a:prstGeom prst="rect">
            <a:avLst/>
          </a:prstGeom>
          <a:noFill/>
          <a:ln>
            <a:noFill/>
          </a:ln>
        </p:spPr>
      </p:sp>
      <p:sp>
        <p:nvSpPr>
          <p:cNvPr id="551" name="Google Shape;551;p54"/>
          <p:cNvSpPr/>
          <p:nvPr>
            <p:ph idx="7" type="pic"/>
          </p:nvPr>
        </p:nvSpPr>
        <p:spPr>
          <a:xfrm>
            <a:off x="638869" y="1644287"/>
            <a:ext cx="2967000" cy="1352400"/>
          </a:xfrm>
          <a:prstGeom prst="rect">
            <a:avLst/>
          </a:prstGeom>
          <a:noFill/>
          <a:ln>
            <a:noFill/>
          </a:ln>
        </p:spPr>
      </p:sp>
      <p:sp>
        <p:nvSpPr>
          <p:cNvPr id="552" name="Google Shape;552;p54"/>
          <p:cNvSpPr txBox="1"/>
          <p:nvPr>
            <p:ph idx="1" type="body"/>
          </p:nvPr>
        </p:nvSpPr>
        <p:spPr>
          <a:xfrm>
            <a:off x="640556" y="3744146"/>
            <a:ext cx="7867500" cy="9267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blue banner">
  <p:cSld name="1 image blue banner">
    <p:spTree>
      <p:nvGrpSpPr>
        <p:cNvPr id="553"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55" name="Google Shape;555;p55"/>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6" name="Google Shape;556;p55"/>
          <p:cNvSpPr/>
          <p:nvPr>
            <p:ph idx="2" type="pic"/>
          </p:nvPr>
        </p:nvSpPr>
        <p:spPr>
          <a:xfrm>
            <a:off x="4407759" y="408383"/>
            <a:ext cx="4327800" cy="4326900"/>
          </a:xfrm>
          <a:prstGeom prst="rect">
            <a:avLst/>
          </a:prstGeom>
          <a:noFill/>
          <a:ln>
            <a:noFill/>
          </a:ln>
        </p:spPr>
      </p:sp>
      <p:sp>
        <p:nvSpPr>
          <p:cNvPr id="557" name="Google Shape;557;p55"/>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images blue banner">
  <p:cSld name="9 images blue banner">
    <p:spTree>
      <p:nvGrpSpPr>
        <p:cNvPr id="558"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1" name="Google Shape;561;p56"/>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2" name="Google Shape;562;p56"/>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3" name="Google Shape;563;p56"/>
          <p:cNvSpPr/>
          <p:nvPr>
            <p:ph idx="2" type="pic"/>
          </p:nvPr>
        </p:nvSpPr>
        <p:spPr>
          <a:xfrm>
            <a:off x="4407693" y="408384"/>
            <a:ext cx="1365900" cy="1365900"/>
          </a:xfrm>
          <a:prstGeom prst="rect">
            <a:avLst/>
          </a:prstGeom>
          <a:noFill/>
          <a:ln>
            <a:noFill/>
          </a:ln>
        </p:spPr>
      </p:sp>
      <p:sp>
        <p:nvSpPr>
          <p:cNvPr id="564" name="Google Shape;564;p56"/>
          <p:cNvSpPr/>
          <p:nvPr>
            <p:ph idx="3" type="pic"/>
          </p:nvPr>
        </p:nvSpPr>
        <p:spPr>
          <a:xfrm>
            <a:off x="5888661" y="408384"/>
            <a:ext cx="1365900" cy="1365900"/>
          </a:xfrm>
          <a:prstGeom prst="rect">
            <a:avLst/>
          </a:prstGeom>
          <a:noFill/>
          <a:ln>
            <a:noFill/>
          </a:ln>
        </p:spPr>
      </p:sp>
      <p:sp>
        <p:nvSpPr>
          <p:cNvPr id="565" name="Google Shape;565;p56"/>
          <p:cNvSpPr/>
          <p:nvPr>
            <p:ph idx="4" type="pic"/>
          </p:nvPr>
        </p:nvSpPr>
        <p:spPr>
          <a:xfrm>
            <a:off x="7369630" y="408383"/>
            <a:ext cx="1365900" cy="1365900"/>
          </a:xfrm>
          <a:prstGeom prst="rect">
            <a:avLst/>
          </a:prstGeom>
          <a:noFill/>
          <a:ln>
            <a:noFill/>
          </a:ln>
        </p:spPr>
      </p:sp>
      <p:sp>
        <p:nvSpPr>
          <p:cNvPr id="566" name="Google Shape;566;p56"/>
          <p:cNvSpPr/>
          <p:nvPr>
            <p:ph idx="5" type="pic"/>
          </p:nvPr>
        </p:nvSpPr>
        <p:spPr>
          <a:xfrm>
            <a:off x="4407693" y="1888163"/>
            <a:ext cx="1365900" cy="1365900"/>
          </a:xfrm>
          <a:prstGeom prst="rect">
            <a:avLst/>
          </a:prstGeom>
          <a:noFill/>
          <a:ln>
            <a:noFill/>
          </a:ln>
        </p:spPr>
      </p:sp>
      <p:sp>
        <p:nvSpPr>
          <p:cNvPr id="567" name="Google Shape;567;p56"/>
          <p:cNvSpPr/>
          <p:nvPr>
            <p:ph idx="6" type="pic"/>
          </p:nvPr>
        </p:nvSpPr>
        <p:spPr>
          <a:xfrm>
            <a:off x="5888661" y="1888163"/>
            <a:ext cx="1365900" cy="1365900"/>
          </a:xfrm>
          <a:prstGeom prst="rect">
            <a:avLst/>
          </a:prstGeom>
          <a:noFill/>
          <a:ln>
            <a:noFill/>
          </a:ln>
        </p:spPr>
      </p:sp>
      <p:sp>
        <p:nvSpPr>
          <p:cNvPr id="568" name="Google Shape;568;p56"/>
          <p:cNvSpPr/>
          <p:nvPr>
            <p:ph idx="7" type="pic"/>
          </p:nvPr>
        </p:nvSpPr>
        <p:spPr>
          <a:xfrm>
            <a:off x="7369630" y="1888161"/>
            <a:ext cx="1365900" cy="1365900"/>
          </a:xfrm>
          <a:prstGeom prst="rect">
            <a:avLst/>
          </a:prstGeom>
          <a:noFill/>
          <a:ln>
            <a:noFill/>
          </a:ln>
        </p:spPr>
      </p:sp>
      <p:sp>
        <p:nvSpPr>
          <p:cNvPr id="569" name="Google Shape;569;p56"/>
          <p:cNvSpPr/>
          <p:nvPr>
            <p:ph idx="8" type="pic"/>
          </p:nvPr>
        </p:nvSpPr>
        <p:spPr>
          <a:xfrm>
            <a:off x="4407693" y="3367941"/>
            <a:ext cx="1365900" cy="1365900"/>
          </a:xfrm>
          <a:prstGeom prst="rect">
            <a:avLst/>
          </a:prstGeom>
          <a:noFill/>
          <a:ln>
            <a:noFill/>
          </a:ln>
        </p:spPr>
      </p:sp>
      <p:sp>
        <p:nvSpPr>
          <p:cNvPr id="570" name="Google Shape;570;p56"/>
          <p:cNvSpPr/>
          <p:nvPr>
            <p:ph idx="9" type="pic"/>
          </p:nvPr>
        </p:nvSpPr>
        <p:spPr>
          <a:xfrm>
            <a:off x="5888661" y="3367941"/>
            <a:ext cx="1365900" cy="1365900"/>
          </a:xfrm>
          <a:prstGeom prst="rect">
            <a:avLst/>
          </a:prstGeom>
          <a:noFill/>
          <a:ln>
            <a:noFill/>
          </a:ln>
        </p:spPr>
      </p:sp>
      <p:sp>
        <p:nvSpPr>
          <p:cNvPr id="571" name="Google Shape;571;p56"/>
          <p:cNvSpPr/>
          <p:nvPr>
            <p:ph idx="13" type="pic"/>
          </p:nvPr>
        </p:nvSpPr>
        <p:spPr>
          <a:xfrm>
            <a:off x="7369630" y="3367939"/>
            <a:ext cx="1365900" cy="136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lue, right image">
  <p:cSld name="Left blue, right image">
    <p:spTree>
      <p:nvGrpSpPr>
        <p:cNvPr id="572"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4" name="Google Shape;574;p57"/>
          <p:cNvSpPr/>
          <p:nvPr>
            <p:ph idx="2" type="pic"/>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6" name="Google Shape;576;p57"/>
          <p:cNvSpPr txBox="1"/>
          <p:nvPr>
            <p:ph type="title"/>
          </p:nvPr>
        </p:nvSpPr>
        <p:spPr>
          <a:xfrm>
            <a:off x="2015888" y="931069"/>
            <a:ext cx="2897400" cy="12120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7" name="Google Shape;577;p57"/>
          <p:cNvSpPr txBox="1"/>
          <p:nvPr>
            <p:ph idx="1" type="body"/>
          </p:nvPr>
        </p:nvSpPr>
        <p:spPr>
          <a:xfrm>
            <a:off x="2016224" y="2359126"/>
            <a:ext cx="2896800" cy="1830300"/>
          </a:xfrm>
          <a:prstGeom prst="rect">
            <a:avLst/>
          </a:prstGeom>
          <a:noFill/>
          <a:ln>
            <a:noFill/>
          </a:ln>
        </p:spPr>
        <p:txBody>
          <a:bodyPr anchorCtr="0" anchor="t" bIns="0" lIns="0" spcFirstLastPara="1" rIns="0" wrap="square" tIns="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23850" lvl="1" marL="914400" algn="l">
              <a:lnSpc>
                <a:spcPct val="90000"/>
              </a:lnSpc>
              <a:spcBef>
                <a:spcPts val="400"/>
              </a:spcBef>
              <a:spcAft>
                <a:spcPts val="0"/>
              </a:spcAft>
              <a:buClr>
                <a:schemeClr val="lt1"/>
              </a:buClr>
              <a:buSzPts val="15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23850" lvl="3" marL="1828800" algn="l">
              <a:lnSpc>
                <a:spcPct val="90000"/>
              </a:lnSpc>
              <a:spcBef>
                <a:spcPts val="400"/>
              </a:spcBef>
              <a:spcAft>
                <a:spcPts val="0"/>
              </a:spcAft>
              <a:buClr>
                <a:schemeClr val="lt1"/>
              </a:buClr>
              <a:buSzPts val="1500"/>
              <a:buChar char="•"/>
              <a:defRPr>
                <a:solidFill>
                  <a:schemeClr val="lt1"/>
                </a:solidFill>
              </a:defRPr>
            </a:lvl4pPr>
            <a:lvl5pPr indent="-323850" lvl="4" marL="2286000" algn="l">
              <a:lnSpc>
                <a:spcPct val="90000"/>
              </a:lnSpc>
              <a:spcBef>
                <a:spcPts val="400"/>
              </a:spcBef>
              <a:spcAft>
                <a:spcPts val="0"/>
              </a:spcAft>
              <a:buClr>
                <a:schemeClr val="lt1"/>
              </a:buClr>
              <a:buSzPts val="15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overlay 1" showMasterSp="0">
  <p:cSld name="Blue overlay 1">
    <p:spTree>
      <p:nvGrpSpPr>
        <p:cNvPr id="578" name="Shape 578"/>
        <p:cNvGrpSpPr/>
        <p:nvPr/>
      </p:nvGrpSpPr>
      <p:grpSpPr>
        <a:xfrm>
          <a:off x="0" y="0"/>
          <a:ext cx="0" cy="0"/>
          <a:chOff x="0" y="0"/>
          <a:chExt cx="0" cy="0"/>
        </a:xfrm>
      </p:grpSpPr>
      <p:sp>
        <p:nvSpPr>
          <p:cNvPr id="579" name="Google Shape;579;p58"/>
          <p:cNvSpPr/>
          <p:nvPr>
            <p:ph idx="2" type="pic"/>
          </p:nvPr>
        </p:nvSpPr>
        <p:spPr>
          <a:xfrm>
            <a:off x="1" y="-1"/>
            <a:ext cx="9144000" cy="5143500"/>
          </a:xfrm>
          <a:prstGeom prst="rect">
            <a:avLst/>
          </a:prstGeom>
          <a:noFill/>
          <a:ln>
            <a:noFill/>
          </a:ln>
        </p:spPr>
      </p:sp>
      <p:sp>
        <p:nvSpPr>
          <p:cNvPr id="580" name="Google Shape;580;p58"/>
          <p:cNvSpPr txBox="1"/>
          <p:nvPr>
            <p:ph type="title"/>
          </p:nvPr>
        </p:nvSpPr>
        <p:spPr>
          <a:xfrm>
            <a:off x="0" y="-242887"/>
            <a:ext cx="4659000" cy="2057400"/>
          </a:xfrm>
          <a:prstGeom prst="rect">
            <a:avLst/>
          </a:prstGeom>
          <a:solidFill>
            <a:schemeClr val="accent1">
              <a:alpha val="69410"/>
            </a:schemeClr>
          </a:solidFill>
          <a:ln>
            <a:noFill/>
          </a:ln>
        </p:spPr>
        <p:txBody>
          <a:bodyPr anchorCtr="0" anchor="b" bIns="0" lIns="20250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1" name="Google Shape;581;p58"/>
          <p:cNvSpPr txBox="1"/>
          <p:nvPr>
            <p:ph idx="1" type="body"/>
          </p:nvPr>
        </p:nvSpPr>
        <p:spPr>
          <a:xfrm>
            <a:off x="0" y="1814513"/>
            <a:ext cx="4659000" cy="3329100"/>
          </a:xfrm>
          <a:prstGeom prst="rect">
            <a:avLst/>
          </a:prstGeom>
          <a:solidFill>
            <a:schemeClr val="accent1">
              <a:alpha val="69410"/>
            </a:schemeClr>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582" name="Google Shape;582;p5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1 image blue banner">
  <p:cSld name="1_1 image blue banner">
    <p:spTree>
      <p:nvGrpSpPr>
        <p:cNvPr id="583"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85" name="Google Shape;585;p59"/>
          <p:cNvSpPr/>
          <p:nvPr>
            <p:ph idx="2" type="pic"/>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587" name="Google Shape;587;p59"/>
          <p:cNvSpPr txBox="1"/>
          <p:nvPr>
            <p:ph type="title"/>
          </p:nvPr>
        </p:nvSpPr>
        <p:spPr>
          <a:xfrm>
            <a:off x="4114800" y="273844"/>
            <a:ext cx="48147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8" name="Google Shape;588;p59"/>
          <p:cNvSpPr txBox="1"/>
          <p:nvPr>
            <p:ph idx="1" type="body"/>
          </p:nvPr>
        </p:nvSpPr>
        <p:spPr>
          <a:xfrm>
            <a:off x="4114800" y="2468337"/>
            <a:ext cx="48147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Meet the Team 1">
    <p:spTree>
      <p:nvGrpSpPr>
        <p:cNvPr id="589" name="Shape 589"/>
        <p:cNvGrpSpPr/>
        <p:nvPr/>
      </p:nvGrpSpPr>
      <p:grpSpPr>
        <a:xfrm>
          <a:off x="0" y="0"/>
          <a:ext cx="0" cy="0"/>
          <a:chOff x="0" y="0"/>
          <a:chExt cx="0" cy="0"/>
        </a:xfrm>
      </p:grpSpPr>
      <p:sp>
        <p:nvSpPr>
          <p:cNvPr id="590" name="Google Shape;590;p60"/>
          <p:cNvSpPr txBox="1"/>
          <p:nvPr>
            <p:ph type="title"/>
          </p:nvPr>
        </p:nvSpPr>
        <p:spPr>
          <a:xfrm>
            <a:off x="371307" y="1259681"/>
            <a:ext cx="1679100" cy="2298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1" name="Google Shape;591;p60"/>
          <p:cNvSpPr/>
          <p:nvPr>
            <p:ph idx="2" type="pic"/>
          </p:nvPr>
        </p:nvSpPr>
        <p:spPr>
          <a:xfrm>
            <a:off x="2328704" y="1172767"/>
            <a:ext cx="2037600" cy="2347800"/>
          </a:xfrm>
          <a:prstGeom prst="rect">
            <a:avLst/>
          </a:prstGeom>
          <a:noFill/>
          <a:ln>
            <a:noFill/>
          </a:ln>
        </p:spPr>
      </p:sp>
      <p:sp>
        <p:nvSpPr>
          <p:cNvPr id="592" name="Google Shape;592;p60"/>
          <p:cNvSpPr/>
          <p:nvPr>
            <p:ph idx="3" type="pic"/>
          </p:nvPr>
        </p:nvSpPr>
        <p:spPr>
          <a:xfrm>
            <a:off x="4435425" y="1594247"/>
            <a:ext cx="2037600" cy="2347800"/>
          </a:xfrm>
          <a:prstGeom prst="rect">
            <a:avLst/>
          </a:prstGeom>
          <a:noFill/>
          <a:ln>
            <a:noFill/>
          </a:ln>
        </p:spPr>
      </p:sp>
      <p:sp>
        <p:nvSpPr>
          <p:cNvPr id="593" name="Google Shape;593;p60"/>
          <p:cNvSpPr/>
          <p:nvPr>
            <p:ph idx="4" type="pic"/>
          </p:nvPr>
        </p:nvSpPr>
        <p:spPr>
          <a:xfrm>
            <a:off x="6546776" y="1172767"/>
            <a:ext cx="2037600" cy="2347800"/>
          </a:xfrm>
          <a:prstGeom prst="rect">
            <a:avLst/>
          </a:prstGeom>
          <a:noFill/>
          <a:ln>
            <a:noFill/>
          </a:ln>
        </p:spPr>
      </p:sp>
      <p:sp>
        <p:nvSpPr>
          <p:cNvPr id="594" name="Google Shape;594;p60"/>
          <p:cNvSpPr txBox="1"/>
          <p:nvPr>
            <p:ph idx="1" type="body"/>
          </p:nvPr>
        </p:nvSpPr>
        <p:spPr>
          <a:xfrm>
            <a:off x="4434705" y="12596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5" name="Google Shape;595;p60"/>
          <p:cNvSpPr txBox="1"/>
          <p:nvPr>
            <p:ph idx="5" type="body"/>
          </p:nvPr>
        </p:nvSpPr>
        <p:spPr>
          <a:xfrm>
            <a:off x="4434705" y="178594"/>
            <a:ext cx="2038200" cy="10152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6" name="Google Shape;596;p60"/>
          <p:cNvSpPr txBox="1"/>
          <p:nvPr>
            <p:ph idx="6" type="body"/>
          </p:nvPr>
        </p:nvSpPr>
        <p:spPr>
          <a:xfrm>
            <a:off x="2327984" y="35837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7" name="Google Shape;597;p60"/>
          <p:cNvSpPr txBox="1"/>
          <p:nvPr>
            <p:ph idx="7" type="body"/>
          </p:nvPr>
        </p:nvSpPr>
        <p:spPr>
          <a:xfrm>
            <a:off x="2327984" y="3915555"/>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8" name="Google Shape;598;p60"/>
          <p:cNvSpPr txBox="1"/>
          <p:nvPr>
            <p:ph idx="8" type="body"/>
          </p:nvPr>
        </p:nvSpPr>
        <p:spPr>
          <a:xfrm>
            <a:off x="6546056" y="3581400"/>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9" name="Google Shape;599;p60"/>
          <p:cNvSpPr txBox="1"/>
          <p:nvPr>
            <p:ph idx="9" type="body"/>
          </p:nvPr>
        </p:nvSpPr>
        <p:spPr>
          <a:xfrm>
            <a:off x="6546056" y="3913174"/>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Meet the Team 2">
    <p:spTree>
      <p:nvGrpSpPr>
        <p:cNvPr id="600"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02" name="Google Shape;602;p61"/>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3" name="Google Shape;603;p61"/>
          <p:cNvSpPr/>
          <p:nvPr>
            <p:ph idx="2" type="pic"/>
          </p:nvPr>
        </p:nvSpPr>
        <p:spPr>
          <a:xfrm>
            <a:off x="649281"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4" name="Google Shape;604;p61"/>
          <p:cNvSpPr/>
          <p:nvPr>
            <p:ph idx="3" type="pic"/>
          </p:nvPr>
        </p:nvSpPr>
        <p:spPr>
          <a:xfrm>
            <a:off x="2638927"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5" name="Google Shape;605;p61"/>
          <p:cNvSpPr/>
          <p:nvPr>
            <p:ph idx="4" type="pic"/>
          </p:nvPr>
        </p:nvSpPr>
        <p:spPr>
          <a:xfrm>
            <a:off x="4628573"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6" name="Google Shape;606;p61"/>
          <p:cNvSpPr/>
          <p:nvPr>
            <p:ph idx="5" type="pic"/>
          </p:nvPr>
        </p:nvSpPr>
        <p:spPr>
          <a:xfrm>
            <a:off x="6618219"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7" name="Google Shape;607;p61"/>
          <p:cNvSpPr txBox="1"/>
          <p:nvPr>
            <p:ph idx="1" type="body"/>
          </p:nvPr>
        </p:nvSpPr>
        <p:spPr>
          <a:xfrm>
            <a:off x="630065"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8" name="Google Shape;608;p61"/>
          <p:cNvSpPr txBox="1"/>
          <p:nvPr>
            <p:ph idx="6" type="body"/>
          </p:nvPr>
        </p:nvSpPr>
        <p:spPr>
          <a:xfrm>
            <a:off x="630065"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9" name="Google Shape;609;p61"/>
          <p:cNvSpPr txBox="1"/>
          <p:nvPr>
            <p:ph idx="7" type="body"/>
          </p:nvPr>
        </p:nvSpPr>
        <p:spPr>
          <a:xfrm>
            <a:off x="2613360"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0" name="Google Shape;610;p61"/>
          <p:cNvSpPr txBox="1"/>
          <p:nvPr>
            <p:ph idx="8" type="body"/>
          </p:nvPr>
        </p:nvSpPr>
        <p:spPr>
          <a:xfrm>
            <a:off x="2613360"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1" name="Google Shape;611;p61"/>
          <p:cNvSpPr txBox="1"/>
          <p:nvPr>
            <p:ph idx="9" type="body"/>
          </p:nvPr>
        </p:nvSpPr>
        <p:spPr>
          <a:xfrm>
            <a:off x="4620469"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2" name="Google Shape;612;p61"/>
          <p:cNvSpPr txBox="1"/>
          <p:nvPr>
            <p:ph idx="13" type="body"/>
          </p:nvPr>
        </p:nvSpPr>
        <p:spPr>
          <a:xfrm>
            <a:off x="4620469"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3" name="Google Shape;613;p61"/>
          <p:cNvSpPr txBox="1"/>
          <p:nvPr>
            <p:ph idx="14" type="body"/>
          </p:nvPr>
        </p:nvSpPr>
        <p:spPr>
          <a:xfrm>
            <a:off x="6603764"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4" name="Google Shape;614;p61"/>
          <p:cNvSpPr txBox="1"/>
          <p:nvPr>
            <p:ph idx="15" type="body"/>
          </p:nvPr>
        </p:nvSpPr>
        <p:spPr>
          <a:xfrm>
            <a:off x="6603764"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3">
  <p:cSld name="Meet the Team 3">
    <p:spTree>
      <p:nvGrpSpPr>
        <p:cNvPr id="615"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17" name="Google Shape;617;p62"/>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8" name="Google Shape;618;p62"/>
          <p:cNvSpPr/>
          <p:nvPr>
            <p:ph idx="2" type="pic"/>
          </p:nvPr>
        </p:nvSpPr>
        <p:spPr>
          <a:xfrm>
            <a:off x="520994"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19" name="Google Shape;619;p62"/>
          <p:cNvSpPr/>
          <p:nvPr>
            <p:ph idx="3" type="pic"/>
          </p:nvPr>
        </p:nvSpPr>
        <p:spPr>
          <a:xfrm>
            <a:off x="2114425"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0" name="Google Shape;620;p62"/>
          <p:cNvSpPr/>
          <p:nvPr>
            <p:ph idx="4" type="pic"/>
          </p:nvPr>
        </p:nvSpPr>
        <p:spPr>
          <a:xfrm>
            <a:off x="3707857"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1" name="Google Shape;621;p62"/>
          <p:cNvSpPr/>
          <p:nvPr>
            <p:ph idx="5" type="pic"/>
          </p:nvPr>
        </p:nvSpPr>
        <p:spPr>
          <a:xfrm>
            <a:off x="5301288"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2" name="Google Shape;622;p62"/>
          <p:cNvSpPr txBox="1"/>
          <p:nvPr>
            <p:ph idx="1" type="body"/>
          </p:nvPr>
        </p:nvSpPr>
        <p:spPr>
          <a:xfrm>
            <a:off x="520994" y="33381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3" name="Google Shape;623;p62"/>
          <p:cNvSpPr txBox="1"/>
          <p:nvPr>
            <p:ph idx="6" type="body"/>
          </p:nvPr>
        </p:nvSpPr>
        <p:spPr>
          <a:xfrm>
            <a:off x="520994" y="38838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4" name="Google Shape;624;p62"/>
          <p:cNvSpPr/>
          <p:nvPr>
            <p:ph idx="7" type="pic"/>
          </p:nvPr>
        </p:nvSpPr>
        <p:spPr>
          <a:xfrm>
            <a:off x="6895655"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5" name="Google Shape;625;p62"/>
          <p:cNvSpPr txBox="1"/>
          <p:nvPr>
            <p:ph idx="8" type="body"/>
          </p:nvPr>
        </p:nvSpPr>
        <p:spPr>
          <a:xfrm>
            <a:off x="2132467"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6" name="Google Shape;626;p62"/>
          <p:cNvSpPr txBox="1"/>
          <p:nvPr>
            <p:ph idx="9" type="body"/>
          </p:nvPr>
        </p:nvSpPr>
        <p:spPr>
          <a:xfrm>
            <a:off x="2132467"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7" name="Google Shape;627;p62"/>
          <p:cNvSpPr txBox="1"/>
          <p:nvPr>
            <p:ph idx="13" type="body"/>
          </p:nvPr>
        </p:nvSpPr>
        <p:spPr>
          <a:xfrm>
            <a:off x="3724723" y="32619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8" name="Google Shape;628;p62"/>
          <p:cNvSpPr txBox="1"/>
          <p:nvPr>
            <p:ph idx="14" type="body"/>
          </p:nvPr>
        </p:nvSpPr>
        <p:spPr>
          <a:xfrm>
            <a:off x="3724723" y="38076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9" name="Google Shape;629;p62"/>
          <p:cNvSpPr txBox="1"/>
          <p:nvPr>
            <p:ph idx="15" type="body"/>
          </p:nvPr>
        </p:nvSpPr>
        <p:spPr>
          <a:xfrm>
            <a:off x="5306093"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0" name="Google Shape;630;p62"/>
          <p:cNvSpPr txBox="1"/>
          <p:nvPr>
            <p:ph idx="16" type="body"/>
          </p:nvPr>
        </p:nvSpPr>
        <p:spPr>
          <a:xfrm>
            <a:off x="5306093"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1" name="Google Shape;631;p62"/>
          <p:cNvSpPr txBox="1"/>
          <p:nvPr>
            <p:ph idx="17" type="body"/>
          </p:nvPr>
        </p:nvSpPr>
        <p:spPr>
          <a:xfrm>
            <a:off x="6895655" y="3262312"/>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2" name="Google Shape;632;p62"/>
          <p:cNvSpPr txBox="1"/>
          <p:nvPr>
            <p:ph idx="18" type="body"/>
          </p:nvPr>
        </p:nvSpPr>
        <p:spPr>
          <a:xfrm>
            <a:off x="6895655" y="3807988"/>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4">
  <p:cSld name="1_Meet the Team 4">
    <p:spTree>
      <p:nvGrpSpPr>
        <p:cNvPr id="633"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6" name="Google Shape;636;p63"/>
          <p:cNvSpPr txBox="1"/>
          <p:nvPr>
            <p:ph idx="1" type="body"/>
          </p:nvPr>
        </p:nvSpPr>
        <p:spPr>
          <a:xfrm>
            <a:off x="614868"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63"/>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8" name="Google Shape;638;p63"/>
          <p:cNvSpPr/>
          <p:nvPr>
            <p:ph idx="2" type="pic"/>
          </p:nvPr>
        </p:nvSpPr>
        <p:spPr>
          <a:xfrm>
            <a:off x="655838" y="1223963"/>
            <a:ext cx="1454400" cy="1378200"/>
          </a:xfrm>
          <a:prstGeom prst="rect">
            <a:avLst/>
          </a:prstGeom>
          <a:solidFill>
            <a:schemeClr val="lt1"/>
          </a:solidFill>
          <a:ln>
            <a:noFill/>
          </a:ln>
        </p:spPr>
      </p:sp>
      <p:sp>
        <p:nvSpPr>
          <p:cNvPr id="639" name="Google Shape;639;p63"/>
          <p:cNvSpPr txBox="1"/>
          <p:nvPr>
            <p:ph idx="3" type="body"/>
          </p:nvPr>
        </p:nvSpPr>
        <p:spPr>
          <a:xfrm>
            <a:off x="613576"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0" name="Google Shape;640;p63"/>
          <p:cNvSpPr txBox="1"/>
          <p:nvPr>
            <p:ph idx="4" type="body"/>
          </p:nvPr>
        </p:nvSpPr>
        <p:spPr>
          <a:xfrm>
            <a:off x="2202199"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63"/>
          <p:cNvSpPr/>
          <p:nvPr>
            <p:ph idx="5" type="pic"/>
          </p:nvPr>
        </p:nvSpPr>
        <p:spPr>
          <a:xfrm>
            <a:off x="2243168" y="1223963"/>
            <a:ext cx="1454400" cy="1378200"/>
          </a:xfrm>
          <a:prstGeom prst="rect">
            <a:avLst/>
          </a:prstGeom>
          <a:solidFill>
            <a:schemeClr val="lt1"/>
          </a:solidFill>
          <a:ln>
            <a:noFill/>
          </a:ln>
        </p:spPr>
      </p:sp>
      <p:sp>
        <p:nvSpPr>
          <p:cNvPr id="642" name="Google Shape;642;p63"/>
          <p:cNvSpPr txBox="1"/>
          <p:nvPr>
            <p:ph idx="6" type="body"/>
          </p:nvPr>
        </p:nvSpPr>
        <p:spPr>
          <a:xfrm>
            <a:off x="220090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63"/>
          <p:cNvSpPr txBox="1"/>
          <p:nvPr>
            <p:ph idx="7" type="body"/>
          </p:nvPr>
        </p:nvSpPr>
        <p:spPr>
          <a:xfrm>
            <a:off x="378953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4" name="Google Shape;644;p63"/>
          <p:cNvSpPr/>
          <p:nvPr>
            <p:ph idx="8" type="pic"/>
          </p:nvPr>
        </p:nvSpPr>
        <p:spPr>
          <a:xfrm>
            <a:off x="3830499" y="1223963"/>
            <a:ext cx="1454400" cy="1378200"/>
          </a:xfrm>
          <a:prstGeom prst="rect">
            <a:avLst/>
          </a:prstGeom>
          <a:solidFill>
            <a:schemeClr val="lt1"/>
          </a:solidFill>
          <a:ln>
            <a:noFill/>
          </a:ln>
        </p:spPr>
      </p:sp>
      <p:sp>
        <p:nvSpPr>
          <p:cNvPr id="645" name="Google Shape;645;p63"/>
          <p:cNvSpPr txBox="1"/>
          <p:nvPr>
            <p:ph idx="9" type="body"/>
          </p:nvPr>
        </p:nvSpPr>
        <p:spPr>
          <a:xfrm>
            <a:off x="378823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6" name="Google Shape;646;p63"/>
          <p:cNvSpPr txBox="1"/>
          <p:nvPr>
            <p:ph idx="13" type="body"/>
          </p:nvPr>
        </p:nvSpPr>
        <p:spPr>
          <a:xfrm>
            <a:off x="537686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7" name="Google Shape;647;p63"/>
          <p:cNvSpPr/>
          <p:nvPr>
            <p:ph idx="14" type="pic"/>
          </p:nvPr>
        </p:nvSpPr>
        <p:spPr>
          <a:xfrm>
            <a:off x="5417830" y="1223963"/>
            <a:ext cx="1454400" cy="1378200"/>
          </a:xfrm>
          <a:prstGeom prst="rect">
            <a:avLst/>
          </a:prstGeom>
          <a:solidFill>
            <a:schemeClr val="lt1"/>
          </a:solidFill>
          <a:ln>
            <a:noFill/>
          </a:ln>
        </p:spPr>
      </p:sp>
      <p:sp>
        <p:nvSpPr>
          <p:cNvPr id="648" name="Google Shape;648;p63"/>
          <p:cNvSpPr txBox="1"/>
          <p:nvPr>
            <p:ph idx="15" type="body"/>
          </p:nvPr>
        </p:nvSpPr>
        <p:spPr>
          <a:xfrm>
            <a:off x="5375568"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9" name="Google Shape;649;p63"/>
          <p:cNvSpPr txBox="1"/>
          <p:nvPr>
            <p:ph idx="16" type="body"/>
          </p:nvPr>
        </p:nvSpPr>
        <p:spPr>
          <a:xfrm>
            <a:off x="6964191"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0" name="Google Shape;650;p63"/>
          <p:cNvSpPr/>
          <p:nvPr>
            <p:ph idx="17" type="pic"/>
          </p:nvPr>
        </p:nvSpPr>
        <p:spPr>
          <a:xfrm>
            <a:off x="7005161" y="1223963"/>
            <a:ext cx="1454400" cy="1378200"/>
          </a:xfrm>
          <a:prstGeom prst="rect">
            <a:avLst/>
          </a:prstGeom>
          <a:solidFill>
            <a:schemeClr val="lt1"/>
          </a:solidFill>
          <a:ln>
            <a:noFill/>
          </a:ln>
        </p:spPr>
      </p:sp>
      <p:sp>
        <p:nvSpPr>
          <p:cNvPr id="651" name="Google Shape;651;p63"/>
          <p:cNvSpPr txBox="1"/>
          <p:nvPr>
            <p:ph idx="18" type="body"/>
          </p:nvPr>
        </p:nvSpPr>
        <p:spPr>
          <a:xfrm>
            <a:off x="6962899"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2" name="Google Shape;652;p63"/>
          <p:cNvSpPr txBox="1"/>
          <p:nvPr>
            <p:ph idx="19" type="body"/>
          </p:nvPr>
        </p:nvSpPr>
        <p:spPr>
          <a:xfrm>
            <a:off x="614868"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3" name="Google Shape;653;p63"/>
          <p:cNvSpPr/>
          <p:nvPr>
            <p:ph idx="20" type="pic"/>
          </p:nvPr>
        </p:nvSpPr>
        <p:spPr>
          <a:xfrm>
            <a:off x="655838" y="3161155"/>
            <a:ext cx="1454400" cy="1378200"/>
          </a:xfrm>
          <a:prstGeom prst="rect">
            <a:avLst/>
          </a:prstGeom>
          <a:solidFill>
            <a:schemeClr val="lt1"/>
          </a:solidFill>
          <a:ln>
            <a:noFill/>
          </a:ln>
        </p:spPr>
      </p:sp>
      <p:sp>
        <p:nvSpPr>
          <p:cNvPr id="654" name="Google Shape;654;p63"/>
          <p:cNvSpPr txBox="1"/>
          <p:nvPr>
            <p:ph idx="21" type="body"/>
          </p:nvPr>
        </p:nvSpPr>
        <p:spPr>
          <a:xfrm>
            <a:off x="613576"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5" name="Google Shape;655;p63"/>
          <p:cNvSpPr txBox="1"/>
          <p:nvPr>
            <p:ph idx="22" type="body"/>
          </p:nvPr>
        </p:nvSpPr>
        <p:spPr>
          <a:xfrm>
            <a:off x="2202199"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6" name="Google Shape;656;p63"/>
          <p:cNvSpPr/>
          <p:nvPr>
            <p:ph idx="23" type="pic"/>
          </p:nvPr>
        </p:nvSpPr>
        <p:spPr>
          <a:xfrm>
            <a:off x="2243168" y="3161155"/>
            <a:ext cx="1454400" cy="1378200"/>
          </a:xfrm>
          <a:prstGeom prst="rect">
            <a:avLst/>
          </a:prstGeom>
          <a:solidFill>
            <a:schemeClr val="lt1"/>
          </a:solidFill>
          <a:ln>
            <a:noFill/>
          </a:ln>
        </p:spPr>
      </p:sp>
      <p:sp>
        <p:nvSpPr>
          <p:cNvPr id="657" name="Google Shape;657;p63"/>
          <p:cNvSpPr txBox="1"/>
          <p:nvPr>
            <p:ph idx="24" type="body"/>
          </p:nvPr>
        </p:nvSpPr>
        <p:spPr>
          <a:xfrm>
            <a:off x="220090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8" name="Google Shape;658;p63"/>
          <p:cNvSpPr txBox="1"/>
          <p:nvPr>
            <p:ph idx="25" type="body"/>
          </p:nvPr>
        </p:nvSpPr>
        <p:spPr>
          <a:xfrm>
            <a:off x="378953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9" name="Google Shape;659;p63"/>
          <p:cNvSpPr/>
          <p:nvPr>
            <p:ph idx="26" type="pic"/>
          </p:nvPr>
        </p:nvSpPr>
        <p:spPr>
          <a:xfrm>
            <a:off x="3830499" y="3161155"/>
            <a:ext cx="1454400" cy="1378200"/>
          </a:xfrm>
          <a:prstGeom prst="rect">
            <a:avLst/>
          </a:prstGeom>
          <a:solidFill>
            <a:schemeClr val="lt1"/>
          </a:solidFill>
          <a:ln>
            <a:noFill/>
          </a:ln>
        </p:spPr>
      </p:sp>
      <p:sp>
        <p:nvSpPr>
          <p:cNvPr id="660" name="Google Shape;660;p63"/>
          <p:cNvSpPr txBox="1"/>
          <p:nvPr>
            <p:ph idx="27" type="body"/>
          </p:nvPr>
        </p:nvSpPr>
        <p:spPr>
          <a:xfrm>
            <a:off x="378823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1" name="Google Shape;661;p63"/>
          <p:cNvSpPr txBox="1"/>
          <p:nvPr>
            <p:ph idx="28" type="body"/>
          </p:nvPr>
        </p:nvSpPr>
        <p:spPr>
          <a:xfrm>
            <a:off x="537686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2" name="Google Shape;662;p63"/>
          <p:cNvSpPr/>
          <p:nvPr>
            <p:ph idx="29" type="pic"/>
          </p:nvPr>
        </p:nvSpPr>
        <p:spPr>
          <a:xfrm>
            <a:off x="5417830" y="3161155"/>
            <a:ext cx="1454400" cy="1378200"/>
          </a:xfrm>
          <a:prstGeom prst="rect">
            <a:avLst/>
          </a:prstGeom>
          <a:solidFill>
            <a:schemeClr val="lt1"/>
          </a:solidFill>
          <a:ln>
            <a:noFill/>
          </a:ln>
        </p:spPr>
      </p:sp>
      <p:sp>
        <p:nvSpPr>
          <p:cNvPr id="663" name="Google Shape;663;p63"/>
          <p:cNvSpPr txBox="1"/>
          <p:nvPr>
            <p:ph idx="30" type="body"/>
          </p:nvPr>
        </p:nvSpPr>
        <p:spPr>
          <a:xfrm>
            <a:off x="5375568"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4" name="Google Shape;664;p63"/>
          <p:cNvSpPr txBox="1"/>
          <p:nvPr>
            <p:ph idx="31" type="body"/>
          </p:nvPr>
        </p:nvSpPr>
        <p:spPr>
          <a:xfrm>
            <a:off x="6964191"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5" name="Google Shape;665;p63"/>
          <p:cNvSpPr/>
          <p:nvPr>
            <p:ph idx="32" type="pic"/>
          </p:nvPr>
        </p:nvSpPr>
        <p:spPr>
          <a:xfrm>
            <a:off x="7005161" y="3161155"/>
            <a:ext cx="1454400" cy="1378200"/>
          </a:xfrm>
          <a:prstGeom prst="rect">
            <a:avLst/>
          </a:prstGeom>
          <a:solidFill>
            <a:schemeClr val="lt1"/>
          </a:solidFill>
          <a:ln>
            <a:noFill/>
          </a:ln>
        </p:spPr>
      </p:sp>
      <p:sp>
        <p:nvSpPr>
          <p:cNvPr id="666" name="Google Shape;666;p63"/>
          <p:cNvSpPr txBox="1"/>
          <p:nvPr>
            <p:ph idx="33" type="body"/>
          </p:nvPr>
        </p:nvSpPr>
        <p:spPr>
          <a:xfrm>
            <a:off x="6962899"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data &amp; message" showMasterSp="0">
  <p:cSld name="2x data &amp; message">
    <p:spTree>
      <p:nvGrpSpPr>
        <p:cNvPr id="667"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70" name="Google Shape;670;p64"/>
          <p:cNvSpPr txBox="1"/>
          <p:nvPr>
            <p:ph idx="1" type="body"/>
          </p:nvPr>
        </p:nvSpPr>
        <p:spPr>
          <a:xfrm>
            <a:off x="4802288" y="2555925"/>
            <a:ext cx="4141800" cy="2179200"/>
          </a:xfrm>
          <a:prstGeom prst="rect">
            <a:avLst/>
          </a:prstGeom>
          <a:no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1" name="Google Shape;671;p64"/>
          <p:cNvSpPr txBox="1"/>
          <p:nvPr>
            <p:ph idx="2" type="body"/>
          </p:nvPr>
        </p:nvSpPr>
        <p:spPr>
          <a:xfrm>
            <a:off x="675084" y="674782"/>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2" name="Google Shape;672;p64"/>
          <p:cNvSpPr txBox="1"/>
          <p:nvPr>
            <p:ph idx="3" type="body"/>
          </p:nvPr>
        </p:nvSpPr>
        <p:spPr>
          <a:xfrm>
            <a:off x="675085" y="1698208"/>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3" name="Google Shape;673;p64"/>
          <p:cNvSpPr txBox="1"/>
          <p:nvPr>
            <p:ph idx="4" type="body"/>
          </p:nvPr>
        </p:nvSpPr>
        <p:spPr>
          <a:xfrm>
            <a:off x="675083" y="2474413"/>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4" name="Google Shape;674;p64"/>
          <p:cNvSpPr txBox="1"/>
          <p:nvPr>
            <p:ph idx="5" type="body"/>
          </p:nvPr>
        </p:nvSpPr>
        <p:spPr>
          <a:xfrm>
            <a:off x="675084" y="3497839"/>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5" name="Google Shape;675;p64"/>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hart" showMasterSp="0">
  <p:cSld name="Left message &amp; chart">
    <p:spTree>
      <p:nvGrpSpPr>
        <p:cNvPr id="676" name="Shape 676"/>
        <p:cNvGrpSpPr/>
        <p:nvPr/>
      </p:nvGrpSpPr>
      <p:grpSpPr>
        <a:xfrm>
          <a:off x="0" y="0"/>
          <a:ext cx="0" cy="0"/>
          <a:chOff x="0" y="0"/>
          <a:chExt cx="0" cy="0"/>
        </a:xfrm>
      </p:grpSpPr>
      <p:sp>
        <p:nvSpPr>
          <p:cNvPr id="677" name="Google Shape;677;p65"/>
          <p:cNvSpPr txBox="1"/>
          <p:nvPr>
            <p:ph idx="1" type="body"/>
          </p:nvPr>
        </p:nvSpPr>
        <p:spPr>
          <a:xfrm>
            <a:off x="4801791" y="2556272"/>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8" name="Google Shape;678;p65"/>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0" name="Google Shape;680;p65"/>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1" name="Google Shape;681;p65"/>
          <p:cNvSpPr txBox="1"/>
          <p:nvPr>
            <p:ph idx="2" type="body"/>
          </p:nvPr>
        </p:nvSpPr>
        <p:spPr>
          <a:xfrm>
            <a:off x="703659" y="736094"/>
            <a:ext cx="3216000" cy="1632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2" name="Google Shape;682;p65"/>
          <p:cNvSpPr txBox="1"/>
          <p:nvPr>
            <p:ph idx="3" type="body"/>
          </p:nvPr>
        </p:nvSpPr>
        <p:spPr>
          <a:xfrm>
            <a:off x="703660" y="2437711"/>
            <a:ext cx="3216000" cy="21792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ontent" showMasterSp="0">
  <p:cSld name="Left message &amp; content">
    <p:spTree>
      <p:nvGrpSpPr>
        <p:cNvPr id="683"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85" name="Google Shape;685;p66"/>
          <p:cNvSpPr txBox="1"/>
          <p:nvPr>
            <p:ph idx="1" type="body"/>
          </p:nvPr>
        </p:nvSpPr>
        <p:spPr>
          <a:xfrm>
            <a:off x="675083" y="289951"/>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86" name="Google Shape;686;p66"/>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7" name="Google Shape;687;p66"/>
          <p:cNvSpPr txBox="1"/>
          <p:nvPr>
            <p:ph idx="2" type="body"/>
          </p:nvPr>
        </p:nvSpPr>
        <p:spPr>
          <a:xfrm>
            <a:off x="4801791" y="2170510"/>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8" name="Google Shape;688;p66"/>
          <p:cNvSpPr txBox="1"/>
          <p:nvPr>
            <p:ph type="title"/>
          </p:nvPr>
        </p:nvSpPr>
        <p:spPr>
          <a:xfrm>
            <a:off x="4802288" y="1080524"/>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icons" showMasterSp="0">
  <p:cSld name="Left message &amp; icons">
    <p:spTree>
      <p:nvGrpSpPr>
        <p:cNvPr id="689"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92" name="Google Shape;692;p67"/>
          <p:cNvSpPr txBox="1"/>
          <p:nvPr>
            <p:ph idx="1" type="body"/>
          </p:nvPr>
        </p:nvSpPr>
        <p:spPr>
          <a:xfrm>
            <a:off x="678061" y="419449"/>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3" name="Google Shape;693;p67"/>
          <p:cNvSpPr/>
          <p:nvPr>
            <p:ph idx="2" type="pic"/>
          </p:nvPr>
        </p:nvSpPr>
        <p:spPr>
          <a:xfrm>
            <a:off x="4834118" y="773490"/>
            <a:ext cx="641400" cy="640500"/>
          </a:xfrm>
          <a:prstGeom prst="rect">
            <a:avLst/>
          </a:prstGeom>
          <a:noFill/>
          <a:ln>
            <a:noFill/>
          </a:ln>
        </p:spPr>
      </p:sp>
      <p:sp>
        <p:nvSpPr>
          <p:cNvPr id="694" name="Google Shape;694;p67"/>
          <p:cNvSpPr txBox="1"/>
          <p:nvPr>
            <p:ph idx="3"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5" name="Google Shape;695;p67"/>
          <p:cNvSpPr/>
          <p:nvPr>
            <p:ph idx="4" type="pic"/>
          </p:nvPr>
        </p:nvSpPr>
        <p:spPr>
          <a:xfrm>
            <a:off x="4834118" y="1774117"/>
            <a:ext cx="641400" cy="640500"/>
          </a:xfrm>
          <a:prstGeom prst="rect">
            <a:avLst/>
          </a:prstGeom>
          <a:noFill/>
          <a:ln>
            <a:noFill/>
          </a:ln>
        </p:spPr>
      </p:sp>
      <p:sp>
        <p:nvSpPr>
          <p:cNvPr id="696" name="Google Shape;696;p67"/>
          <p:cNvSpPr txBox="1"/>
          <p:nvPr>
            <p:ph idx="5"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7" name="Google Shape;697;p67"/>
          <p:cNvSpPr/>
          <p:nvPr>
            <p:ph idx="6" type="pic"/>
          </p:nvPr>
        </p:nvSpPr>
        <p:spPr>
          <a:xfrm>
            <a:off x="4834118" y="2774744"/>
            <a:ext cx="641400" cy="640500"/>
          </a:xfrm>
          <a:prstGeom prst="rect">
            <a:avLst/>
          </a:prstGeom>
          <a:noFill/>
          <a:ln>
            <a:noFill/>
          </a:ln>
        </p:spPr>
      </p:sp>
      <p:sp>
        <p:nvSpPr>
          <p:cNvPr id="698" name="Google Shape;698;p67"/>
          <p:cNvSpPr txBox="1"/>
          <p:nvPr>
            <p:ph idx="7"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9" name="Google Shape;699;p67"/>
          <p:cNvSpPr/>
          <p:nvPr>
            <p:ph idx="8" type="pic"/>
          </p:nvPr>
        </p:nvSpPr>
        <p:spPr>
          <a:xfrm>
            <a:off x="4834118" y="3775370"/>
            <a:ext cx="641400" cy="640500"/>
          </a:xfrm>
          <a:prstGeom prst="rect">
            <a:avLst/>
          </a:prstGeom>
          <a:noFill/>
          <a:ln>
            <a:noFill/>
          </a:ln>
        </p:spPr>
      </p:sp>
      <p:sp>
        <p:nvSpPr>
          <p:cNvPr id="700" name="Google Shape;700;p67"/>
          <p:cNvSpPr txBox="1"/>
          <p:nvPr>
            <p:ph idx="9"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eft message &amp; icons" showMasterSp="0">
  <p:cSld name="1_Left message &amp; icons">
    <p:spTree>
      <p:nvGrpSpPr>
        <p:cNvPr id="70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04" name="Google Shape;704;p68"/>
          <p:cNvSpPr/>
          <p:nvPr>
            <p:ph idx="2" type="pic"/>
          </p:nvPr>
        </p:nvSpPr>
        <p:spPr>
          <a:xfrm>
            <a:off x="4834118" y="773490"/>
            <a:ext cx="641400" cy="640500"/>
          </a:xfrm>
          <a:prstGeom prst="rect">
            <a:avLst/>
          </a:prstGeom>
          <a:noFill/>
          <a:ln>
            <a:noFill/>
          </a:ln>
        </p:spPr>
      </p:sp>
      <p:sp>
        <p:nvSpPr>
          <p:cNvPr id="705" name="Google Shape;705;p68"/>
          <p:cNvSpPr txBox="1"/>
          <p:nvPr>
            <p:ph idx="1"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6" name="Google Shape;706;p68"/>
          <p:cNvSpPr/>
          <p:nvPr>
            <p:ph idx="3" type="pic"/>
          </p:nvPr>
        </p:nvSpPr>
        <p:spPr>
          <a:xfrm>
            <a:off x="4834118" y="1774117"/>
            <a:ext cx="641400" cy="640500"/>
          </a:xfrm>
          <a:prstGeom prst="rect">
            <a:avLst/>
          </a:prstGeom>
          <a:noFill/>
          <a:ln>
            <a:noFill/>
          </a:ln>
        </p:spPr>
      </p:sp>
      <p:sp>
        <p:nvSpPr>
          <p:cNvPr id="707" name="Google Shape;707;p68"/>
          <p:cNvSpPr txBox="1"/>
          <p:nvPr>
            <p:ph idx="4"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68"/>
          <p:cNvSpPr/>
          <p:nvPr>
            <p:ph idx="5" type="pic"/>
          </p:nvPr>
        </p:nvSpPr>
        <p:spPr>
          <a:xfrm>
            <a:off x="4834118" y="2774744"/>
            <a:ext cx="641400" cy="640500"/>
          </a:xfrm>
          <a:prstGeom prst="rect">
            <a:avLst/>
          </a:prstGeom>
          <a:noFill/>
          <a:ln>
            <a:noFill/>
          </a:ln>
        </p:spPr>
      </p:sp>
      <p:sp>
        <p:nvSpPr>
          <p:cNvPr id="709" name="Google Shape;709;p68"/>
          <p:cNvSpPr txBox="1"/>
          <p:nvPr>
            <p:ph idx="6"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0" name="Google Shape;710;p68"/>
          <p:cNvSpPr/>
          <p:nvPr>
            <p:ph idx="7" type="pic"/>
          </p:nvPr>
        </p:nvSpPr>
        <p:spPr>
          <a:xfrm>
            <a:off x="4834118" y="3775370"/>
            <a:ext cx="641400" cy="640500"/>
          </a:xfrm>
          <a:prstGeom prst="rect">
            <a:avLst/>
          </a:prstGeom>
          <a:noFill/>
          <a:ln>
            <a:noFill/>
          </a:ln>
        </p:spPr>
      </p:sp>
      <p:sp>
        <p:nvSpPr>
          <p:cNvPr id="711" name="Google Shape;711;p68"/>
          <p:cNvSpPr txBox="1"/>
          <p:nvPr>
            <p:ph idx="8"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68"/>
          <p:cNvSpPr txBox="1"/>
          <p:nvPr>
            <p:ph idx="9" type="body"/>
          </p:nvPr>
        </p:nvSpPr>
        <p:spPr>
          <a:xfrm>
            <a:off x="675084" y="418539"/>
            <a:ext cx="3216000" cy="3919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1]">
  <p:cSld name="Large data [1]">
    <p:spTree>
      <p:nvGrpSpPr>
        <p:cNvPr id="713" name="Shape 713"/>
        <p:cNvGrpSpPr/>
        <p:nvPr/>
      </p:nvGrpSpPr>
      <p:grpSpPr>
        <a:xfrm>
          <a:off x="0" y="0"/>
          <a:ext cx="0" cy="0"/>
          <a:chOff x="0" y="0"/>
          <a:chExt cx="0" cy="0"/>
        </a:xfrm>
      </p:grpSpPr>
      <p:sp>
        <p:nvSpPr>
          <p:cNvPr id="714" name="Google Shape;714;p69"/>
          <p:cNvSpPr txBox="1"/>
          <p:nvPr>
            <p:ph idx="1" type="body"/>
          </p:nvPr>
        </p:nvSpPr>
        <p:spPr>
          <a:xfrm>
            <a:off x="2219325" y="630521"/>
            <a:ext cx="4705500" cy="21336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15000"/>
              <a:buNone/>
              <a:defRPr sz="150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69"/>
          <p:cNvSpPr txBox="1"/>
          <p:nvPr>
            <p:ph idx="2" type="body"/>
          </p:nvPr>
        </p:nvSpPr>
        <p:spPr>
          <a:xfrm>
            <a:off x="2219241" y="2898491"/>
            <a:ext cx="4705500" cy="1465200"/>
          </a:xfrm>
          <a:prstGeom prst="rect">
            <a:avLst/>
          </a:prstGeom>
          <a:no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2400"/>
              <a:buNone/>
              <a:defRPr sz="2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4]" showMasterSp="0">
  <p:cSld name="Large data [4]">
    <p:bg>
      <p:bgPr>
        <a:solidFill>
          <a:schemeClr val="accent1"/>
        </a:solidFill>
      </p:bgPr>
    </p:bg>
    <p:spTree>
      <p:nvGrpSpPr>
        <p:cNvPr id="716"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18" name="Google Shape;718;p70"/>
          <p:cNvSpPr txBox="1"/>
          <p:nvPr>
            <p:ph idx="1" type="body"/>
          </p:nvPr>
        </p:nvSpPr>
        <p:spPr>
          <a:xfrm>
            <a:off x="560785" y="1504950"/>
            <a:ext cx="4561200" cy="2133600"/>
          </a:xfrm>
          <a:prstGeom prst="rect">
            <a:avLst/>
          </a:prstGeom>
          <a:noFill/>
          <a:ln>
            <a:noFill/>
          </a:ln>
        </p:spPr>
        <p:txBody>
          <a:bodyPr anchorCtr="0" anchor="t" bIns="202500" lIns="202500" spcFirstLastPara="1" rIns="202500" wrap="square" tIns="202500">
            <a:noAutofit/>
          </a:bodyPr>
          <a:lstStyle>
            <a:lvl1pPr indent="-228600" lvl="0" marL="4572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70"/>
          <p:cNvSpPr txBox="1"/>
          <p:nvPr>
            <p:ph idx="2" type="body"/>
          </p:nvPr>
        </p:nvSpPr>
        <p:spPr>
          <a:xfrm>
            <a:off x="5676986" y="1504950"/>
            <a:ext cx="2906400" cy="2133600"/>
          </a:xfrm>
          <a:prstGeom prst="rect">
            <a:avLst/>
          </a:prstGeom>
          <a:noFill/>
          <a:ln>
            <a:noFill/>
          </a:ln>
        </p:spPr>
        <p:txBody>
          <a:bodyPr anchorCtr="0" anchor="ctr" bIns="202500" lIns="202500" spcFirstLastPara="1" rIns="202500" wrap="square" tIns="202500">
            <a:noAutofit/>
          </a:bodyPr>
          <a:lstStyle>
            <a:lvl1pPr indent="-228600" lvl="0" marL="457200" algn="l">
              <a:lnSpc>
                <a:spcPct val="90000"/>
              </a:lnSpc>
              <a:spcBef>
                <a:spcPts val="800"/>
              </a:spcBef>
              <a:spcAft>
                <a:spcPts val="0"/>
              </a:spcAft>
              <a:buClr>
                <a:schemeClr val="lt1"/>
              </a:buClr>
              <a:buSzPts val="2400"/>
              <a:buNone/>
              <a:defRPr sz="2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only">
  <p:cSld name="Chart only">
    <p:spTree>
      <p:nvGrpSpPr>
        <p:cNvPr id="720" name="Shape 720"/>
        <p:cNvGrpSpPr/>
        <p:nvPr/>
      </p:nvGrpSpPr>
      <p:grpSpPr>
        <a:xfrm>
          <a:off x="0" y="0"/>
          <a:ext cx="0" cy="0"/>
          <a:chOff x="0" y="0"/>
          <a:chExt cx="0" cy="0"/>
        </a:xfrm>
      </p:grpSpPr>
      <p:sp>
        <p:nvSpPr>
          <p:cNvPr id="721" name="Google Shape;721;p71"/>
          <p:cNvSpPr/>
          <p:nvPr>
            <p:ph idx="2" type="chart"/>
          </p:nvPr>
        </p:nvSpPr>
        <p:spPr>
          <a:xfrm>
            <a:off x="638175" y="894160"/>
            <a:ext cx="7867500" cy="3795900"/>
          </a:xfrm>
          <a:prstGeom prst="rect">
            <a:avLst/>
          </a:prstGeom>
          <a:noFill/>
          <a:ln>
            <a:noFill/>
          </a:ln>
        </p:spPr>
        <p:txBody>
          <a:bodyPr anchorCtr="0" anchor="t" bIns="202500" lIns="202500" spcFirstLastPara="1" rIns="202500" wrap="square" tIns="20250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2" name="Google Shape;722;p71"/>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text">
  <p:cSld name="Chart, 1 text">
    <p:spTree>
      <p:nvGrpSpPr>
        <p:cNvPr id="723" name="Shape 723"/>
        <p:cNvGrpSpPr/>
        <p:nvPr/>
      </p:nvGrpSpPr>
      <p:grpSpPr>
        <a:xfrm>
          <a:off x="0" y="0"/>
          <a:ext cx="0" cy="0"/>
          <a:chOff x="0" y="0"/>
          <a:chExt cx="0" cy="0"/>
        </a:xfrm>
      </p:grpSpPr>
      <p:sp>
        <p:nvSpPr>
          <p:cNvPr id="724" name="Google Shape;724;p72"/>
          <p:cNvSpPr/>
          <p:nvPr>
            <p:ph idx="2"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5" name="Google Shape;725;p72"/>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6" name="Google Shape;726;p72"/>
          <p:cNvSpPr txBox="1"/>
          <p:nvPr>
            <p:ph idx="1" type="body"/>
          </p:nvPr>
        </p:nvSpPr>
        <p:spPr>
          <a:xfrm>
            <a:off x="638175" y="4019549"/>
            <a:ext cx="78675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23850" lvl="1" marL="914400" algn="l">
              <a:lnSpc>
                <a:spcPct val="90000"/>
              </a:lnSpc>
              <a:spcBef>
                <a:spcPts val="400"/>
              </a:spcBef>
              <a:spcAft>
                <a:spcPts val="0"/>
              </a:spcAft>
              <a:buClr>
                <a:schemeClr val="dk1"/>
              </a:buClr>
              <a:buSzPts val="15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text">
  <p:cSld name="Chart, 2 text">
    <p:spTree>
      <p:nvGrpSpPr>
        <p:cNvPr id="727" name="Shape 727"/>
        <p:cNvGrpSpPr/>
        <p:nvPr/>
      </p:nvGrpSpPr>
      <p:grpSpPr>
        <a:xfrm>
          <a:off x="0" y="0"/>
          <a:ext cx="0" cy="0"/>
          <a:chOff x="0" y="0"/>
          <a:chExt cx="0" cy="0"/>
        </a:xfrm>
      </p:grpSpPr>
      <p:sp>
        <p:nvSpPr>
          <p:cNvPr id="728" name="Google Shape;728;p73"/>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9" name="Google Shape;729;p73"/>
          <p:cNvSpPr txBox="1"/>
          <p:nvPr>
            <p:ph idx="1" type="body"/>
          </p:nvPr>
        </p:nvSpPr>
        <p:spPr>
          <a:xfrm>
            <a:off x="638176"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73"/>
          <p:cNvSpPr txBox="1"/>
          <p:nvPr>
            <p:ph idx="2" type="body"/>
          </p:nvPr>
        </p:nvSpPr>
        <p:spPr>
          <a:xfrm>
            <a:off x="4680000"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73"/>
          <p:cNvSpPr/>
          <p:nvPr>
            <p:ph idx="3"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big message">
  <p:cSld name="Chart, big message">
    <p:spTree>
      <p:nvGrpSpPr>
        <p:cNvPr id="732"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4" name="Google Shape;734;p74"/>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5" name="Google Shape;735;p74"/>
          <p:cNvSpPr txBox="1"/>
          <p:nvPr>
            <p:ph idx="1" type="body"/>
          </p:nvPr>
        </p:nvSpPr>
        <p:spPr>
          <a:xfrm>
            <a:off x="639019" y="4019549"/>
            <a:ext cx="78660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6" name="Google Shape;736;p74"/>
          <p:cNvSpPr/>
          <p:nvPr>
            <p:ph idx="2" type="chart"/>
          </p:nvPr>
        </p:nvSpPr>
        <p:spPr>
          <a:xfrm>
            <a:off x="692747" y="1044675"/>
            <a:ext cx="7758600" cy="2651100"/>
          </a:xfrm>
          <a:prstGeom prst="rect">
            <a:avLst/>
          </a:prstGeom>
          <a:solidFill>
            <a:schemeClr val="lt1"/>
          </a:solid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1]">
  <p:cSld name="Vertical timeline [1]">
    <p:spTree>
      <p:nvGrpSpPr>
        <p:cNvPr id="737"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9" name="Google Shape;739;p75"/>
          <p:cNvSpPr txBox="1"/>
          <p:nvPr>
            <p:ph type="title"/>
          </p:nvPr>
        </p:nvSpPr>
        <p:spPr>
          <a:xfrm>
            <a:off x="4257677"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0" name="Google Shape;740;p75"/>
          <p:cNvSpPr/>
          <p:nvPr>
            <p:ph idx="1" type="body"/>
          </p:nvPr>
        </p:nvSpPr>
        <p:spPr>
          <a:xfrm>
            <a:off x="4250531" y="115788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1" name="Google Shape;741;p75"/>
          <p:cNvSpPr/>
          <p:nvPr>
            <p:ph idx="2" type="body"/>
          </p:nvPr>
        </p:nvSpPr>
        <p:spPr>
          <a:xfrm>
            <a:off x="4250531" y="2130821"/>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2" name="Google Shape;742;p75"/>
          <p:cNvSpPr/>
          <p:nvPr>
            <p:ph idx="3" type="body"/>
          </p:nvPr>
        </p:nvSpPr>
        <p:spPr>
          <a:xfrm>
            <a:off x="4250531" y="310376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75"/>
          <p:cNvSpPr/>
          <p:nvPr>
            <p:ph idx="4" type="body"/>
          </p:nvPr>
        </p:nvSpPr>
        <p:spPr>
          <a:xfrm>
            <a:off x="4250531" y="407670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75"/>
          <p:cNvSpPr txBox="1"/>
          <p:nvPr>
            <p:ph idx="5" type="body"/>
          </p:nvPr>
        </p:nvSpPr>
        <p:spPr>
          <a:xfrm>
            <a:off x="4988460" y="1157882"/>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5" name="Google Shape;745;p75"/>
          <p:cNvSpPr txBox="1"/>
          <p:nvPr>
            <p:ph idx="6" type="body"/>
          </p:nvPr>
        </p:nvSpPr>
        <p:spPr>
          <a:xfrm>
            <a:off x="4988460" y="1445759"/>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6" name="Google Shape;746;p75"/>
          <p:cNvSpPr txBox="1"/>
          <p:nvPr>
            <p:ph idx="7" type="body"/>
          </p:nvPr>
        </p:nvSpPr>
        <p:spPr>
          <a:xfrm>
            <a:off x="637582" y="2126654"/>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7" name="Google Shape;747;p75"/>
          <p:cNvSpPr txBox="1"/>
          <p:nvPr>
            <p:ph idx="8" type="body"/>
          </p:nvPr>
        </p:nvSpPr>
        <p:spPr>
          <a:xfrm>
            <a:off x="637582" y="2414531"/>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8" name="Google Shape;748;p75"/>
          <p:cNvSpPr txBox="1"/>
          <p:nvPr>
            <p:ph idx="9" type="body"/>
          </p:nvPr>
        </p:nvSpPr>
        <p:spPr>
          <a:xfrm>
            <a:off x="4988460" y="3103760"/>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75"/>
          <p:cNvSpPr txBox="1"/>
          <p:nvPr>
            <p:ph idx="13" type="body"/>
          </p:nvPr>
        </p:nvSpPr>
        <p:spPr>
          <a:xfrm>
            <a:off x="4988460" y="3391637"/>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0" name="Google Shape;750;p75"/>
          <p:cNvSpPr txBox="1"/>
          <p:nvPr>
            <p:ph idx="14" type="body"/>
          </p:nvPr>
        </p:nvSpPr>
        <p:spPr>
          <a:xfrm>
            <a:off x="626766" y="4076700"/>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1" name="Google Shape;751;p75"/>
          <p:cNvSpPr txBox="1"/>
          <p:nvPr>
            <p:ph idx="15" type="body"/>
          </p:nvPr>
        </p:nvSpPr>
        <p:spPr>
          <a:xfrm>
            <a:off x="626766" y="4364577"/>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2]">
  <p:cSld name="Vertical timeline [2]">
    <p:spTree>
      <p:nvGrpSpPr>
        <p:cNvPr id="752" name="Shape 752"/>
        <p:cNvGrpSpPr/>
        <p:nvPr/>
      </p:nvGrpSpPr>
      <p:grpSpPr>
        <a:xfrm>
          <a:off x="0" y="0"/>
          <a:ext cx="0" cy="0"/>
          <a:chOff x="0" y="0"/>
          <a:chExt cx="0" cy="0"/>
        </a:xfrm>
      </p:grpSpPr>
      <p:sp>
        <p:nvSpPr>
          <p:cNvPr id="753" name="Google Shape;753;p76"/>
          <p:cNvSpPr/>
          <p:nvPr>
            <p:ph idx="1" type="body"/>
          </p:nvPr>
        </p:nvSpPr>
        <p:spPr>
          <a:xfrm>
            <a:off x="4250531" y="32674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4" name="Google Shape;754;p76"/>
          <p:cNvSpPr/>
          <p:nvPr/>
        </p:nvSpPr>
        <p:spPr>
          <a:xfrm>
            <a:off x="639366"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55" name="Google Shape;755;p76"/>
          <p:cNvSpPr/>
          <p:nvPr>
            <p:ph idx="2" type="body"/>
          </p:nvPr>
        </p:nvSpPr>
        <p:spPr>
          <a:xfrm>
            <a:off x="4252315" y="126999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6" name="Google Shape;756;p76"/>
          <p:cNvSpPr/>
          <p:nvPr>
            <p:ph idx="3" type="body"/>
          </p:nvPr>
        </p:nvSpPr>
        <p:spPr>
          <a:xfrm>
            <a:off x="4252315" y="2211118"/>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7" name="Google Shape;757;p76"/>
          <p:cNvSpPr/>
          <p:nvPr>
            <p:ph idx="4" type="body"/>
          </p:nvPr>
        </p:nvSpPr>
        <p:spPr>
          <a:xfrm>
            <a:off x="4252315" y="3152243"/>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8" name="Google Shape;758;p76"/>
          <p:cNvSpPr/>
          <p:nvPr>
            <p:ph idx="5" type="body"/>
          </p:nvPr>
        </p:nvSpPr>
        <p:spPr>
          <a:xfrm>
            <a:off x="4252173" y="4093369"/>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9" name="Google Shape;759;p76"/>
          <p:cNvSpPr txBox="1"/>
          <p:nvPr>
            <p:ph idx="6" type="body"/>
          </p:nvPr>
        </p:nvSpPr>
        <p:spPr>
          <a:xfrm>
            <a:off x="4990102" y="328868"/>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0" name="Google Shape;760;p76"/>
          <p:cNvSpPr txBox="1"/>
          <p:nvPr>
            <p:ph idx="7" type="body"/>
          </p:nvPr>
        </p:nvSpPr>
        <p:spPr>
          <a:xfrm>
            <a:off x="4990102" y="616745"/>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1" name="Google Shape;761;p76"/>
          <p:cNvSpPr txBox="1"/>
          <p:nvPr>
            <p:ph idx="8" type="body"/>
          </p:nvPr>
        </p:nvSpPr>
        <p:spPr>
          <a:xfrm>
            <a:off x="632419" y="1269992"/>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2" name="Google Shape;762;p76"/>
          <p:cNvSpPr txBox="1"/>
          <p:nvPr>
            <p:ph idx="9" type="body"/>
          </p:nvPr>
        </p:nvSpPr>
        <p:spPr>
          <a:xfrm>
            <a:off x="632419" y="1557869"/>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3" name="Google Shape;763;p76"/>
          <p:cNvSpPr txBox="1"/>
          <p:nvPr>
            <p:ph idx="13" type="body"/>
          </p:nvPr>
        </p:nvSpPr>
        <p:spPr>
          <a:xfrm>
            <a:off x="4990102" y="2211119"/>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4" name="Google Shape;764;p76"/>
          <p:cNvSpPr txBox="1"/>
          <p:nvPr>
            <p:ph idx="14" type="body"/>
          </p:nvPr>
        </p:nvSpPr>
        <p:spPr>
          <a:xfrm>
            <a:off x="4990102" y="2498996"/>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5" name="Google Shape;765;p76"/>
          <p:cNvSpPr txBox="1"/>
          <p:nvPr>
            <p:ph idx="15" type="body"/>
          </p:nvPr>
        </p:nvSpPr>
        <p:spPr>
          <a:xfrm>
            <a:off x="639366" y="3152243"/>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6" name="Google Shape;766;p76"/>
          <p:cNvSpPr txBox="1"/>
          <p:nvPr>
            <p:ph idx="16" type="body"/>
          </p:nvPr>
        </p:nvSpPr>
        <p:spPr>
          <a:xfrm>
            <a:off x="639366" y="3440120"/>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7" name="Google Shape;767;p76"/>
          <p:cNvSpPr/>
          <p:nvPr>
            <p:ph idx="17" type="body"/>
          </p:nvPr>
        </p:nvSpPr>
        <p:spPr>
          <a:xfrm>
            <a:off x="4252173" y="328867"/>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8" name="Google Shape;768;p76"/>
          <p:cNvSpPr txBox="1"/>
          <p:nvPr>
            <p:ph idx="18" type="body"/>
          </p:nvPr>
        </p:nvSpPr>
        <p:spPr>
          <a:xfrm>
            <a:off x="4990102" y="4095497"/>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9" name="Google Shape;769;p76"/>
          <p:cNvSpPr txBox="1"/>
          <p:nvPr>
            <p:ph idx="19" type="body"/>
          </p:nvPr>
        </p:nvSpPr>
        <p:spPr>
          <a:xfrm>
            <a:off x="4990102" y="4383374"/>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3]">
  <p:cSld name="Vertical timeline [3]">
    <p:spTree>
      <p:nvGrpSpPr>
        <p:cNvPr id="770"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72" name="Google Shape;772;p77"/>
          <p:cNvSpPr txBox="1"/>
          <p:nvPr>
            <p:ph type="title"/>
          </p:nvPr>
        </p:nvSpPr>
        <p:spPr>
          <a:xfrm>
            <a:off x="4280892"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73" name="Google Shape;773;p77"/>
          <p:cNvSpPr txBox="1"/>
          <p:nvPr>
            <p:ph idx="1" type="body"/>
          </p:nvPr>
        </p:nvSpPr>
        <p:spPr>
          <a:xfrm>
            <a:off x="867625" y="138648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4" name="Google Shape;774;p77"/>
          <p:cNvSpPr txBox="1"/>
          <p:nvPr>
            <p:ph idx="2" type="body"/>
          </p:nvPr>
        </p:nvSpPr>
        <p:spPr>
          <a:xfrm>
            <a:off x="4804844" y="1176620"/>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5" name="Google Shape;775;p77"/>
          <p:cNvSpPr txBox="1"/>
          <p:nvPr>
            <p:ph idx="3" type="body"/>
          </p:nvPr>
        </p:nvSpPr>
        <p:spPr>
          <a:xfrm>
            <a:off x="4804701" y="2413616"/>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6" name="Google Shape;776;p77"/>
          <p:cNvSpPr txBox="1"/>
          <p:nvPr>
            <p:ph idx="4" type="body"/>
          </p:nvPr>
        </p:nvSpPr>
        <p:spPr>
          <a:xfrm>
            <a:off x="867625" y="2172464"/>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7" name="Google Shape;777;p77"/>
          <p:cNvSpPr txBox="1"/>
          <p:nvPr>
            <p:ph idx="5" type="body"/>
          </p:nvPr>
        </p:nvSpPr>
        <p:spPr>
          <a:xfrm>
            <a:off x="878443" y="3415768"/>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8" name="Google Shape;778;p77"/>
          <p:cNvSpPr txBox="1"/>
          <p:nvPr>
            <p:ph idx="6" type="body"/>
          </p:nvPr>
        </p:nvSpPr>
        <p:spPr>
          <a:xfrm>
            <a:off x="4815661" y="319341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9" name="Google Shape;779;p77"/>
          <p:cNvSpPr txBox="1"/>
          <p:nvPr>
            <p:ph idx="7" type="body"/>
          </p:nvPr>
        </p:nvSpPr>
        <p:spPr>
          <a:xfrm>
            <a:off x="4815518" y="4430411"/>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0" name="Google Shape;780;p77"/>
          <p:cNvSpPr txBox="1"/>
          <p:nvPr>
            <p:ph idx="8" type="body"/>
          </p:nvPr>
        </p:nvSpPr>
        <p:spPr>
          <a:xfrm>
            <a:off x="878443" y="4201749"/>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4]">
  <p:cSld name="Vertical timeline [4]">
    <p:spTree>
      <p:nvGrpSpPr>
        <p:cNvPr id="78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83" name="Google Shape;783;p78"/>
          <p:cNvSpPr txBox="1"/>
          <p:nvPr>
            <p:ph idx="1" type="body"/>
          </p:nvPr>
        </p:nvSpPr>
        <p:spPr>
          <a:xfrm>
            <a:off x="867625" y="392360"/>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4" name="Google Shape;784;p78"/>
          <p:cNvSpPr txBox="1"/>
          <p:nvPr>
            <p:ph idx="2" type="body"/>
          </p:nvPr>
        </p:nvSpPr>
        <p:spPr>
          <a:xfrm>
            <a:off x="4804844" y="182498"/>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5" name="Google Shape;785;p78"/>
          <p:cNvSpPr txBox="1"/>
          <p:nvPr>
            <p:ph idx="3" type="body"/>
          </p:nvPr>
        </p:nvSpPr>
        <p:spPr>
          <a:xfrm>
            <a:off x="4804701" y="1418648"/>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6" name="Google Shape;786;p78"/>
          <p:cNvSpPr txBox="1"/>
          <p:nvPr>
            <p:ph idx="4" type="body"/>
          </p:nvPr>
        </p:nvSpPr>
        <p:spPr>
          <a:xfrm>
            <a:off x="867625" y="117749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7" name="Google Shape;787;p78"/>
          <p:cNvSpPr txBox="1"/>
          <p:nvPr>
            <p:ph idx="5" type="body"/>
          </p:nvPr>
        </p:nvSpPr>
        <p:spPr>
          <a:xfrm>
            <a:off x="878585" y="242781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8" name="Google Shape;788;p78"/>
          <p:cNvSpPr txBox="1"/>
          <p:nvPr>
            <p:ph idx="6" type="body"/>
          </p:nvPr>
        </p:nvSpPr>
        <p:spPr>
          <a:xfrm>
            <a:off x="4804844" y="2199212"/>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9" name="Google Shape;789;p78"/>
          <p:cNvSpPr txBox="1"/>
          <p:nvPr>
            <p:ph idx="7" type="body"/>
          </p:nvPr>
        </p:nvSpPr>
        <p:spPr>
          <a:xfrm>
            <a:off x="4804701" y="3449467"/>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0" name="Google Shape;790;p78"/>
          <p:cNvSpPr txBox="1"/>
          <p:nvPr>
            <p:ph idx="8" type="body"/>
          </p:nvPr>
        </p:nvSpPr>
        <p:spPr>
          <a:xfrm>
            <a:off x="867483" y="322080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1" name="Google Shape;791;p78"/>
          <p:cNvSpPr txBox="1"/>
          <p:nvPr>
            <p:ph idx="9" type="body"/>
          </p:nvPr>
        </p:nvSpPr>
        <p:spPr>
          <a:xfrm>
            <a:off x="861736" y="4469661"/>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2" name="Google Shape;792;p78"/>
          <p:cNvSpPr txBox="1"/>
          <p:nvPr>
            <p:ph idx="13" type="body"/>
          </p:nvPr>
        </p:nvSpPr>
        <p:spPr>
          <a:xfrm>
            <a:off x="4804844" y="424256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1]">
  <p:cSld name="Horizontal timeline [1]">
    <p:spTree>
      <p:nvGrpSpPr>
        <p:cNvPr id="793" name="Shape 793"/>
        <p:cNvGrpSpPr/>
        <p:nvPr/>
      </p:nvGrpSpPr>
      <p:grpSpPr>
        <a:xfrm>
          <a:off x="0" y="0"/>
          <a:ext cx="0" cy="0"/>
          <a:chOff x="0" y="0"/>
          <a:chExt cx="0" cy="0"/>
        </a:xfrm>
      </p:grpSpPr>
      <p:sp>
        <p:nvSpPr>
          <p:cNvPr id="794" name="Google Shape;794;p79"/>
          <p:cNvSpPr txBox="1"/>
          <p:nvPr>
            <p:ph type="title"/>
          </p:nvPr>
        </p:nvSpPr>
        <p:spPr>
          <a:xfrm>
            <a:off x="215911" y="15954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5" name="Google Shape;795;p79"/>
          <p:cNvSpPr txBox="1"/>
          <p:nvPr>
            <p:ph idx="1" type="body"/>
          </p:nvPr>
        </p:nvSpPr>
        <p:spPr>
          <a:xfrm>
            <a:off x="465296" y="2320612"/>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6" name="Google Shape;796;p79"/>
          <p:cNvSpPr txBox="1"/>
          <p:nvPr>
            <p:ph idx="2" type="body"/>
          </p:nvPr>
        </p:nvSpPr>
        <p:spPr>
          <a:xfrm>
            <a:off x="438494"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7" name="Google Shape;797;p79"/>
          <p:cNvSpPr txBox="1"/>
          <p:nvPr>
            <p:ph idx="3" type="body"/>
          </p:nvPr>
        </p:nvSpPr>
        <p:spPr>
          <a:xfrm>
            <a:off x="2243922"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8" name="Google Shape;798;p79"/>
          <p:cNvSpPr txBox="1"/>
          <p:nvPr>
            <p:ph idx="4" type="body"/>
          </p:nvPr>
        </p:nvSpPr>
        <p:spPr>
          <a:xfrm>
            <a:off x="2136710" y="995071"/>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9" name="Google Shape;799;p79"/>
          <p:cNvSpPr txBox="1"/>
          <p:nvPr>
            <p:ph idx="5" type="body"/>
          </p:nvPr>
        </p:nvSpPr>
        <p:spPr>
          <a:xfrm>
            <a:off x="3968941"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0" name="Google Shape;800;p79"/>
          <p:cNvSpPr txBox="1"/>
          <p:nvPr>
            <p:ph idx="6" type="body"/>
          </p:nvPr>
        </p:nvSpPr>
        <p:spPr>
          <a:xfrm>
            <a:off x="3888533"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1" name="Google Shape;801;p79"/>
          <p:cNvSpPr txBox="1"/>
          <p:nvPr>
            <p:ph idx="7" type="body"/>
          </p:nvPr>
        </p:nvSpPr>
        <p:spPr>
          <a:xfrm>
            <a:off x="5693961"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2" name="Google Shape;802;p79"/>
          <p:cNvSpPr txBox="1"/>
          <p:nvPr>
            <p:ph idx="8" type="body"/>
          </p:nvPr>
        </p:nvSpPr>
        <p:spPr>
          <a:xfrm>
            <a:off x="5640354" y="995070"/>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3" name="Google Shape;803;p79"/>
          <p:cNvSpPr txBox="1"/>
          <p:nvPr>
            <p:ph idx="9" type="body"/>
          </p:nvPr>
        </p:nvSpPr>
        <p:spPr>
          <a:xfrm>
            <a:off x="7472585"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4" name="Google Shape;804;p79"/>
          <p:cNvSpPr txBox="1"/>
          <p:nvPr>
            <p:ph idx="13" type="body"/>
          </p:nvPr>
        </p:nvSpPr>
        <p:spPr>
          <a:xfrm>
            <a:off x="7338572"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2]">
  <p:cSld name="Horizontal timeline [2]">
    <p:spTree>
      <p:nvGrpSpPr>
        <p:cNvPr id="805" name="Shape 805"/>
        <p:cNvGrpSpPr/>
        <p:nvPr/>
      </p:nvGrpSpPr>
      <p:grpSpPr>
        <a:xfrm>
          <a:off x="0" y="0"/>
          <a:ext cx="0" cy="0"/>
          <a:chOff x="0" y="0"/>
          <a:chExt cx="0" cy="0"/>
        </a:xfrm>
      </p:grpSpPr>
      <p:sp>
        <p:nvSpPr>
          <p:cNvPr id="806" name="Google Shape;806;p80"/>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7" name="Google Shape;807;p80"/>
          <p:cNvSpPr txBox="1"/>
          <p:nvPr>
            <p:ph idx="1" type="body"/>
          </p:nvPr>
        </p:nvSpPr>
        <p:spPr>
          <a:xfrm>
            <a:off x="465296"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8" name="Google Shape;808;p80"/>
          <p:cNvSpPr txBox="1"/>
          <p:nvPr>
            <p:ph idx="2" type="body"/>
          </p:nvPr>
        </p:nvSpPr>
        <p:spPr>
          <a:xfrm>
            <a:off x="438494" y="967688"/>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9" name="Google Shape;809;p80"/>
          <p:cNvSpPr txBox="1"/>
          <p:nvPr>
            <p:ph idx="3" type="body"/>
          </p:nvPr>
        </p:nvSpPr>
        <p:spPr>
          <a:xfrm>
            <a:off x="2243922"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0" name="Google Shape;810;p80"/>
          <p:cNvSpPr txBox="1"/>
          <p:nvPr>
            <p:ph idx="4" type="body"/>
          </p:nvPr>
        </p:nvSpPr>
        <p:spPr>
          <a:xfrm>
            <a:off x="2136710"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1" name="Google Shape;811;p80"/>
          <p:cNvSpPr txBox="1"/>
          <p:nvPr>
            <p:ph idx="5" type="body"/>
          </p:nvPr>
        </p:nvSpPr>
        <p:spPr>
          <a:xfrm>
            <a:off x="3968941"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2" name="Google Shape;812;p80"/>
          <p:cNvSpPr txBox="1"/>
          <p:nvPr>
            <p:ph idx="6" type="body"/>
          </p:nvPr>
        </p:nvSpPr>
        <p:spPr>
          <a:xfrm>
            <a:off x="3888533"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3" name="Google Shape;813;p80"/>
          <p:cNvSpPr txBox="1"/>
          <p:nvPr>
            <p:ph idx="7" type="body"/>
          </p:nvPr>
        </p:nvSpPr>
        <p:spPr>
          <a:xfrm>
            <a:off x="5693961"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4" name="Google Shape;814;p80"/>
          <p:cNvSpPr txBox="1"/>
          <p:nvPr>
            <p:ph idx="8" type="body"/>
          </p:nvPr>
        </p:nvSpPr>
        <p:spPr>
          <a:xfrm>
            <a:off x="5640354"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5" name="Google Shape;815;p80"/>
          <p:cNvSpPr txBox="1"/>
          <p:nvPr>
            <p:ph idx="9" type="body"/>
          </p:nvPr>
        </p:nvSpPr>
        <p:spPr>
          <a:xfrm>
            <a:off x="7472585"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6" name="Google Shape;816;p80"/>
          <p:cNvSpPr txBox="1"/>
          <p:nvPr>
            <p:ph idx="13" type="body"/>
          </p:nvPr>
        </p:nvSpPr>
        <p:spPr>
          <a:xfrm>
            <a:off x="7338572"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showMasterSp="0">
  <p:cSld name="Title only [2]">
    <p:bg>
      <p:bgPr>
        <a:solidFill>
          <a:schemeClr val="accent1"/>
        </a:solidFill>
      </p:bgPr>
    </p:bg>
    <p:spTree>
      <p:nvGrpSpPr>
        <p:cNvPr id="817" name="Shape 817"/>
        <p:cNvGrpSpPr/>
        <p:nvPr/>
      </p:nvGrpSpPr>
      <p:grpSpPr>
        <a:xfrm>
          <a:off x="0" y="0"/>
          <a:ext cx="0" cy="0"/>
          <a:chOff x="0" y="0"/>
          <a:chExt cx="0" cy="0"/>
        </a:xfrm>
      </p:grpSpPr>
      <p:sp>
        <p:nvSpPr>
          <p:cNvPr id="818" name="Google Shape;818;p81"/>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819" name="Google Shape;819;p8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process slide">
  <p:cSld name="3x process slide">
    <p:spTree>
      <p:nvGrpSpPr>
        <p:cNvPr id="820" name="Shape 820"/>
        <p:cNvGrpSpPr/>
        <p:nvPr/>
      </p:nvGrpSpPr>
      <p:grpSpPr>
        <a:xfrm>
          <a:off x="0" y="0"/>
          <a:ext cx="0" cy="0"/>
          <a:chOff x="0" y="0"/>
          <a:chExt cx="0" cy="0"/>
        </a:xfrm>
      </p:grpSpPr>
      <p:sp>
        <p:nvSpPr>
          <p:cNvPr id="821" name="Google Shape;821;p82"/>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22" name="Google Shape;822;p82"/>
          <p:cNvSpPr/>
          <p:nvPr>
            <p:ph idx="2" type="pic"/>
          </p:nvPr>
        </p:nvSpPr>
        <p:spPr>
          <a:xfrm>
            <a:off x="1316138" y="1966913"/>
            <a:ext cx="657300" cy="657300"/>
          </a:xfrm>
          <a:prstGeom prst="rect">
            <a:avLst/>
          </a:prstGeom>
          <a:noFill/>
          <a:ln>
            <a:noFill/>
          </a:ln>
        </p:spPr>
      </p:sp>
      <p:sp>
        <p:nvSpPr>
          <p:cNvPr id="823" name="Google Shape;823;p82"/>
          <p:cNvSpPr/>
          <p:nvPr>
            <p:ph idx="3" type="pic"/>
          </p:nvPr>
        </p:nvSpPr>
        <p:spPr>
          <a:xfrm>
            <a:off x="4243388" y="1966913"/>
            <a:ext cx="657300" cy="657300"/>
          </a:xfrm>
          <a:prstGeom prst="rect">
            <a:avLst/>
          </a:prstGeom>
          <a:noFill/>
          <a:ln>
            <a:noFill/>
          </a:ln>
        </p:spPr>
      </p:sp>
      <p:sp>
        <p:nvSpPr>
          <p:cNvPr id="824" name="Google Shape;824;p82"/>
          <p:cNvSpPr/>
          <p:nvPr>
            <p:ph idx="4" type="pic"/>
          </p:nvPr>
        </p:nvSpPr>
        <p:spPr>
          <a:xfrm>
            <a:off x="7170638" y="1966913"/>
            <a:ext cx="657300" cy="657300"/>
          </a:xfrm>
          <a:prstGeom prst="rect">
            <a:avLst/>
          </a:prstGeom>
          <a:noFill/>
          <a:ln>
            <a:noFill/>
          </a:ln>
        </p:spPr>
      </p:sp>
      <p:sp>
        <p:nvSpPr>
          <p:cNvPr id="825" name="Google Shape;825;p82"/>
          <p:cNvSpPr txBox="1"/>
          <p:nvPr>
            <p:ph idx="1" type="body"/>
          </p:nvPr>
        </p:nvSpPr>
        <p:spPr>
          <a:xfrm>
            <a:off x="362250" y="982845"/>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6" name="Google Shape;826;p82"/>
          <p:cNvSpPr txBox="1"/>
          <p:nvPr>
            <p:ph idx="5" type="body"/>
          </p:nvPr>
        </p:nvSpPr>
        <p:spPr>
          <a:xfrm>
            <a:off x="3622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7" name="Google Shape;827;p82"/>
          <p:cNvSpPr txBox="1"/>
          <p:nvPr>
            <p:ph idx="6" type="body"/>
          </p:nvPr>
        </p:nvSpPr>
        <p:spPr>
          <a:xfrm>
            <a:off x="3622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8" name="Google Shape;828;p82"/>
          <p:cNvSpPr txBox="1"/>
          <p:nvPr>
            <p:ph idx="7" type="body"/>
          </p:nvPr>
        </p:nvSpPr>
        <p:spPr>
          <a:xfrm>
            <a:off x="328950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9" name="Google Shape;829;p82"/>
          <p:cNvSpPr txBox="1"/>
          <p:nvPr>
            <p:ph idx="8" type="body"/>
          </p:nvPr>
        </p:nvSpPr>
        <p:spPr>
          <a:xfrm>
            <a:off x="328950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0" name="Google Shape;830;p82"/>
          <p:cNvSpPr txBox="1"/>
          <p:nvPr>
            <p:ph idx="9" type="body"/>
          </p:nvPr>
        </p:nvSpPr>
        <p:spPr>
          <a:xfrm>
            <a:off x="62167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1" name="Google Shape;831;p82"/>
          <p:cNvSpPr txBox="1"/>
          <p:nvPr>
            <p:ph idx="13" type="body"/>
          </p:nvPr>
        </p:nvSpPr>
        <p:spPr>
          <a:xfrm>
            <a:off x="62167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rocess slide">
  <p:cSld name="4x process slide">
    <p:spTree>
      <p:nvGrpSpPr>
        <p:cNvPr id="832" name="Shape 832"/>
        <p:cNvGrpSpPr/>
        <p:nvPr/>
      </p:nvGrpSpPr>
      <p:grpSpPr>
        <a:xfrm>
          <a:off x="0" y="0"/>
          <a:ext cx="0" cy="0"/>
          <a:chOff x="0" y="0"/>
          <a:chExt cx="0" cy="0"/>
        </a:xfrm>
      </p:grpSpPr>
      <p:sp>
        <p:nvSpPr>
          <p:cNvPr id="833" name="Google Shape;833;p83"/>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34" name="Google Shape;834;p83"/>
          <p:cNvSpPr/>
          <p:nvPr>
            <p:ph idx="2" type="pic"/>
          </p:nvPr>
        </p:nvSpPr>
        <p:spPr>
          <a:xfrm>
            <a:off x="1062638" y="1966913"/>
            <a:ext cx="657300" cy="657300"/>
          </a:xfrm>
          <a:prstGeom prst="rect">
            <a:avLst/>
          </a:prstGeom>
          <a:noFill/>
          <a:ln>
            <a:noFill/>
          </a:ln>
        </p:spPr>
      </p:sp>
      <p:sp>
        <p:nvSpPr>
          <p:cNvPr id="835" name="Google Shape;835;p83"/>
          <p:cNvSpPr/>
          <p:nvPr>
            <p:ph idx="3" type="pic"/>
          </p:nvPr>
        </p:nvSpPr>
        <p:spPr>
          <a:xfrm>
            <a:off x="3169844" y="1966913"/>
            <a:ext cx="657300" cy="657300"/>
          </a:xfrm>
          <a:prstGeom prst="rect">
            <a:avLst/>
          </a:prstGeom>
          <a:noFill/>
          <a:ln>
            <a:noFill/>
          </a:ln>
        </p:spPr>
      </p:sp>
      <p:sp>
        <p:nvSpPr>
          <p:cNvPr id="836" name="Google Shape;836;p83"/>
          <p:cNvSpPr/>
          <p:nvPr>
            <p:ph idx="4" type="pic"/>
          </p:nvPr>
        </p:nvSpPr>
        <p:spPr>
          <a:xfrm>
            <a:off x="5279435" y="1966913"/>
            <a:ext cx="657300" cy="657300"/>
          </a:xfrm>
          <a:prstGeom prst="rect">
            <a:avLst/>
          </a:prstGeom>
          <a:noFill/>
          <a:ln>
            <a:noFill/>
          </a:ln>
        </p:spPr>
      </p:sp>
      <p:sp>
        <p:nvSpPr>
          <p:cNvPr id="837" name="Google Shape;837;p83"/>
          <p:cNvSpPr/>
          <p:nvPr>
            <p:ph idx="5" type="pic"/>
          </p:nvPr>
        </p:nvSpPr>
        <p:spPr>
          <a:xfrm>
            <a:off x="7381875" y="1966913"/>
            <a:ext cx="657300" cy="657300"/>
          </a:xfrm>
          <a:prstGeom prst="rect">
            <a:avLst/>
          </a:prstGeom>
          <a:noFill/>
          <a:ln>
            <a:noFill/>
          </a:ln>
        </p:spPr>
      </p:sp>
      <p:sp>
        <p:nvSpPr>
          <p:cNvPr id="838" name="Google Shape;838;p83"/>
          <p:cNvSpPr txBox="1"/>
          <p:nvPr>
            <p:ph idx="1" type="body"/>
          </p:nvPr>
        </p:nvSpPr>
        <p:spPr>
          <a:xfrm>
            <a:off x="31116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9" name="Google Shape;839;p83"/>
          <p:cNvSpPr txBox="1"/>
          <p:nvPr>
            <p:ph idx="6" type="body"/>
          </p:nvPr>
        </p:nvSpPr>
        <p:spPr>
          <a:xfrm>
            <a:off x="31116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0" name="Google Shape;840;p83"/>
          <p:cNvSpPr txBox="1"/>
          <p:nvPr>
            <p:ph idx="7" type="body"/>
          </p:nvPr>
        </p:nvSpPr>
        <p:spPr>
          <a:xfrm>
            <a:off x="251937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1" name="Google Shape;841;p83"/>
          <p:cNvSpPr txBox="1"/>
          <p:nvPr>
            <p:ph idx="8" type="body"/>
          </p:nvPr>
        </p:nvSpPr>
        <p:spPr>
          <a:xfrm>
            <a:off x="251937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2" name="Google Shape;842;p83"/>
          <p:cNvSpPr txBox="1"/>
          <p:nvPr>
            <p:ph idx="9" type="body"/>
          </p:nvPr>
        </p:nvSpPr>
        <p:spPr>
          <a:xfrm>
            <a:off x="472758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3" name="Google Shape;843;p83"/>
          <p:cNvSpPr txBox="1"/>
          <p:nvPr>
            <p:ph idx="13" type="body"/>
          </p:nvPr>
        </p:nvSpPr>
        <p:spPr>
          <a:xfrm>
            <a:off x="472758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4" name="Google Shape;844;p83"/>
          <p:cNvSpPr txBox="1"/>
          <p:nvPr>
            <p:ph idx="14" type="body"/>
          </p:nvPr>
        </p:nvSpPr>
        <p:spPr>
          <a:xfrm>
            <a:off x="693579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5" name="Google Shape;845;p83"/>
          <p:cNvSpPr txBox="1"/>
          <p:nvPr>
            <p:ph idx="15" type="body"/>
          </p:nvPr>
        </p:nvSpPr>
        <p:spPr>
          <a:xfrm>
            <a:off x="693579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6" name="Google Shape;846;p83"/>
          <p:cNvSpPr txBox="1"/>
          <p:nvPr>
            <p:ph idx="16" type="body"/>
          </p:nvPr>
        </p:nvSpPr>
        <p:spPr>
          <a:xfrm>
            <a:off x="361167" y="984240"/>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process slide">
  <p:cSld name="5x process slide">
    <p:spTree>
      <p:nvGrpSpPr>
        <p:cNvPr id="847" name="Shape 847"/>
        <p:cNvGrpSpPr/>
        <p:nvPr/>
      </p:nvGrpSpPr>
      <p:grpSpPr>
        <a:xfrm>
          <a:off x="0" y="0"/>
          <a:ext cx="0" cy="0"/>
          <a:chOff x="0" y="0"/>
          <a:chExt cx="0" cy="0"/>
        </a:xfrm>
      </p:grpSpPr>
      <p:sp>
        <p:nvSpPr>
          <p:cNvPr id="848" name="Google Shape;848;p84"/>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9" name="Google Shape;849;p84"/>
          <p:cNvSpPr/>
          <p:nvPr>
            <p:ph idx="2" type="pic"/>
          </p:nvPr>
        </p:nvSpPr>
        <p:spPr>
          <a:xfrm>
            <a:off x="770400" y="1966913"/>
            <a:ext cx="657300" cy="657300"/>
          </a:xfrm>
          <a:prstGeom prst="rect">
            <a:avLst/>
          </a:prstGeom>
          <a:noFill/>
          <a:ln>
            <a:noFill/>
          </a:ln>
        </p:spPr>
      </p:sp>
      <p:sp>
        <p:nvSpPr>
          <p:cNvPr id="850" name="Google Shape;850;p84"/>
          <p:cNvSpPr/>
          <p:nvPr>
            <p:ph idx="3" type="pic"/>
          </p:nvPr>
        </p:nvSpPr>
        <p:spPr>
          <a:xfrm>
            <a:off x="2492812" y="1966913"/>
            <a:ext cx="657300" cy="657300"/>
          </a:xfrm>
          <a:prstGeom prst="rect">
            <a:avLst/>
          </a:prstGeom>
          <a:noFill/>
          <a:ln>
            <a:noFill/>
          </a:ln>
        </p:spPr>
      </p:sp>
      <p:sp>
        <p:nvSpPr>
          <p:cNvPr id="851" name="Google Shape;851;p84"/>
          <p:cNvSpPr/>
          <p:nvPr>
            <p:ph idx="4" type="pic"/>
          </p:nvPr>
        </p:nvSpPr>
        <p:spPr>
          <a:xfrm>
            <a:off x="4241868" y="1966913"/>
            <a:ext cx="657300" cy="657300"/>
          </a:xfrm>
          <a:prstGeom prst="rect">
            <a:avLst/>
          </a:prstGeom>
          <a:noFill/>
          <a:ln>
            <a:noFill/>
          </a:ln>
        </p:spPr>
      </p:sp>
      <p:sp>
        <p:nvSpPr>
          <p:cNvPr id="852" name="Google Shape;852;p84"/>
          <p:cNvSpPr/>
          <p:nvPr>
            <p:ph idx="5" type="pic"/>
          </p:nvPr>
        </p:nvSpPr>
        <p:spPr>
          <a:xfrm>
            <a:off x="5964281" y="1966913"/>
            <a:ext cx="657300" cy="657300"/>
          </a:xfrm>
          <a:prstGeom prst="rect">
            <a:avLst/>
          </a:prstGeom>
          <a:noFill/>
          <a:ln>
            <a:noFill/>
          </a:ln>
        </p:spPr>
      </p:sp>
      <p:sp>
        <p:nvSpPr>
          <p:cNvPr id="853" name="Google Shape;853;p84"/>
          <p:cNvSpPr/>
          <p:nvPr>
            <p:ph idx="6" type="pic"/>
          </p:nvPr>
        </p:nvSpPr>
        <p:spPr>
          <a:xfrm>
            <a:off x="7739715" y="1966913"/>
            <a:ext cx="657300" cy="657300"/>
          </a:xfrm>
          <a:prstGeom prst="rect">
            <a:avLst/>
          </a:prstGeom>
          <a:noFill/>
          <a:ln>
            <a:noFill/>
          </a:ln>
        </p:spPr>
      </p:sp>
      <p:sp>
        <p:nvSpPr>
          <p:cNvPr id="854" name="Google Shape;854;p84"/>
          <p:cNvSpPr txBox="1"/>
          <p:nvPr>
            <p:ph idx="1" type="body"/>
          </p:nvPr>
        </p:nvSpPr>
        <p:spPr>
          <a:xfrm>
            <a:off x="25585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5" name="Google Shape;855;p84"/>
          <p:cNvSpPr txBox="1"/>
          <p:nvPr>
            <p:ph idx="7" type="body"/>
          </p:nvPr>
        </p:nvSpPr>
        <p:spPr>
          <a:xfrm>
            <a:off x="25585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6" name="Google Shape;856;p84"/>
          <p:cNvSpPr txBox="1"/>
          <p:nvPr>
            <p:ph idx="8" type="body"/>
          </p:nvPr>
        </p:nvSpPr>
        <p:spPr>
          <a:xfrm>
            <a:off x="203348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7" name="Google Shape;857;p84"/>
          <p:cNvSpPr txBox="1"/>
          <p:nvPr>
            <p:ph idx="9" type="body"/>
          </p:nvPr>
        </p:nvSpPr>
        <p:spPr>
          <a:xfrm>
            <a:off x="203348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8" name="Google Shape;858;p84"/>
          <p:cNvSpPr txBox="1"/>
          <p:nvPr>
            <p:ph idx="13" type="body"/>
          </p:nvPr>
        </p:nvSpPr>
        <p:spPr>
          <a:xfrm>
            <a:off x="381111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9" name="Google Shape;859;p84"/>
          <p:cNvSpPr txBox="1"/>
          <p:nvPr>
            <p:ph idx="14" type="body"/>
          </p:nvPr>
        </p:nvSpPr>
        <p:spPr>
          <a:xfrm>
            <a:off x="381111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0" name="Google Shape;860;p84"/>
          <p:cNvSpPr txBox="1"/>
          <p:nvPr>
            <p:ph idx="15" type="body"/>
          </p:nvPr>
        </p:nvSpPr>
        <p:spPr>
          <a:xfrm>
            <a:off x="558874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1" name="Google Shape;861;p84"/>
          <p:cNvSpPr txBox="1"/>
          <p:nvPr>
            <p:ph idx="16" type="body"/>
          </p:nvPr>
        </p:nvSpPr>
        <p:spPr>
          <a:xfrm>
            <a:off x="558874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2" name="Google Shape;862;p84"/>
          <p:cNvSpPr txBox="1"/>
          <p:nvPr>
            <p:ph idx="17" type="body"/>
          </p:nvPr>
        </p:nvSpPr>
        <p:spPr>
          <a:xfrm>
            <a:off x="736637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3" name="Google Shape;863;p84"/>
          <p:cNvSpPr txBox="1"/>
          <p:nvPr>
            <p:ph idx="18" type="body"/>
          </p:nvPr>
        </p:nvSpPr>
        <p:spPr>
          <a:xfrm>
            <a:off x="736637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4" name="Google Shape;864;p84"/>
          <p:cNvSpPr txBox="1"/>
          <p:nvPr>
            <p:ph idx="19"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x process slide">
  <p:cSld name="6x process slide">
    <p:spTree>
      <p:nvGrpSpPr>
        <p:cNvPr id="865" name="Shape 865"/>
        <p:cNvGrpSpPr/>
        <p:nvPr/>
      </p:nvGrpSpPr>
      <p:grpSpPr>
        <a:xfrm>
          <a:off x="0" y="0"/>
          <a:ext cx="0" cy="0"/>
          <a:chOff x="0" y="0"/>
          <a:chExt cx="0" cy="0"/>
        </a:xfrm>
      </p:grpSpPr>
      <p:sp>
        <p:nvSpPr>
          <p:cNvPr id="866" name="Google Shape;866;p85"/>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7" name="Google Shape;867;p85"/>
          <p:cNvSpPr/>
          <p:nvPr>
            <p:ph idx="2" type="pic"/>
          </p:nvPr>
        </p:nvSpPr>
        <p:spPr>
          <a:xfrm>
            <a:off x="631829" y="1966913"/>
            <a:ext cx="657300" cy="657300"/>
          </a:xfrm>
          <a:prstGeom prst="rect">
            <a:avLst/>
          </a:prstGeom>
          <a:noFill/>
          <a:ln>
            <a:noFill/>
          </a:ln>
        </p:spPr>
      </p:sp>
      <p:sp>
        <p:nvSpPr>
          <p:cNvPr id="868" name="Google Shape;868;p85"/>
          <p:cNvSpPr/>
          <p:nvPr>
            <p:ph idx="3" type="pic"/>
          </p:nvPr>
        </p:nvSpPr>
        <p:spPr>
          <a:xfrm>
            <a:off x="2083601" y="1966913"/>
            <a:ext cx="657300" cy="657300"/>
          </a:xfrm>
          <a:prstGeom prst="rect">
            <a:avLst/>
          </a:prstGeom>
          <a:noFill/>
          <a:ln>
            <a:noFill/>
          </a:ln>
        </p:spPr>
      </p:sp>
      <p:sp>
        <p:nvSpPr>
          <p:cNvPr id="869" name="Google Shape;869;p85"/>
          <p:cNvSpPr/>
          <p:nvPr>
            <p:ph idx="4" type="pic"/>
          </p:nvPr>
        </p:nvSpPr>
        <p:spPr>
          <a:xfrm>
            <a:off x="3537363" y="1966913"/>
            <a:ext cx="657300" cy="657300"/>
          </a:xfrm>
          <a:prstGeom prst="rect">
            <a:avLst/>
          </a:prstGeom>
          <a:noFill/>
          <a:ln>
            <a:noFill/>
          </a:ln>
        </p:spPr>
      </p:sp>
      <p:sp>
        <p:nvSpPr>
          <p:cNvPr id="870" name="Google Shape;870;p85"/>
          <p:cNvSpPr/>
          <p:nvPr>
            <p:ph idx="5" type="pic"/>
          </p:nvPr>
        </p:nvSpPr>
        <p:spPr>
          <a:xfrm>
            <a:off x="4986410" y="1969294"/>
            <a:ext cx="657300" cy="657300"/>
          </a:xfrm>
          <a:prstGeom prst="rect">
            <a:avLst/>
          </a:prstGeom>
          <a:noFill/>
          <a:ln>
            <a:noFill/>
          </a:ln>
        </p:spPr>
      </p:sp>
      <p:sp>
        <p:nvSpPr>
          <p:cNvPr id="871" name="Google Shape;871;p85"/>
          <p:cNvSpPr/>
          <p:nvPr>
            <p:ph idx="6" type="pic"/>
          </p:nvPr>
        </p:nvSpPr>
        <p:spPr>
          <a:xfrm>
            <a:off x="6435349" y="1966913"/>
            <a:ext cx="657300" cy="657300"/>
          </a:xfrm>
          <a:prstGeom prst="rect">
            <a:avLst/>
          </a:prstGeom>
          <a:noFill/>
          <a:ln>
            <a:noFill/>
          </a:ln>
        </p:spPr>
      </p:sp>
      <p:sp>
        <p:nvSpPr>
          <p:cNvPr id="872" name="Google Shape;872;p85"/>
          <p:cNvSpPr txBox="1"/>
          <p:nvPr>
            <p:ph idx="1" type="body"/>
          </p:nvPr>
        </p:nvSpPr>
        <p:spPr>
          <a:xfrm>
            <a:off x="22773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3" name="Google Shape;873;p85"/>
          <p:cNvSpPr txBox="1"/>
          <p:nvPr>
            <p:ph idx="7" type="body"/>
          </p:nvPr>
        </p:nvSpPr>
        <p:spPr>
          <a:xfrm>
            <a:off x="22773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4" name="Google Shape;874;p85"/>
          <p:cNvSpPr txBox="1"/>
          <p:nvPr>
            <p:ph idx="8" type="body"/>
          </p:nvPr>
        </p:nvSpPr>
        <p:spPr>
          <a:xfrm>
            <a:off x="1713781"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5" name="Google Shape;875;p85"/>
          <p:cNvSpPr txBox="1"/>
          <p:nvPr>
            <p:ph idx="9" type="body"/>
          </p:nvPr>
        </p:nvSpPr>
        <p:spPr>
          <a:xfrm>
            <a:off x="1713781"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6" name="Google Shape;876;p85"/>
          <p:cNvSpPr txBox="1"/>
          <p:nvPr>
            <p:ph idx="13" type="body"/>
          </p:nvPr>
        </p:nvSpPr>
        <p:spPr>
          <a:xfrm>
            <a:off x="3199825"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7" name="Google Shape;877;p85"/>
          <p:cNvSpPr txBox="1"/>
          <p:nvPr>
            <p:ph idx="14" type="body"/>
          </p:nvPr>
        </p:nvSpPr>
        <p:spPr>
          <a:xfrm>
            <a:off x="3199825"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8" name="Google Shape;878;p85"/>
          <p:cNvSpPr txBox="1"/>
          <p:nvPr>
            <p:ph idx="15" type="body"/>
          </p:nvPr>
        </p:nvSpPr>
        <p:spPr>
          <a:xfrm>
            <a:off x="4685869"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9" name="Google Shape;879;p85"/>
          <p:cNvSpPr txBox="1"/>
          <p:nvPr>
            <p:ph idx="16" type="body"/>
          </p:nvPr>
        </p:nvSpPr>
        <p:spPr>
          <a:xfrm>
            <a:off x="4685869"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0" name="Google Shape;880;p85"/>
          <p:cNvSpPr txBox="1"/>
          <p:nvPr>
            <p:ph idx="17" type="body"/>
          </p:nvPr>
        </p:nvSpPr>
        <p:spPr>
          <a:xfrm>
            <a:off x="6171913"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1" name="Google Shape;881;p85"/>
          <p:cNvSpPr txBox="1"/>
          <p:nvPr>
            <p:ph idx="18" type="body"/>
          </p:nvPr>
        </p:nvSpPr>
        <p:spPr>
          <a:xfrm>
            <a:off x="6171913"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2" name="Google Shape;882;p85"/>
          <p:cNvSpPr txBox="1"/>
          <p:nvPr>
            <p:ph idx="19" type="body"/>
          </p:nvPr>
        </p:nvSpPr>
        <p:spPr>
          <a:xfrm>
            <a:off x="765795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3" name="Google Shape;883;p85"/>
          <p:cNvSpPr txBox="1"/>
          <p:nvPr>
            <p:ph idx="20" type="body"/>
          </p:nvPr>
        </p:nvSpPr>
        <p:spPr>
          <a:xfrm>
            <a:off x="765795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4" name="Google Shape;884;p85"/>
          <p:cNvSpPr/>
          <p:nvPr>
            <p:ph idx="21" type="pic"/>
          </p:nvPr>
        </p:nvSpPr>
        <p:spPr>
          <a:xfrm>
            <a:off x="7898110" y="1966913"/>
            <a:ext cx="657300" cy="657300"/>
          </a:xfrm>
          <a:prstGeom prst="rect">
            <a:avLst/>
          </a:prstGeom>
          <a:noFill/>
          <a:ln>
            <a:noFill/>
          </a:ln>
        </p:spPr>
      </p:sp>
      <p:sp>
        <p:nvSpPr>
          <p:cNvPr id="885" name="Google Shape;885;p85"/>
          <p:cNvSpPr txBox="1"/>
          <p:nvPr>
            <p:ph idx="22"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oints icon slide">
  <p:cSld name="4x points icon slide">
    <p:spTree>
      <p:nvGrpSpPr>
        <p:cNvPr id="886" name="Shape 886"/>
        <p:cNvGrpSpPr/>
        <p:nvPr/>
      </p:nvGrpSpPr>
      <p:grpSpPr>
        <a:xfrm>
          <a:off x="0" y="0"/>
          <a:ext cx="0" cy="0"/>
          <a:chOff x="0" y="0"/>
          <a:chExt cx="0" cy="0"/>
        </a:xfrm>
      </p:grpSpPr>
      <p:sp>
        <p:nvSpPr>
          <p:cNvPr id="887" name="Google Shape;887;p86"/>
          <p:cNvSpPr txBox="1"/>
          <p:nvPr>
            <p:ph idx="1" type="body"/>
          </p:nvPr>
        </p:nvSpPr>
        <p:spPr>
          <a:xfrm>
            <a:off x="694382" y="1952625"/>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8" name="Google Shape;888;p86"/>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9" name="Google Shape;889;p86"/>
          <p:cNvSpPr txBox="1"/>
          <p:nvPr>
            <p:ph idx="2"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0" name="Google Shape;890;p86"/>
          <p:cNvSpPr/>
          <p:nvPr>
            <p:ph idx="3" type="pic"/>
          </p:nvPr>
        </p:nvSpPr>
        <p:spPr>
          <a:xfrm>
            <a:off x="3535784" y="2104532"/>
            <a:ext cx="724800" cy="724800"/>
          </a:xfrm>
          <a:prstGeom prst="rect">
            <a:avLst/>
          </a:prstGeom>
          <a:noFill/>
          <a:ln>
            <a:noFill/>
          </a:ln>
        </p:spPr>
      </p:sp>
      <p:sp>
        <p:nvSpPr>
          <p:cNvPr id="891" name="Google Shape;891;p86"/>
          <p:cNvSpPr/>
          <p:nvPr>
            <p:ph idx="4" type="pic"/>
          </p:nvPr>
        </p:nvSpPr>
        <p:spPr>
          <a:xfrm>
            <a:off x="4883320" y="2104532"/>
            <a:ext cx="724800" cy="724800"/>
          </a:xfrm>
          <a:prstGeom prst="rect">
            <a:avLst/>
          </a:prstGeom>
          <a:noFill/>
          <a:ln>
            <a:noFill/>
          </a:ln>
        </p:spPr>
      </p:sp>
      <p:sp>
        <p:nvSpPr>
          <p:cNvPr id="892" name="Google Shape;892;p86"/>
          <p:cNvSpPr/>
          <p:nvPr>
            <p:ph idx="5" type="pic"/>
          </p:nvPr>
        </p:nvSpPr>
        <p:spPr>
          <a:xfrm>
            <a:off x="3545312" y="3450056"/>
            <a:ext cx="724800" cy="724800"/>
          </a:xfrm>
          <a:prstGeom prst="rect">
            <a:avLst/>
          </a:prstGeom>
          <a:noFill/>
          <a:ln>
            <a:noFill/>
          </a:ln>
        </p:spPr>
      </p:sp>
      <p:sp>
        <p:nvSpPr>
          <p:cNvPr id="893" name="Google Shape;893;p86"/>
          <p:cNvSpPr/>
          <p:nvPr>
            <p:ph idx="6" type="pic"/>
          </p:nvPr>
        </p:nvSpPr>
        <p:spPr>
          <a:xfrm>
            <a:off x="4892848" y="3450056"/>
            <a:ext cx="724800" cy="724800"/>
          </a:xfrm>
          <a:prstGeom prst="rect">
            <a:avLst/>
          </a:prstGeom>
          <a:noFill/>
          <a:ln>
            <a:noFill/>
          </a:ln>
        </p:spPr>
      </p:sp>
      <p:sp>
        <p:nvSpPr>
          <p:cNvPr id="894" name="Google Shape;894;p86"/>
          <p:cNvSpPr txBox="1"/>
          <p:nvPr>
            <p:ph idx="7" type="body"/>
          </p:nvPr>
        </p:nvSpPr>
        <p:spPr>
          <a:xfrm>
            <a:off x="694382" y="3295648"/>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5" name="Google Shape;895;p86"/>
          <p:cNvSpPr txBox="1"/>
          <p:nvPr>
            <p:ph idx="8" type="body"/>
          </p:nvPr>
        </p:nvSpPr>
        <p:spPr>
          <a:xfrm>
            <a:off x="5924050" y="1952625"/>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6" name="Google Shape;896;p86"/>
          <p:cNvSpPr txBox="1"/>
          <p:nvPr>
            <p:ph idx="9" type="body"/>
          </p:nvPr>
        </p:nvSpPr>
        <p:spPr>
          <a:xfrm>
            <a:off x="5924050" y="3295648"/>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able">
  <p:cSld name="Text &amp; table">
    <p:spTree>
      <p:nvGrpSpPr>
        <p:cNvPr id="897" name="Shape 897"/>
        <p:cNvGrpSpPr/>
        <p:nvPr/>
      </p:nvGrpSpPr>
      <p:grpSpPr>
        <a:xfrm>
          <a:off x="0" y="0"/>
          <a:ext cx="0" cy="0"/>
          <a:chOff x="0" y="0"/>
          <a:chExt cx="0" cy="0"/>
        </a:xfrm>
      </p:grpSpPr>
      <p:sp>
        <p:nvSpPr>
          <p:cNvPr id="898" name="Google Shape;898;p87"/>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9" name="Google Shape;899;p87"/>
          <p:cNvSpPr txBox="1"/>
          <p:nvPr>
            <p:ph idx="1" type="body"/>
          </p:nvPr>
        </p:nvSpPr>
        <p:spPr>
          <a:xfrm>
            <a:off x="639019" y="974104"/>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tep pyramid">
  <p:cSld name="3-step pyramid">
    <p:spTree>
      <p:nvGrpSpPr>
        <p:cNvPr id="900" name="Shape 900"/>
        <p:cNvGrpSpPr/>
        <p:nvPr/>
      </p:nvGrpSpPr>
      <p:grpSpPr>
        <a:xfrm>
          <a:off x="0" y="0"/>
          <a:ext cx="0" cy="0"/>
          <a:chOff x="0" y="0"/>
          <a:chExt cx="0" cy="0"/>
        </a:xfrm>
      </p:grpSpPr>
      <p:sp>
        <p:nvSpPr>
          <p:cNvPr id="901" name="Google Shape;901;p88"/>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2" name="Google Shape;902;p88"/>
          <p:cNvSpPr/>
          <p:nvPr>
            <p:ph idx="2" type="pic"/>
          </p:nvPr>
        </p:nvSpPr>
        <p:spPr>
          <a:xfrm>
            <a:off x="1605268" y="1548787"/>
            <a:ext cx="516300" cy="516300"/>
          </a:xfrm>
          <a:prstGeom prst="rect">
            <a:avLst/>
          </a:prstGeom>
          <a:noFill/>
          <a:ln>
            <a:noFill/>
          </a:ln>
        </p:spPr>
      </p:sp>
      <p:sp>
        <p:nvSpPr>
          <p:cNvPr id="903" name="Google Shape;903;p88"/>
          <p:cNvSpPr/>
          <p:nvPr>
            <p:ph idx="3" type="pic"/>
          </p:nvPr>
        </p:nvSpPr>
        <p:spPr>
          <a:xfrm>
            <a:off x="1605268" y="2582873"/>
            <a:ext cx="516300" cy="516300"/>
          </a:xfrm>
          <a:prstGeom prst="rect">
            <a:avLst/>
          </a:prstGeom>
          <a:noFill/>
          <a:ln>
            <a:noFill/>
          </a:ln>
        </p:spPr>
      </p:sp>
      <p:sp>
        <p:nvSpPr>
          <p:cNvPr id="904" name="Google Shape;904;p88"/>
          <p:cNvSpPr/>
          <p:nvPr>
            <p:ph idx="4" type="pic"/>
          </p:nvPr>
        </p:nvSpPr>
        <p:spPr>
          <a:xfrm>
            <a:off x="1605268" y="3845559"/>
            <a:ext cx="516300" cy="516300"/>
          </a:xfrm>
          <a:prstGeom prst="rect">
            <a:avLst/>
          </a:prstGeom>
          <a:noFill/>
          <a:ln>
            <a:noFill/>
          </a:ln>
        </p:spPr>
      </p:sp>
      <p:sp>
        <p:nvSpPr>
          <p:cNvPr id="905" name="Google Shape;905;p88"/>
          <p:cNvSpPr txBox="1"/>
          <p:nvPr>
            <p:ph idx="1" type="body"/>
          </p:nvPr>
        </p:nvSpPr>
        <p:spPr>
          <a:xfrm>
            <a:off x="2844193" y="1348828"/>
            <a:ext cx="49353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6" name="Google Shape;906;p88"/>
          <p:cNvSpPr txBox="1"/>
          <p:nvPr>
            <p:ph idx="5" type="body"/>
          </p:nvPr>
        </p:nvSpPr>
        <p:spPr>
          <a:xfrm>
            <a:off x="2844193" y="1120267"/>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7" name="Google Shape;907;p88"/>
          <p:cNvSpPr txBox="1"/>
          <p:nvPr>
            <p:ph idx="6" type="body"/>
          </p:nvPr>
        </p:nvSpPr>
        <p:spPr>
          <a:xfrm>
            <a:off x="3319004" y="2624243"/>
            <a:ext cx="44607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8"/>
          <p:cNvSpPr txBox="1"/>
          <p:nvPr>
            <p:ph idx="7" type="body"/>
          </p:nvPr>
        </p:nvSpPr>
        <p:spPr>
          <a:xfrm>
            <a:off x="3319004" y="239568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9" name="Google Shape;909;p88"/>
          <p:cNvSpPr txBox="1"/>
          <p:nvPr>
            <p:ph idx="8" type="body"/>
          </p:nvPr>
        </p:nvSpPr>
        <p:spPr>
          <a:xfrm>
            <a:off x="4306325" y="3900900"/>
            <a:ext cx="34734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0" name="Google Shape;910;p88"/>
          <p:cNvSpPr txBox="1"/>
          <p:nvPr>
            <p:ph idx="9" type="body"/>
          </p:nvPr>
        </p:nvSpPr>
        <p:spPr>
          <a:xfrm>
            <a:off x="4306325" y="3672339"/>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step pyramid">
  <p:cSld name="4-step pyramid">
    <p:spTree>
      <p:nvGrpSpPr>
        <p:cNvPr id="91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anchorCtr="0" anchor="ctr" bIns="34275" lIns="1188000"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rect b="b" l="l" r="r" t="t"/>
              <a:pathLst>
                <a:path extrusionOk="0" h="1168400" w="2788676">
                  <a:moveTo>
                    <a:pt x="0" y="1168400"/>
                  </a:moveTo>
                  <a:lnTo>
                    <a:pt x="1394334" y="0"/>
                  </a:lnTo>
                  <a:lnTo>
                    <a:pt x="1394342" y="0"/>
                  </a:lnTo>
                  <a:lnTo>
                    <a:pt x="2788676" y="1168400"/>
                  </a:lnTo>
                  <a:lnTo>
                    <a:pt x="0" y="11684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rect b="b" l="l" r="r" t="t"/>
              <a:pathLst>
                <a:path extrusionOk="0" h="1168400" w="5577353">
                  <a:moveTo>
                    <a:pt x="0" y="1168400"/>
                  </a:moveTo>
                  <a:lnTo>
                    <a:pt x="1394334" y="0"/>
                  </a:lnTo>
                  <a:lnTo>
                    <a:pt x="4183019" y="0"/>
                  </a:lnTo>
                  <a:lnTo>
                    <a:pt x="5577353" y="1168400"/>
                  </a:lnTo>
                  <a:lnTo>
                    <a:pt x="0" y="1168400"/>
                  </a:lnTo>
                  <a:close/>
                </a:path>
              </a:pathLst>
            </a:custGeom>
            <a:solidFill>
              <a:schemeClr val="accent1"/>
            </a:solidFill>
            <a:ln cap="flat" cmpd="sng" w="12700">
              <a:solidFill>
                <a:schemeClr val="lt1"/>
              </a:solidFill>
              <a:prstDash val="solid"/>
              <a:miter lim="800000"/>
              <a:headEnd len="sm" w="sm" type="none"/>
              <a:tailEnd len="sm" w="sm" type="none"/>
            </a:ln>
          </p:spPr>
          <p:txBody>
            <a:bodyPr anchorCtr="0" anchor="ctr" bIns="61925" lIns="793925" spcFirstLastPara="1" rIns="793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rect b="b" l="l" r="r" t="t"/>
              <a:pathLst>
                <a:path extrusionOk="0" h="1168400" w="8366029">
                  <a:moveTo>
                    <a:pt x="0" y="1168400"/>
                  </a:moveTo>
                  <a:lnTo>
                    <a:pt x="1394334" y="0"/>
                  </a:lnTo>
                  <a:lnTo>
                    <a:pt x="6971695" y="0"/>
                  </a:lnTo>
                  <a:lnTo>
                    <a:pt x="8366029" y="1168400"/>
                  </a:lnTo>
                  <a:lnTo>
                    <a:pt x="0" y="11684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61925" lIns="1159950" spcFirstLastPara="1" rIns="1159950"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rect b="b" l="l" r="r" t="t"/>
              <a:pathLst>
                <a:path extrusionOk="0" h="1168400" w="11154706">
                  <a:moveTo>
                    <a:pt x="0" y="1168400"/>
                  </a:moveTo>
                  <a:lnTo>
                    <a:pt x="1394334" y="0"/>
                  </a:lnTo>
                  <a:lnTo>
                    <a:pt x="9760372" y="0"/>
                  </a:lnTo>
                  <a:lnTo>
                    <a:pt x="11154706" y="1168400"/>
                  </a:lnTo>
                  <a:lnTo>
                    <a:pt x="0" y="1168400"/>
                  </a:lnTo>
                  <a:close/>
                </a:path>
              </a:pathLst>
            </a:custGeom>
            <a:solidFill>
              <a:schemeClr val="dk2"/>
            </a:solidFill>
            <a:ln cap="flat" cmpd="sng" w="12700">
              <a:solidFill>
                <a:schemeClr val="lt1"/>
              </a:solidFill>
              <a:prstDash val="solid"/>
              <a:miter lim="800000"/>
              <a:headEnd len="sm" w="sm" type="none"/>
              <a:tailEnd len="sm" w="sm" type="none"/>
            </a:ln>
          </p:spPr>
          <p:txBody>
            <a:bodyPr anchorCtr="0" anchor="ctr" bIns="61925" lIns="1525950" spcFirstLastPara="1" rIns="152597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922" name="Google Shape;922;p89"/>
          <p:cNvSpPr txBox="1"/>
          <p:nvPr>
            <p:ph type="title"/>
          </p:nvPr>
        </p:nvSpPr>
        <p:spPr>
          <a:xfrm>
            <a:off x="481856"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3" name="Google Shape;923;p89"/>
          <p:cNvSpPr/>
          <p:nvPr>
            <p:ph idx="2" type="pic"/>
          </p:nvPr>
        </p:nvSpPr>
        <p:spPr>
          <a:xfrm>
            <a:off x="2419946" y="1408509"/>
            <a:ext cx="375000" cy="375000"/>
          </a:xfrm>
          <a:prstGeom prst="rect">
            <a:avLst/>
          </a:prstGeom>
          <a:noFill/>
          <a:ln>
            <a:noFill/>
          </a:ln>
        </p:spPr>
      </p:sp>
      <p:sp>
        <p:nvSpPr>
          <p:cNvPr id="924" name="Google Shape;924;p89"/>
          <p:cNvSpPr/>
          <p:nvPr>
            <p:ph idx="3" type="pic"/>
          </p:nvPr>
        </p:nvSpPr>
        <p:spPr>
          <a:xfrm>
            <a:off x="2418588" y="2180055"/>
            <a:ext cx="375000" cy="375000"/>
          </a:xfrm>
          <a:prstGeom prst="rect">
            <a:avLst/>
          </a:prstGeom>
          <a:noFill/>
          <a:ln>
            <a:noFill/>
          </a:ln>
        </p:spPr>
      </p:sp>
      <p:sp>
        <p:nvSpPr>
          <p:cNvPr id="925" name="Google Shape;925;p89"/>
          <p:cNvSpPr/>
          <p:nvPr>
            <p:ph idx="4" type="pic"/>
          </p:nvPr>
        </p:nvSpPr>
        <p:spPr>
          <a:xfrm>
            <a:off x="2418588" y="3127070"/>
            <a:ext cx="375000" cy="375000"/>
          </a:xfrm>
          <a:prstGeom prst="rect">
            <a:avLst/>
          </a:prstGeom>
          <a:noFill/>
          <a:ln>
            <a:noFill/>
          </a:ln>
        </p:spPr>
      </p:sp>
      <p:sp>
        <p:nvSpPr>
          <p:cNvPr id="926" name="Google Shape;926;p89"/>
          <p:cNvSpPr/>
          <p:nvPr>
            <p:ph idx="5" type="pic"/>
          </p:nvPr>
        </p:nvSpPr>
        <p:spPr>
          <a:xfrm>
            <a:off x="2418589" y="4074085"/>
            <a:ext cx="375000" cy="375000"/>
          </a:xfrm>
          <a:prstGeom prst="rect">
            <a:avLst/>
          </a:prstGeom>
          <a:noFill/>
          <a:ln>
            <a:noFill/>
          </a:ln>
        </p:spPr>
      </p:sp>
      <p:sp>
        <p:nvSpPr>
          <p:cNvPr id="927" name="Google Shape;927;p89"/>
          <p:cNvSpPr txBox="1"/>
          <p:nvPr>
            <p:ph idx="1" type="body"/>
          </p:nvPr>
        </p:nvSpPr>
        <p:spPr>
          <a:xfrm>
            <a:off x="3365687" y="1248983"/>
            <a:ext cx="49353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89"/>
          <p:cNvSpPr txBox="1"/>
          <p:nvPr>
            <p:ph idx="6" type="body"/>
          </p:nvPr>
        </p:nvSpPr>
        <p:spPr>
          <a:xfrm>
            <a:off x="3365687" y="1020422"/>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9" name="Google Shape;929;p89"/>
          <p:cNvSpPr txBox="1"/>
          <p:nvPr>
            <p:ph idx="7" type="body"/>
          </p:nvPr>
        </p:nvSpPr>
        <p:spPr>
          <a:xfrm>
            <a:off x="3840497" y="2221263"/>
            <a:ext cx="44607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89"/>
          <p:cNvSpPr txBox="1"/>
          <p:nvPr>
            <p:ph idx="8" type="body"/>
          </p:nvPr>
        </p:nvSpPr>
        <p:spPr>
          <a:xfrm>
            <a:off x="3840497" y="199270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1" name="Google Shape;931;p89"/>
          <p:cNvSpPr txBox="1"/>
          <p:nvPr>
            <p:ph idx="9" type="body"/>
          </p:nvPr>
        </p:nvSpPr>
        <p:spPr>
          <a:xfrm>
            <a:off x="4275162" y="3191421"/>
            <a:ext cx="40260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2" name="Google Shape;932;p89"/>
          <p:cNvSpPr txBox="1"/>
          <p:nvPr>
            <p:ph idx="13" type="body"/>
          </p:nvPr>
        </p:nvSpPr>
        <p:spPr>
          <a:xfrm>
            <a:off x="4275162" y="2962860"/>
            <a:ext cx="40260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3" name="Google Shape;933;p89"/>
          <p:cNvSpPr txBox="1"/>
          <p:nvPr>
            <p:ph idx="14" type="body"/>
          </p:nvPr>
        </p:nvSpPr>
        <p:spPr>
          <a:xfrm>
            <a:off x="4827818" y="4101075"/>
            <a:ext cx="34734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4" name="Google Shape;934;p89"/>
          <p:cNvSpPr txBox="1"/>
          <p:nvPr>
            <p:ph idx="15" type="body"/>
          </p:nvPr>
        </p:nvSpPr>
        <p:spPr>
          <a:xfrm>
            <a:off x="4827818" y="3876671"/>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935" name="Shape 935"/>
        <p:cNvGrpSpPr/>
        <p:nvPr/>
      </p:nvGrpSpPr>
      <p:grpSpPr>
        <a:xfrm>
          <a:off x="0" y="0"/>
          <a:ext cx="0" cy="0"/>
          <a:chOff x="0" y="0"/>
          <a:chExt cx="0" cy="0"/>
        </a:xfrm>
      </p:grpSpPr>
      <p:sp>
        <p:nvSpPr>
          <p:cNvPr id="936" name="Google Shape;936;p90"/>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7" name="Google Shape;937;p90"/>
          <p:cNvSpPr txBox="1"/>
          <p:nvPr>
            <p:ph idx="1" type="body"/>
          </p:nvPr>
        </p:nvSpPr>
        <p:spPr>
          <a:xfrm>
            <a:off x="637829"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8" name="Google Shape;938;p90"/>
          <p:cNvSpPr/>
          <p:nvPr>
            <p:ph idx="2" type="pic"/>
          </p:nvPr>
        </p:nvSpPr>
        <p:spPr>
          <a:xfrm>
            <a:off x="844659" y="1666196"/>
            <a:ext cx="568500" cy="568500"/>
          </a:xfrm>
          <a:prstGeom prst="rect">
            <a:avLst/>
          </a:prstGeom>
          <a:noFill/>
          <a:ln>
            <a:noFill/>
          </a:ln>
        </p:spPr>
      </p:sp>
      <p:sp>
        <p:nvSpPr>
          <p:cNvPr id="939" name="Google Shape;939;p90"/>
          <p:cNvSpPr/>
          <p:nvPr>
            <p:ph idx="3" type="pic"/>
          </p:nvPr>
        </p:nvSpPr>
        <p:spPr>
          <a:xfrm>
            <a:off x="2566443" y="1666196"/>
            <a:ext cx="568500" cy="568500"/>
          </a:xfrm>
          <a:prstGeom prst="rect">
            <a:avLst/>
          </a:prstGeom>
          <a:noFill/>
          <a:ln>
            <a:noFill/>
          </a:ln>
        </p:spPr>
      </p:sp>
      <p:sp>
        <p:nvSpPr>
          <p:cNvPr id="940" name="Google Shape;940;p90"/>
          <p:cNvSpPr/>
          <p:nvPr>
            <p:ph idx="4" type="pic"/>
          </p:nvPr>
        </p:nvSpPr>
        <p:spPr>
          <a:xfrm>
            <a:off x="4288227" y="1666196"/>
            <a:ext cx="568500" cy="568500"/>
          </a:xfrm>
          <a:prstGeom prst="rect">
            <a:avLst/>
          </a:prstGeom>
          <a:noFill/>
          <a:ln>
            <a:noFill/>
          </a:ln>
        </p:spPr>
      </p:sp>
      <p:sp>
        <p:nvSpPr>
          <p:cNvPr id="941" name="Google Shape;941;p90"/>
          <p:cNvSpPr/>
          <p:nvPr>
            <p:ph idx="5" type="pic"/>
          </p:nvPr>
        </p:nvSpPr>
        <p:spPr>
          <a:xfrm>
            <a:off x="6009589" y="1666196"/>
            <a:ext cx="568500" cy="568500"/>
          </a:xfrm>
          <a:prstGeom prst="rect">
            <a:avLst/>
          </a:prstGeom>
          <a:noFill/>
          <a:ln>
            <a:noFill/>
          </a:ln>
        </p:spPr>
      </p:sp>
      <p:sp>
        <p:nvSpPr>
          <p:cNvPr id="942" name="Google Shape;942;p90"/>
          <p:cNvSpPr/>
          <p:nvPr>
            <p:ph idx="6" type="pic"/>
          </p:nvPr>
        </p:nvSpPr>
        <p:spPr>
          <a:xfrm>
            <a:off x="7731233" y="2516471"/>
            <a:ext cx="568500" cy="568500"/>
          </a:xfrm>
          <a:prstGeom prst="rect">
            <a:avLst/>
          </a:prstGeom>
          <a:noFill/>
          <a:ln>
            <a:noFill/>
          </a:ln>
        </p:spPr>
      </p:sp>
      <p:sp>
        <p:nvSpPr>
          <p:cNvPr id="943" name="Google Shape;943;p90"/>
          <p:cNvSpPr/>
          <p:nvPr>
            <p:ph idx="7" type="pic"/>
          </p:nvPr>
        </p:nvSpPr>
        <p:spPr>
          <a:xfrm>
            <a:off x="6009588" y="3366748"/>
            <a:ext cx="568500" cy="568500"/>
          </a:xfrm>
          <a:prstGeom prst="rect">
            <a:avLst/>
          </a:prstGeom>
          <a:noFill/>
          <a:ln>
            <a:noFill/>
          </a:ln>
        </p:spPr>
      </p:sp>
      <p:sp>
        <p:nvSpPr>
          <p:cNvPr id="944" name="Google Shape;944;p90"/>
          <p:cNvSpPr/>
          <p:nvPr>
            <p:ph idx="8" type="pic"/>
          </p:nvPr>
        </p:nvSpPr>
        <p:spPr>
          <a:xfrm>
            <a:off x="4287945" y="3364195"/>
            <a:ext cx="568500" cy="568500"/>
          </a:xfrm>
          <a:prstGeom prst="rect">
            <a:avLst/>
          </a:prstGeom>
          <a:noFill/>
          <a:ln>
            <a:noFill/>
          </a:ln>
        </p:spPr>
      </p:sp>
      <p:sp>
        <p:nvSpPr>
          <p:cNvPr id="945" name="Google Shape;945;p90"/>
          <p:cNvSpPr/>
          <p:nvPr>
            <p:ph idx="9" type="pic"/>
          </p:nvPr>
        </p:nvSpPr>
        <p:spPr>
          <a:xfrm>
            <a:off x="2566302" y="3361642"/>
            <a:ext cx="568500" cy="568500"/>
          </a:xfrm>
          <a:prstGeom prst="rect">
            <a:avLst/>
          </a:prstGeom>
          <a:noFill/>
          <a:ln>
            <a:noFill/>
          </a:ln>
        </p:spPr>
      </p:sp>
      <p:sp>
        <p:nvSpPr>
          <p:cNvPr id="946" name="Google Shape;946;p90"/>
          <p:cNvSpPr/>
          <p:nvPr>
            <p:ph idx="13" type="pic"/>
          </p:nvPr>
        </p:nvSpPr>
        <p:spPr>
          <a:xfrm>
            <a:off x="844659" y="3359089"/>
            <a:ext cx="568500" cy="568500"/>
          </a:xfrm>
          <a:prstGeom prst="rect">
            <a:avLst/>
          </a:prstGeom>
          <a:noFill/>
          <a:ln>
            <a:noFill/>
          </a:ln>
        </p:spPr>
      </p:sp>
      <p:sp>
        <p:nvSpPr>
          <p:cNvPr id="947" name="Google Shape;947;p90"/>
          <p:cNvSpPr txBox="1"/>
          <p:nvPr>
            <p:ph idx="14" type="body"/>
          </p:nvPr>
        </p:nvSpPr>
        <p:spPr>
          <a:xfrm>
            <a:off x="637829"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8" name="Google Shape;948;p90"/>
          <p:cNvSpPr txBox="1"/>
          <p:nvPr>
            <p:ph idx="15" type="body"/>
          </p:nvPr>
        </p:nvSpPr>
        <p:spPr>
          <a:xfrm>
            <a:off x="637829"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9" name="Google Shape;949;p90"/>
          <p:cNvSpPr txBox="1"/>
          <p:nvPr>
            <p:ph idx="16" type="body"/>
          </p:nvPr>
        </p:nvSpPr>
        <p:spPr>
          <a:xfrm>
            <a:off x="2359472"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0" name="Google Shape;950;p90"/>
          <p:cNvSpPr txBox="1"/>
          <p:nvPr>
            <p:ph idx="17" type="body"/>
          </p:nvPr>
        </p:nvSpPr>
        <p:spPr>
          <a:xfrm>
            <a:off x="2359472"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1" name="Google Shape;951;p90"/>
          <p:cNvSpPr txBox="1"/>
          <p:nvPr>
            <p:ph idx="18" type="body"/>
          </p:nvPr>
        </p:nvSpPr>
        <p:spPr>
          <a:xfrm>
            <a:off x="4081116"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2" name="Google Shape;952;p90"/>
          <p:cNvSpPr txBox="1"/>
          <p:nvPr>
            <p:ph idx="19" type="body"/>
          </p:nvPr>
        </p:nvSpPr>
        <p:spPr>
          <a:xfrm>
            <a:off x="4081116"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3" name="Google Shape;953;p90"/>
          <p:cNvSpPr txBox="1"/>
          <p:nvPr>
            <p:ph idx="20" type="body"/>
          </p:nvPr>
        </p:nvSpPr>
        <p:spPr>
          <a:xfrm>
            <a:off x="5802760"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4" name="Google Shape;954;p90"/>
          <p:cNvSpPr txBox="1"/>
          <p:nvPr>
            <p:ph idx="21" type="body"/>
          </p:nvPr>
        </p:nvSpPr>
        <p:spPr>
          <a:xfrm>
            <a:off x="5802760"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0"/>
          <p:cNvSpPr txBox="1"/>
          <p:nvPr>
            <p:ph idx="22" type="body"/>
          </p:nvPr>
        </p:nvSpPr>
        <p:spPr>
          <a:xfrm>
            <a:off x="6984892" y="3322193"/>
            <a:ext cx="1521600" cy="195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6" name="Google Shape;956;p90"/>
          <p:cNvSpPr txBox="1"/>
          <p:nvPr>
            <p:ph idx="23" type="body"/>
          </p:nvPr>
        </p:nvSpPr>
        <p:spPr>
          <a:xfrm>
            <a:off x="6984892" y="3543380"/>
            <a:ext cx="1521600" cy="264900"/>
          </a:xfrm>
          <a:prstGeom prst="rect">
            <a:avLst/>
          </a:prstGeom>
          <a:noFill/>
          <a:ln>
            <a:noFill/>
          </a:ln>
        </p:spPr>
        <p:txBody>
          <a:bodyPr anchorCtr="0" anchor="t"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7" name="Google Shape;957;p90"/>
          <p:cNvSpPr txBox="1"/>
          <p:nvPr>
            <p:ph idx="24" type="body"/>
          </p:nvPr>
        </p:nvSpPr>
        <p:spPr>
          <a:xfrm>
            <a:off x="580276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8" name="Google Shape;958;p90"/>
          <p:cNvSpPr txBox="1"/>
          <p:nvPr>
            <p:ph idx="25" type="body"/>
          </p:nvPr>
        </p:nvSpPr>
        <p:spPr>
          <a:xfrm>
            <a:off x="580276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9" name="Google Shape;959;p90"/>
          <p:cNvSpPr txBox="1"/>
          <p:nvPr>
            <p:ph idx="26" type="body"/>
          </p:nvPr>
        </p:nvSpPr>
        <p:spPr>
          <a:xfrm>
            <a:off x="407585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0" name="Google Shape;960;p90"/>
          <p:cNvSpPr txBox="1"/>
          <p:nvPr>
            <p:ph idx="27" type="body"/>
          </p:nvPr>
        </p:nvSpPr>
        <p:spPr>
          <a:xfrm>
            <a:off x="407585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0"/>
          <p:cNvSpPr txBox="1"/>
          <p:nvPr>
            <p:ph idx="28" type="body"/>
          </p:nvPr>
        </p:nvSpPr>
        <p:spPr>
          <a:xfrm>
            <a:off x="234895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2" name="Google Shape;962;p90"/>
          <p:cNvSpPr txBox="1"/>
          <p:nvPr>
            <p:ph idx="29" type="body"/>
          </p:nvPr>
        </p:nvSpPr>
        <p:spPr>
          <a:xfrm>
            <a:off x="234895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3" name="Google Shape;963;p90"/>
          <p:cNvSpPr txBox="1"/>
          <p:nvPr>
            <p:ph idx="30" type="body"/>
          </p:nvPr>
        </p:nvSpPr>
        <p:spPr>
          <a:xfrm>
            <a:off x="62204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4" name="Google Shape;964;p90"/>
          <p:cNvSpPr txBox="1"/>
          <p:nvPr>
            <p:ph idx="31" type="body"/>
          </p:nvPr>
        </p:nvSpPr>
        <p:spPr>
          <a:xfrm>
            <a:off x="62204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tep process">
  <p:cSld name="6 step process">
    <p:spTree>
      <p:nvGrpSpPr>
        <p:cNvPr id="965" name="Shape 965"/>
        <p:cNvGrpSpPr/>
        <p:nvPr/>
      </p:nvGrpSpPr>
      <p:grpSpPr>
        <a:xfrm>
          <a:off x="0" y="0"/>
          <a:ext cx="0" cy="0"/>
          <a:chOff x="0" y="0"/>
          <a:chExt cx="0" cy="0"/>
        </a:xfrm>
      </p:grpSpPr>
      <p:sp>
        <p:nvSpPr>
          <p:cNvPr id="966" name="Google Shape;966;p91"/>
          <p:cNvSpPr txBox="1"/>
          <p:nvPr>
            <p:ph type="title"/>
          </p:nvPr>
        </p:nvSpPr>
        <p:spPr>
          <a:xfrm>
            <a:off x="646163"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7" name="Google Shape;967;p91"/>
          <p:cNvSpPr txBox="1"/>
          <p:nvPr>
            <p:ph idx="1" type="body"/>
          </p:nvPr>
        </p:nvSpPr>
        <p:spPr>
          <a:xfrm>
            <a:off x="644972"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8" name="Google Shape;968;p91"/>
          <p:cNvSpPr txBox="1"/>
          <p:nvPr>
            <p:ph idx="2" type="body"/>
          </p:nvPr>
        </p:nvSpPr>
        <p:spPr>
          <a:xfrm>
            <a:off x="1270050" y="4021166"/>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9" name="Google Shape;969;p91"/>
          <p:cNvSpPr/>
          <p:nvPr>
            <p:ph idx="3" type="pic"/>
          </p:nvPr>
        </p:nvSpPr>
        <p:spPr>
          <a:xfrm>
            <a:off x="1603347" y="4357222"/>
            <a:ext cx="577500" cy="577500"/>
          </a:xfrm>
          <a:prstGeom prst="rect">
            <a:avLst/>
          </a:prstGeom>
          <a:noFill/>
          <a:ln>
            <a:noFill/>
          </a:ln>
        </p:spPr>
      </p:sp>
      <p:sp>
        <p:nvSpPr>
          <p:cNvPr id="970" name="Google Shape;970;p91"/>
          <p:cNvSpPr txBox="1"/>
          <p:nvPr>
            <p:ph idx="4" type="body"/>
          </p:nvPr>
        </p:nvSpPr>
        <p:spPr>
          <a:xfrm>
            <a:off x="2524384" y="3807884"/>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1" name="Google Shape;971;p91"/>
          <p:cNvSpPr/>
          <p:nvPr>
            <p:ph idx="5" type="pic"/>
          </p:nvPr>
        </p:nvSpPr>
        <p:spPr>
          <a:xfrm>
            <a:off x="2857681" y="4143939"/>
            <a:ext cx="577500" cy="577500"/>
          </a:xfrm>
          <a:prstGeom prst="rect">
            <a:avLst/>
          </a:prstGeom>
          <a:noFill/>
          <a:ln>
            <a:noFill/>
          </a:ln>
        </p:spPr>
      </p:sp>
      <p:sp>
        <p:nvSpPr>
          <p:cNvPr id="972" name="Google Shape;972;p91"/>
          <p:cNvSpPr txBox="1"/>
          <p:nvPr>
            <p:ph idx="6" type="body"/>
          </p:nvPr>
        </p:nvSpPr>
        <p:spPr>
          <a:xfrm>
            <a:off x="3778718" y="3594601"/>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3" name="Google Shape;973;p91"/>
          <p:cNvSpPr/>
          <p:nvPr>
            <p:ph idx="7" type="pic"/>
          </p:nvPr>
        </p:nvSpPr>
        <p:spPr>
          <a:xfrm>
            <a:off x="4112015" y="3930656"/>
            <a:ext cx="577500" cy="577500"/>
          </a:xfrm>
          <a:prstGeom prst="rect">
            <a:avLst/>
          </a:prstGeom>
          <a:noFill/>
          <a:ln>
            <a:noFill/>
          </a:ln>
        </p:spPr>
      </p:sp>
      <p:sp>
        <p:nvSpPr>
          <p:cNvPr id="974" name="Google Shape;974;p91"/>
          <p:cNvSpPr txBox="1"/>
          <p:nvPr>
            <p:ph idx="8" type="body"/>
          </p:nvPr>
        </p:nvSpPr>
        <p:spPr>
          <a:xfrm>
            <a:off x="5033051" y="3381318"/>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5" name="Google Shape;975;p91"/>
          <p:cNvSpPr/>
          <p:nvPr>
            <p:ph idx="9" type="pic"/>
          </p:nvPr>
        </p:nvSpPr>
        <p:spPr>
          <a:xfrm>
            <a:off x="5366348" y="3717374"/>
            <a:ext cx="577500" cy="577500"/>
          </a:xfrm>
          <a:prstGeom prst="rect">
            <a:avLst/>
          </a:prstGeom>
          <a:noFill/>
          <a:ln>
            <a:noFill/>
          </a:ln>
        </p:spPr>
      </p:sp>
      <p:sp>
        <p:nvSpPr>
          <p:cNvPr id="976" name="Google Shape;976;p91"/>
          <p:cNvSpPr txBox="1"/>
          <p:nvPr>
            <p:ph idx="13" type="body"/>
          </p:nvPr>
        </p:nvSpPr>
        <p:spPr>
          <a:xfrm>
            <a:off x="6287385" y="3168035"/>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7" name="Google Shape;977;p91"/>
          <p:cNvSpPr/>
          <p:nvPr>
            <p:ph idx="14" type="pic"/>
          </p:nvPr>
        </p:nvSpPr>
        <p:spPr>
          <a:xfrm>
            <a:off x="6620682" y="3504091"/>
            <a:ext cx="577500" cy="577500"/>
          </a:xfrm>
          <a:prstGeom prst="rect">
            <a:avLst/>
          </a:prstGeom>
          <a:noFill/>
          <a:ln>
            <a:noFill/>
          </a:ln>
        </p:spPr>
      </p:sp>
      <p:sp>
        <p:nvSpPr>
          <p:cNvPr id="978" name="Google Shape;978;p91"/>
          <p:cNvSpPr txBox="1"/>
          <p:nvPr>
            <p:ph idx="15" type="body"/>
          </p:nvPr>
        </p:nvSpPr>
        <p:spPr>
          <a:xfrm>
            <a:off x="7541719" y="2954753"/>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9" name="Google Shape;979;p91"/>
          <p:cNvSpPr/>
          <p:nvPr>
            <p:ph idx="16" type="pic"/>
          </p:nvPr>
        </p:nvSpPr>
        <p:spPr>
          <a:xfrm>
            <a:off x="7875016" y="3290808"/>
            <a:ext cx="577500" cy="577500"/>
          </a:xfrm>
          <a:prstGeom prst="rect">
            <a:avLst/>
          </a:prstGeom>
          <a:noFill/>
          <a:ln>
            <a:noFill/>
          </a:ln>
        </p:spPr>
      </p:sp>
      <p:sp>
        <p:nvSpPr>
          <p:cNvPr id="980" name="Google Shape;980;p91"/>
          <p:cNvSpPr txBox="1"/>
          <p:nvPr>
            <p:ph idx="17" type="body"/>
          </p:nvPr>
        </p:nvSpPr>
        <p:spPr>
          <a:xfrm>
            <a:off x="1256794" y="1800320"/>
            <a:ext cx="1167000" cy="21324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1" name="Google Shape;981;p91"/>
          <p:cNvSpPr txBox="1"/>
          <p:nvPr>
            <p:ph idx="18" type="body"/>
          </p:nvPr>
        </p:nvSpPr>
        <p:spPr>
          <a:xfrm>
            <a:off x="2575766" y="1720881"/>
            <a:ext cx="1167000" cy="19191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2" name="Google Shape;982;p91"/>
          <p:cNvSpPr txBox="1"/>
          <p:nvPr>
            <p:ph idx="19" type="body"/>
          </p:nvPr>
        </p:nvSpPr>
        <p:spPr>
          <a:xfrm>
            <a:off x="3850710" y="1675595"/>
            <a:ext cx="1167000" cy="17058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3" name="Google Shape;983;p91"/>
          <p:cNvSpPr txBox="1"/>
          <p:nvPr>
            <p:ph idx="20" type="body"/>
          </p:nvPr>
        </p:nvSpPr>
        <p:spPr>
          <a:xfrm>
            <a:off x="5120357" y="1606943"/>
            <a:ext cx="1167000" cy="14925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4" name="Google Shape;984;p91"/>
          <p:cNvSpPr txBox="1"/>
          <p:nvPr>
            <p:ph idx="21" type="body"/>
          </p:nvPr>
        </p:nvSpPr>
        <p:spPr>
          <a:xfrm>
            <a:off x="6459116" y="1569681"/>
            <a:ext cx="1167000" cy="12780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5" name="Google Shape;985;p91"/>
          <p:cNvSpPr txBox="1"/>
          <p:nvPr>
            <p:ph idx="22" type="body"/>
          </p:nvPr>
        </p:nvSpPr>
        <p:spPr>
          <a:xfrm>
            <a:off x="7749124" y="1474088"/>
            <a:ext cx="1167000" cy="10806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oint ecosystem">
  <p:cSld name="4-point ecosystem">
    <p:spTree>
      <p:nvGrpSpPr>
        <p:cNvPr id="986" name="Shape 986"/>
        <p:cNvGrpSpPr/>
        <p:nvPr/>
      </p:nvGrpSpPr>
      <p:grpSpPr>
        <a:xfrm>
          <a:off x="0" y="0"/>
          <a:ext cx="0" cy="0"/>
          <a:chOff x="0" y="0"/>
          <a:chExt cx="0" cy="0"/>
        </a:xfrm>
      </p:grpSpPr>
      <p:sp>
        <p:nvSpPr>
          <p:cNvPr id="987" name="Google Shape;987;p92"/>
          <p:cNvSpPr/>
          <p:nvPr/>
        </p:nvSpPr>
        <p:spPr>
          <a:xfrm>
            <a:off x="4355231"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988" name="Google Shape;988;p92"/>
          <p:cNvSpPr/>
          <p:nvPr>
            <p:ph idx="2" type="pic"/>
          </p:nvPr>
        </p:nvSpPr>
        <p:spPr>
          <a:xfrm>
            <a:off x="4343384" y="1755596"/>
            <a:ext cx="342900" cy="342900"/>
          </a:xfrm>
          <a:prstGeom prst="rect">
            <a:avLst/>
          </a:prstGeom>
          <a:noFill/>
          <a:ln>
            <a:noFill/>
          </a:ln>
        </p:spPr>
      </p:sp>
      <p:sp>
        <p:nvSpPr>
          <p:cNvPr id="989" name="Google Shape;989;p92"/>
          <p:cNvSpPr/>
          <p:nvPr>
            <p:ph idx="3" type="pic"/>
          </p:nvPr>
        </p:nvSpPr>
        <p:spPr>
          <a:xfrm>
            <a:off x="5547106" y="2827097"/>
            <a:ext cx="342900" cy="342900"/>
          </a:xfrm>
          <a:prstGeom prst="rect">
            <a:avLst/>
          </a:prstGeom>
          <a:noFill/>
          <a:ln>
            <a:noFill/>
          </a:ln>
        </p:spPr>
      </p:sp>
      <p:sp>
        <p:nvSpPr>
          <p:cNvPr id="990" name="Google Shape;990;p92"/>
          <p:cNvSpPr/>
          <p:nvPr>
            <p:ph idx="4" type="pic"/>
          </p:nvPr>
        </p:nvSpPr>
        <p:spPr>
          <a:xfrm>
            <a:off x="4468167" y="4076311"/>
            <a:ext cx="342900" cy="342900"/>
          </a:xfrm>
          <a:prstGeom prst="rect">
            <a:avLst/>
          </a:prstGeom>
          <a:noFill/>
          <a:ln>
            <a:noFill/>
          </a:ln>
        </p:spPr>
      </p:sp>
      <p:sp>
        <p:nvSpPr>
          <p:cNvPr id="991" name="Google Shape;991;p92"/>
          <p:cNvSpPr/>
          <p:nvPr>
            <p:ph idx="5" type="pic"/>
          </p:nvPr>
        </p:nvSpPr>
        <p:spPr>
          <a:xfrm>
            <a:off x="3245504" y="3124836"/>
            <a:ext cx="342900" cy="342900"/>
          </a:xfrm>
          <a:prstGeom prst="rect">
            <a:avLst/>
          </a:prstGeom>
          <a:noFill/>
          <a:ln>
            <a:noFill/>
          </a:ln>
        </p:spPr>
      </p:sp>
      <p:sp>
        <p:nvSpPr>
          <p:cNvPr id="992" name="Google Shape;992;p92"/>
          <p:cNvSpPr txBox="1"/>
          <p:nvPr>
            <p:ph type="title"/>
          </p:nvPr>
        </p:nvSpPr>
        <p:spPr>
          <a:xfrm>
            <a:off x="694382"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3" name="Google Shape;993;p92"/>
          <p:cNvSpPr txBox="1"/>
          <p:nvPr>
            <p:ph idx="1" type="body"/>
          </p:nvPr>
        </p:nvSpPr>
        <p:spPr>
          <a:xfrm>
            <a:off x="693192"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4" name="Google Shape;994;p92"/>
          <p:cNvSpPr txBox="1"/>
          <p:nvPr>
            <p:ph idx="6" type="body"/>
          </p:nvPr>
        </p:nvSpPr>
        <p:spPr>
          <a:xfrm>
            <a:off x="702717" y="1843088"/>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5" name="Google Shape;995;p92"/>
          <p:cNvSpPr txBox="1"/>
          <p:nvPr>
            <p:ph idx="7" type="body"/>
          </p:nvPr>
        </p:nvSpPr>
        <p:spPr>
          <a:xfrm>
            <a:off x="702717" y="3395663"/>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6" name="Google Shape;996;p92"/>
          <p:cNvSpPr txBox="1"/>
          <p:nvPr>
            <p:ph idx="8" type="body"/>
          </p:nvPr>
        </p:nvSpPr>
        <p:spPr>
          <a:xfrm>
            <a:off x="6083128" y="1843088"/>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7" name="Google Shape;997;p92"/>
          <p:cNvSpPr txBox="1"/>
          <p:nvPr>
            <p:ph idx="9" type="body"/>
          </p:nvPr>
        </p:nvSpPr>
        <p:spPr>
          <a:xfrm>
            <a:off x="6073600" y="3395663"/>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8" name="Google Shape;998;p92"/>
          <p:cNvSpPr/>
          <p:nvPr>
            <p:ph idx="13" type="pic"/>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bodyPr>
          <a:lstStyle/>
          <a:p>
            <a:pPr lvl="0" algn="ctr"/>
            <a:r>
              <a:rPr b="0" i="0">
                <a:ln>
                  <a:noFill/>
                </a:ln>
                <a:solidFill>
                  <a:schemeClr val="lt1"/>
                </a:solidFill>
                <a:latin typeface="Arial"/>
              </a:rPr>
              <a:t>Subtitle</a:t>
            </a: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point radial diagram">
  <p:cSld name="6-point radial diagram">
    <p:spTree>
      <p:nvGrpSpPr>
        <p:cNvPr id="1003" name="Shape 1003"/>
        <p:cNvGrpSpPr/>
        <p:nvPr/>
      </p:nvGrpSpPr>
      <p:grpSpPr>
        <a:xfrm>
          <a:off x="0" y="0"/>
          <a:ext cx="0" cy="0"/>
          <a:chOff x="0" y="0"/>
          <a:chExt cx="0" cy="0"/>
        </a:xfrm>
      </p:grpSpPr>
      <p:sp>
        <p:nvSpPr>
          <p:cNvPr id="1004" name="Google Shape;1004;p93"/>
          <p:cNvSpPr/>
          <p:nvPr/>
        </p:nvSpPr>
        <p:spPr>
          <a:xfrm>
            <a:off x="4362374"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005" name="Google Shape;1005;p93"/>
          <p:cNvSpPr txBox="1"/>
          <p:nvPr>
            <p:ph type="title"/>
          </p:nvPr>
        </p:nvSpPr>
        <p:spPr>
          <a:xfrm>
            <a:off x="701526"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6" name="Google Shape;1006;p93"/>
          <p:cNvSpPr txBox="1"/>
          <p:nvPr>
            <p:ph idx="1" type="body"/>
          </p:nvPr>
        </p:nvSpPr>
        <p:spPr>
          <a:xfrm>
            <a:off x="700336"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7" name="Google Shape;1007;p93"/>
          <p:cNvSpPr txBox="1"/>
          <p:nvPr>
            <p:ph idx="2" type="body"/>
          </p:nvPr>
        </p:nvSpPr>
        <p:spPr>
          <a:xfrm>
            <a:off x="709861" y="1684895"/>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8" name="Google Shape;1008;p93"/>
          <p:cNvSpPr/>
          <p:nvPr>
            <p:ph idx="3" type="pic"/>
          </p:nvPr>
        </p:nvSpPr>
        <p:spPr>
          <a:xfrm>
            <a:off x="4377803" y="2900112"/>
            <a:ext cx="400200" cy="400200"/>
          </a:xfrm>
          <a:prstGeom prst="rect">
            <a:avLst/>
          </a:prstGeom>
          <a:noFill/>
          <a:ln>
            <a:noFill/>
          </a:ln>
        </p:spPr>
      </p:sp>
      <p:sp>
        <p:nvSpPr>
          <p:cNvPr id="1009" name="Google Shape;1009;p93"/>
          <p:cNvSpPr txBox="1"/>
          <p:nvPr>
            <p:ph idx="4" type="body"/>
          </p:nvPr>
        </p:nvSpPr>
        <p:spPr>
          <a:xfrm>
            <a:off x="709861" y="2706841"/>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0" name="Google Shape;1010;p93"/>
          <p:cNvSpPr txBox="1"/>
          <p:nvPr>
            <p:ph idx="5" type="body"/>
          </p:nvPr>
        </p:nvSpPr>
        <p:spPr>
          <a:xfrm>
            <a:off x="709861" y="3728786"/>
            <a:ext cx="2365200" cy="786900"/>
          </a:xfrm>
          <a:prstGeom prst="rect">
            <a:avLst/>
          </a:prstGeom>
          <a:noFill/>
          <a:ln>
            <a:noFill/>
          </a:ln>
        </p:spPr>
        <p:txBody>
          <a:bodyPr anchorCtr="0" anchor="ctr" bIns="0" lIns="0" spcFirstLastPara="1" rIns="0" wrap="square" tIns="0">
            <a:noAutofit/>
          </a:bodyPr>
          <a:lstStyle>
            <a:lvl1pPr indent="-228600" lvl="0" marL="457200" marR="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1" name="Google Shape;1011;p93"/>
          <p:cNvSpPr txBox="1"/>
          <p:nvPr>
            <p:ph idx="6" type="body"/>
          </p:nvPr>
        </p:nvSpPr>
        <p:spPr>
          <a:xfrm>
            <a:off x="6080742" y="1684895"/>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2" name="Google Shape;1012;p93"/>
          <p:cNvSpPr txBox="1"/>
          <p:nvPr>
            <p:ph idx="7" type="body"/>
          </p:nvPr>
        </p:nvSpPr>
        <p:spPr>
          <a:xfrm>
            <a:off x="6080742" y="2706841"/>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3" name="Google Shape;1013;p93"/>
          <p:cNvSpPr txBox="1"/>
          <p:nvPr>
            <p:ph idx="8" type="body"/>
          </p:nvPr>
        </p:nvSpPr>
        <p:spPr>
          <a:xfrm>
            <a:off x="6080742" y="3728786"/>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4" name="Google Shape;1014;p93"/>
          <p:cNvSpPr/>
          <p:nvPr/>
        </p:nvSpPr>
        <p:spPr>
          <a:xfrm rot="-1997134">
            <a:off x="3481433" y="1975221"/>
            <a:ext cx="1191811"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20" name="Google Shape;1020;p93"/>
          <p:cNvSpPr/>
          <p:nvPr>
            <p:ph idx="9" type="pic"/>
          </p:nvPr>
        </p:nvSpPr>
        <p:spPr>
          <a:xfrm>
            <a:off x="4051392" y="2306707"/>
            <a:ext cx="295800" cy="295800"/>
          </a:xfrm>
          <a:prstGeom prst="rect">
            <a:avLst/>
          </a:prstGeom>
          <a:noFill/>
          <a:ln>
            <a:noFill/>
          </a:ln>
        </p:spPr>
      </p:sp>
      <p:sp>
        <p:nvSpPr>
          <p:cNvPr id="1021" name="Google Shape;1021;p93"/>
          <p:cNvSpPr/>
          <p:nvPr>
            <p:ph idx="13" type="pic"/>
          </p:nvPr>
        </p:nvSpPr>
        <p:spPr>
          <a:xfrm>
            <a:off x="4806220" y="2306707"/>
            <a:ext cx="295800" cy="295800"/>
          </a:xfrm>
          <a:prstGeom prst="rect">
            <a:avLst/>
          </a:prstGeom>
          <a:noFill/>
          <a:ln>
            <a:noFill/>
          </a:ln>
        </p:spPr>
      </p:sp>
      <p:sp>
        <p:nvSpPr>
          <p:cNvPr id="1022" name="Google Shape;1022;p93"/>
          <p:cNvSpPr/>
          <p:nvPr>
            <p:ph idx="14" type="pic"/>
          </p:nvPr>
        </p:nvSpPr>
        <p:spPr>
          <a:xfrm>
            <a:off x="5175551" y="2952377"/>
            <a:ext cx="295800" cy="295800"/>
          </a:xfrm>
          <a:prstGeom prst="rect">
            <a:avLst/>
          </a:prstGeom>
          <a:noFill/>
          <a:ln>
            <a:noFill/>
          </a:ln>
        </p:spPr>
      </p:sp>
      <p:sp>
        <p:nvSpPr>
          <p:cNvPr id="1023" name="Google Shape;1023;p93"/>
          <p:cNvSpPr/>
          <p:nvPr>
            <p:ph idx="15" type="pic"/>
          </p:nvPr>
        </p:nvSpPr>
        <p:spPr>
          <a:xfrm>
            <a:off x="3674025" y="2952377"/>
            <a:ext cx="295800" cy="295800"/>
          </a:xfrm>
          <a:prstGeom prst="rect">
            <a:avLst/>
          </a:prstGeom>
          <a:noFill/>
          <a:ln>
            <a:noFill/>
          </a:ln>
        </p:spPr>
      </p:sp>
      <p:sp>
        <p:nvSpPr>
          <p:cNvPr id="1024" name="Google Shape;1024;p93"/>
          <p:cNvSpPr/>
          <p:nvPr>
            <p:ph idx="16" type="pic"/>
          </p:nvPr>
        </p:nvSpPr>
        <p:spPr>
          <a:xfrm>
            <a:off x="4051929" y="3634007"/>
            <a:ext cx="295800" cy="295800"/>
          </a:xfrm>
          <a:prstGeom prst="rect">
            <a:avLst/>
          </a:prstGeom>
          <a:noFill/>
          <a:ln>
            <a:noFill/>
          </a:ln>
        </p:spPr>
      </p:sp>
      <p:sp>
        <p:nvSpPr>
          <p:cNvPr id="1025" name="Google Shape;1025;p93"/>
          <p:cNvSpPr/>
          <p:nvPr>
            <p:ph idx="17" type="pic"/>
          </p:nvPr>
        </p:nvSpPr>
        <p:spPr>
          <a:xfrm>
            <a:off x="4806757" y="3634007"/>
            <a:ext cx="295800" cy="2958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irarchy">
  <p:cSld name="Heirarchy">
    <p:spTree>
      <p:nvGrpSpPr>
        <p:cNvPr id="1026" name="Shape 1026"/>
        <p:cNvGrpSpPr/>
        <p:nvPr/>
      </p:nvGrpSpPr>
      <p:grpSpPr>
        <a:xfrm>
          <a:off x="0" y="0"/>
          <a:ext cx="0" cy="0"/>
          <a:chOff x="0" y="0"/>
          <a:chExt cx="0" cy="0"/>
        </a:xfrm>
      </p:grpSpPr>
      <p:sp>
        <p:nvSpPr>
          <p:cNvPr id="1027" name="Google Shape;1027;p94"/>
          <p:cNvSpPr txBox="1"/>
          <p:nvPr>
            <p:ph idx="1" type="body"/>
          </p:nvPr>
        </p:nvSpPr>
        <p:spPr>
          <a:xfrm>
            <a:off x="3561408" y="1528763"/>
            <a:ext cx="2022600" cy="325200"/>
          </a:xfrm>
          <a:prstGeom prst="rect">
            <a:avLst/>
          </a:prstGeom>
          <a:solidFill>
            <a:schemeClr val="accen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8" name="Google Shape;1028;p94"/>
          <p:cNvSpPr txBox="1"/>
          <p:nvPr>
            <p:ph idx="2" type="body"/>
          </p:nvPr>
        </p:nvSpPr>
        <p:spPr>
          <a:xfrm>
            <a:off x="3561407" y="1853380"/>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9" name="Google Shape;1029;p94"/>
          <p:cNvSpPr txBox="1"/>
          <p:nvPr>
            <p:ph idx="3" type="body"/>
          </p:nvPr>
        </p:nvSpPr>
        <p:spPr>
          <a:xfrm>
            <a:off x="2128006"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0" name="Google Shape;1030;p94"/>
          <p:cNvSpPr txBox="1"/>
          <p:nvPr>
            <p:ph idx="4" type="body"/>
          </p:nvPr>
        </p:nvSpPr>
        <p:spPr>
          <a:xfrm>
            <a:off x="2128006"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1" name="Google Shape;1031;p94"/>
          <p:cNvSpPr txBox="1"/>
          <p:nvPr>
            <p:ph idx="5" type="body"/>
          </p:nvPr>
        </p:nvSpPr>
        <p:spPr>
          <a:xfrm>
            <a:off x="694605"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2" name="Google Shape;1032;p94"/>
          <p:cNvSpPr txBox="1"/>
          <p:nvPr>
            <p:ph idx="6" type="body"/>
          </p:nvPr>
        </p:nvSpPr>
        <p:spPr>
          <a:xfrm>
            <a:off x="69460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3" name="Google Shape;1033;p94"/>
          <p:cNvSpPr txBox="1"/>
          <p:nvPr>
            <p:ph idx="7" type="body"/>
          </p:nvPr>
        </p:nvSpPr>
        <p:spPr>
          <a:xfrm>
            <a:off x="4985982"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4" name="Google Shape;1034;p94"/>
          <p:cNvSpPr txBox="1"/>
          <p:nvPr>
            <p:ph idx="8" type="body"/>
          </p:nvPr>
        </p:nvSpPr>
        <p:spPr>
          <a:xfrm>
            <a:off x="4985981"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5" name="Google Shape;1035;p94"/>
          <p:cNvSpPr txBox="1"/>
          <p:nvPr>
            <p:ph idx="9" type="body"/>
          </p:nvPr>
        </p:nvSpPr>
        <p:spPr>
          <a:xfrm>
            <a:off x="3552581" y="375247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6" name="Google Shape;1036;p94"/>
          <p:cNvSpPr txBox="1"/>
          <p:nvPr>
            <p:ph idx="13" type="body"/>
          </p:nvPr>
        </p:nvSpPr>
        <p:spPr>
          <a:xfrm>
            <a:off x="3552580" y="407709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7" name="Google Shape;1037;p94"/>
          <p:cNvSpPr txBox="1"/>
          <p:nvPr>
            <p:ph idx="14" type="body"/>
          </p:nvPr>
        </p:nvSpPr>
        <p:spPr>
          <a:xfrm>
            <a:off x="6421036"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8" name="Google Shape;1038;p94"/>
          <p:cNvSpPr txBox="1"/>
          <p:nvPr>
            <p:ph idx="15" type="body"/>
          </p:nvPr>
        </p:nvSpPr>
        <p:spPr>
          <a:xfrm>
            <a:off x="643318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cxnSp>
        <p:nvCxnSpPr>
          <p:cNvPr id="1039" name="Google Shape;1039;p94"/>
          <p:cNvCxnSpPr>
            <a:endCxn id="1030" idx="2"/>
          </p:cNvCxnSpPr>
          <p:nvPr/>
        </p:nvCxnSpPr>
        <p:spPr>
          <a:xfrm rot="10800000">
            <a:off x="3139156" y="3454316"/>
            <a:ext cx="0" cy="113700"/>
          </a:xfrm>
          <a:prstGeom prst="straightConnector1">
            <a:avLst/>
          </a:prstGeom>
          <a:noFill/>
          <a:ln cap="rnd" cmpd="sng" w="25400">
            <a:solidFill>
              <a:srgbClr val="D2D4D6"/>
            </a:solidFill>
            <a:prstDash val="dot"/>
            <a:miter lim="800000"/>
            <a:headEnd len="sm" w="sm" type="none"/>
            <a:tailEnd len="sm" w="sm" type="none"/>
          </a:ln>
        </p:spPr>
      </p:cxnSp>
      <p:cxnSp>
        <p:nvCxnSpPr>
          <p:cNvPr id="1040" name="Google Shape;1040;p94"/>
          <p:cNvCxnSpPr>
            <a:endCxn id="1034" idx="2"/>
          </p:cNvCxnSpPr>
          <p:nvPr/>
        </p:nvCxnSpPr>
        <p:spPr>
          <a:xfrm rot="10800000">
            <a:off x="5997131" y="3454316"/>
            <a:ext cx="0" cy="113700"/>
          </a:xfrm>
          <a:prstGeom prst="straightConnector1">
            <a:avLst/>
          </a:prstGeom>
          <a:noFill/>
          <a:ln cap="rnd" cmpd="sng" w="25400">
            <a:solidFill>
              <a:srgbClr val="D2D4D6"/>
            </a:solidFill>
            <a:prstDash val="dot"/>
            <a:miter lim="800000"/>
            <a:headEnd len="sm" w="sm" type="none"/>
            <a:tailEnd len="sm" w="sm" type="none"/>
          </a:ln>
        </p:spPr>
      </p:cxnSp>
      <p:sp>
        <p:nvSpPr>
          <p:cNvPr id="1041" name="Google Shape;1041;p94"/>
          <p:cNvSpPr txBox="1"/>
          <p:nvPr>
            <p:ph type="title"/>
          </p:nvPr>
        </p:nvSpPr>
        <p:spPr>
          <a:xfrm>
            <a:off x="701526" y="2881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2" name="Google Shape;1042;p94"/>
          <p:cNvSpPr txBox="1"/>
          <p:nvPr>
            <p:ph idx="16" type="body"/>
          </p:nvPr>
        </p:nvSpPr>
        <p:spPr>
          <a:xfrm>
            <a:off x="700336" y="988391"/>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urney slide">
  <p:cSld name="Journey slide">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707480"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5" name="Google Shape;1045;p95"/>
          <p:cNvSpPr/>
          <p:nvPr>
            <p:ph idx="2" type="pic"/>
          </p:nvPr>
        </p:nvSpPr>
        <p:spPr>
          <a:xfrm>
            <a:off x="1271836" y="2291443"/>
            <a:ext cx="448800" cy="448800"/>
          </a:xfrm>
          <a:prstGeom prst="rect">
            <a:avLst/>
          </a:prstGeom>
          <a:noFill/>
          <a:ln>
            <a:noFill/>
          </a:ln>
        </p:spPr>
      </p:sp>
      <p:sp>
        <p:nvSpPr>
          <p:cNvPr id="1046" name="Google Shape;1046;p95"/>
          <p:cNvSpPr txBox="1"/>
          <p:nvPr>
            <p:ph idx="3" type="body"/>
          </p:nvPr>
        </p:nvSpPr>
        <p:spPr>
          <a:xfrm>
            <a:off x="707480"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7" name="Google Shape;1047;p95"/>
          <p:cNvSpPr txBox="1"/>
          <p:nvPr>
            <p:ph idx="4" type="body"/>
          </p:nvPr>
        </p:nvSpPr>
        <p:spPr>
          <a:xfrm>
            <a:off x="2710343"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8" name="Google Shape;1048;p95"/>
          <p:cNvSpPr/>
          <p:nvPr>
            <p:ph idx="5" type="pic"/>
          </p:nvPr>
        </p:nvSpPr>
        <p:spPr>
          <a:xfrm>
            <a:off x="3278271" y="3154304"/>
            <a:ext cx="448800" cy="448800"/>
          </a:xfrm>
          <a:prstGeom prst="rect">
            <a:avLst/>
          </a:prstGeom>
          <a:noFill/>
          <a:ln>
            <a:noFill/>
          </a:ln>
        </p:spPr>
      </p:sp>
      <p:sp>
        <p:nvSpPr>
          <p:cNvPr id="1049" name="Google Shape;1049;p95"/>
          <p:cNvSpPr txBox="1"/>
          <p:nvPr>
            <p:ph idx="6" type="body"/>
          </p:nvPr>
        </p:nvSpPr>
        <p:spPr>
          <a:xfrm>
            <a:off x="2710343"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0" name="Google Shape;1050;p95"/>
          <p:cNvSpPr txBox="1"/>
          <p:nvPr>
            <p:ph idx="7" type="body"/>
          </p:nvPr>
        </p:nvSpPr>
        <p:spPr>
          <a:xfrm>
            <a:off x="2289322"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1" name="Google Shape;1051;p95"/>
          <p:cNvSpPr txBox="1"/>
          <p:nvPr>
            <p:ph idx="8" type="body"/>
          </p:nvPr>
        </p:nvSpPr>
        <p:spPr>
          <a:xfrm>
            <a:off x="4292185" y="4399850"/>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2" name="Google Shape;1052;p95"/>
          <p:cNvSpPr txBox="1"/>
          <p:nvPr>
            <p:ph idx="9" type="body"/>
          </p:nvPr>
        </p:nvSpPr>
        <p:spPr>
          <a:xfrm>
            <a:off x="4713206"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3" name="Google Shape;1053;p95"/>
          <p:cNvSpPr txBox="1"/>
          <p:nvPr>
            <p:ph idx="13" type="body"/>
          </p:nvPr>
        </p:nvSpPr>
        <p:spPr>
          <a:xfrm>
            <a:off x="4713206"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4" name="Google Shape;1054;p95"/>
          <p:cNvSpPr/>
          <p:nvPr>
            <p:ph idx="14" type="pic"/>
          </p:nvPr>
        </p:nvSpPr>
        <p:spPr>
          <a:xfrm>
            <a:off x="5281134" y="2291443"/>
            <a:ext cx="448800" cy="448800"/>
          </a:xfrm>
          <a:prstGeom prst="rect">
            <a:avLst/>
          </a:prstGeom>
          <a:noFill/>
          <a:ln>
            <a:noFill/>
          </a:ln>
        </p:spPr>
      </p:sp>
      <p:sp>
        <p:nvSpPr>
          <p:cNvPr id="1055" name="Google Shape;1055;p95"/>
          <p:cNvSpPr txBox="1"/>
          <p:nvPr>
            <p:ph idx="15" type="body"/>
          </p:nvPr>
        </p:nvSpPr>
        <p:spPr>
          <a:xfrm>
            <a:off x="6716070"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6" name="Google Shape;1056;p95"/>
          <p:cNvSpPr/>
          <p:nvPr>
            <p:ph idx="16" type="pic"/>
          </p:nvPr>
        </p:nvSpPr>
        <p:spPr>
          <a:xfrm>
            <a:off x="7280426" y="3154304"/>
            <a:ext cx="448800" cy="448800"/>
          </a:xfrm>
          <a:prstGeom prst="rect">
            <a:avLst/>
          </a:prstGeom>
          <a:noFill/>
          <a:ln>
            <a:noFill/>
          </a:ln>
        </p:spPr>
      </p:sp>
      <p:sp>
        <p:nvSpPr>
          <p:cNvPr id="1057" name="Google Shape;1057;p95"/>
          <p:cNvSpPr txBox="1"/>
          <p:nvPr>
            <p:ph idx="17" type="body"/>
          </p:nvPr>
        </p:nvSpPr>
        <p:spPr>
          <a:xfrm>
            <a:off x="6716070"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8" name="Google Shape;1058;p95"/>
          <p:cNvSpPr txBox="1"/>
          <p:nvPr>
            <p:ph idx="18" type="body"/>
          </p:nvPr>
        </p:nvSpPr>
        <p:spPr>
          <a:xfrm>
            <a:off x="6295048"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9" name="Google Shape;1059;p95"/>
          <p:cNvSpPr txBox="1"/>
          <p:nvPr>
            <p:ph type="title"/>
          </p:nvPr>
        </p:nvSpPr>
        <p:spPr>
          <a:xfrm>
            <a:off x="708670" y="180975"/>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0" name="Google Shape;1060;p95"/>
          <p:cNvSpPr txBox="1"/>
          <p:nvPr>
            <p:ph idx="19" type="body"/>
          </p:nvPr>
        </p:nvSpPr>
        <p:spPr>
          <a:xfrm>
            <a:off x="707479" y="881235"/>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1">
  <p:cSld name="Laptop 1">
    <p:spTree>
      <p:nvGrpSpPr>
        <p:cNvPr id="1061" name="Shape 1061"/>
        <p:cNvGrpSpPr/>
        <p:nvPr/>
      </p:nvGrpSpPr>
      <p:grpSpPr>
        <a:xfrm>
          <a:off x="0" y="0"/>
          <a:ext cx="0" cy="0"/>
          <a:chOff x="0" y="0"/>
          <a:chExt cx="0" cy="0"/>
        </a:xfrm>
      </p:grpSpPr>
      <p:sp>
        <p:nvSpPr>
          <p:cNvPr id="1062" name="Google Shape;1062;p96"/>
          <p:cNvSpPr txBox="1"/>
          <p:nvPr>
            <p:ph type="title"/>
          </p:nvPr>
        </p:nvSpPr>
        <p:spPr>
          <a:xfrm>
            <a:off x="5679125" y="862940"/>
            <a:ext cx="7327200" cy="5073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3" name="Google Shape;1063;p96"/>
          <p:cNvSpPr txBox="1"/>
          <p:nvPr>
            <p:ph idx="1" type="body"/>
          </p:nvPr>
        </p:nvSpPr>
        <p:spPr>
          <a:xfrm>
            <a:off x="5679125" y="1507595"/>
            <a:ext cx="2811900" cy="27729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4" name="Google Shape;1064;p96"/>
          <p:cNvSpPr/>
          <p:nvPr>
            <p:ph idx="2" type="pic"/>
          </p:nvPr>
        </p:nvSpPr>
        <p:spPr>
          <a:xfrm>
            <a:off x="652959" y="1116926"/>
            <a:ext cx="3876900" cy="243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1">
  <p:cSld name="iPad 1">
    <p:spTree>
      <p:nvGrpSpPr>
        <p:cNvPr id="1065" name="Shape 1065"/>
        <p:cNvGrpSpPr/>
        <p:nvPr/>
      </p:nvGrpSpPr>
      <p:grpSpPr>
        <a:xfrm>
          <a:off x="0" y="0"/>
          <a:ext cx="0" cy="0"/>
          <a:chOff x="0" y="0"/>
          <a:chExt cx="0" cy="0"/>
        </a:xfrm>
      </p:grpSpPr>
      <p:sp>
        <p:nvSpPr>
          <p:cNvPr id="1066" name="Google Shape;1066;p97"/>
          <p:cNvSpPr txBox="1"/>
          <p:nvPr>
            <p:ph idx="1" type="body"/>
          </p:nvPr>
        </p:nvSpPr>
        <p:spPr>
          <a:xfrm>
            <a:off x="4674329" y="2392808"/>
            <a:ext cx="41418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7" name="Google Shape;1067;p97"/>
          <p:cNvSpPr txBox="1"/>
          <p:nvPr>
            <p:ph type="title"/>
          </p:nvPr>
        </p:nvSpPr>
        <p:spPr>
          <a:xfrm>
            <a:off x="4674329" y="1303170"/>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8" name="Google Shape;1068;p97"/>
          <p:cNvSpPr/>
          <p:nvPr>
            <p:ph idx="2" type="pic"/>
          </p:nvPr>
        </p:nvSpPr>
        <p:spPr>
          <a:xfrm>
            <a:off x="620878" y="371475"/>
            <a:ext cx="3139500" cy="42006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1">
  <p:cSld name="iPhone 1">
    <p:spTree>
      <p:nvGrpSpPr>
        <p:cNvPr id="1069" name="Shape 1069"/>
        <p:cNvGrpSpPr/>
        <p:nvPr/>
      </p:nvGrpSpPr>
      <p:grpSpPr>
        <a:xfrm>
          <a:off x="0" y="0"/>
          <a:ext cx="0" cy="0"/>
          <a:chOff x="0" y="0"/>
          <a:chExt cx="0" cy="0"/>
        </a:xfrm>
      </p:grpSpPr>
      <p:sp>
        <p:nvSpPr>
          <p:cNvPr id="1070" name="Google Shape;1070;p98"/>
          <p:cNvSpPr txBox="1"/>
          <p:nvPr>
            <p:ph idx="1" type="body"/>
          </p:nvPr>
        </p:nvSpPr>
        <p:spPr>
          <a:xfrm>
            <a:off x="3270563" y="2571750"/>
            <a:ext cx="51960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1" name="Google Shape;1071;p98"/>
          <p:cNvSpPr txBox="1"/>
          <p:nvPr>
            <p:ph type="title"/>
          </p:nvPr>
        </p:nvSpPr>
        <p:spPr>
          <a:xfrm>
            <a:off x="3270563" y="1466287"/>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2" name="Google Shape;1072;p98"/>
          <p:cNvSpPr/>
          <p:nvPr>
            <p:ph idx="2" type="pic"/>
          </p:nvPr>
        </p:nvSpPr>
        <p:spPr>
          <a:xfrm>
            <a:off x="677549"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2">
  <p:cSld name="Laptop 2">
    <p:spTree>
      <p:nvGrpSpPr>
        <p:cNvPr id="1073" name="Shape 1073"/>
        <p:cNvGrpSpPr/>
        <p:nvPr/>
      </p:nvGrpSpPr>
      <p:grpSpPr>
        <a:xfrm>
          <a:off x="0" y="0"/>
          <a:ext cx="0" cy="0"/>
          <a:chOff x="0" y="0"/>
          <a:chExt cx="0" cy="0"/>
        </a:xfrm>
      </p:grpSpPr>
      <p:sp>
        <p:nvSpPr>
          <p:cNvPr id="1074" name="Google Shape;1074;p99"/>
          <p:cNvSpPr/>
          <p:nvPr>
            <p:ph idx="2" type="pic"/>
          </p:nvPr>
        </p:nvSpPr>
        <p:spPr>
          <a:xfrm>
            <a:off x="5445159" y="956382"/>
            <a:ext cx="701700" cy="700800"/>
          </a:xfrm>
          <a:prstGeom prst="rect">
            <a:avLst/>
          </a:prstGeom>
          <a:noFill/>
          <a:ln>
            <a:noFill/>
          </a:ln>
        </p:spPr>
      </p:sp>
      <p:sp>
        <p:nvSpPr>
          <p:cNvPr id="1075" name="Google Shape;1075;p99"/>
          <p:cNvSpPr txBox="1"/>
          <p:nvPr>
            <p:ph idx="1" type="body"/>
          </p:nvPr>
        </p:nvSpPr>
        <p:spPr>
          <a:xfrm>
            <a:off x="6266063" y="101925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6" name="Google Shape;1076;p99"/>
          <p:cNvSpPr/>
          <p:nvPr>
            <p:ph idx="3" type="pic"/>
          </p:nvPr>
        </p:nvSpPr>
        <p:spPr>
          <a:xfrm>
            <a:off x="669152" y="1306860"/>
            <a:ext cx="3819600" cy="2394600"/>
          </a:xfrm>
          <a:prstGeom prst="rect">
            <a:avLst/>
          </a:prstGeom>
          <a:noFill/>
          <a:ln>
            <a:noFill/>
          </a:ln>
        </p:spPr>
      </p:sp>
      <p:sp>
        <p:nvSpPr>
          <p:cNvPr id="1077" name="Google Shape;1077;p99"/>
          <p:cNvSpPr txBox="1"/>
          <p:nvPr>
            <p:ph type="title"/>
          </p:nvPr>
        </p:nvSpPr>
        <p:spPr>
          <a:xfrm>
            <a:off x="186334" y="17326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8" name="Google Shape;1078;p99"/>
          <p:cNvSpPr/>
          <p:nvPr>
            <p:ph idx="4" type="pic"/>
          </p:nvPr>
        </p:nvSpPr>
        <p:spPr>
          <a:xfrm>
            <a:off x="5445159" y="1838846"/>
            <a:ext cx="701700" cy="700800"/>
          </a:xfrm>
          <a:prstGeom prst="rect">
            <a:avLst/>
          </a:prstGeom>
          <a:noFill/>
          <a:ln>
            <a:noFill/>
          </a:ln>
        </p:spPr>
      </p:sp>
      <p:sp>
        <p:nvSpPr>
          <p:cNvPr id="1079" name="Google Shape;1079;p99"/>
          <p:cNvSpPr txBox="1"/>
          <p:nvPr>
            <p:ph idx="5" type="body"/>
          </p:nvPr>
        </p:nvSpPr>
        <p:spPr>
          <a:xfrm>
            <a:off x="6266063" y="1901717"/>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0" name="Google Shape;1080;p99"/>
          <p:cNvSpPr/>
          <p:nvPr>
            <p:ph idx="6" type="pic"/>
          </p:nvPr>
        </p:nvSpPr>
        <p:spPr>
          <a:xfrm>
            <a:off x="5445159" y="2721309"/>
            <a:ext cx="701700" cy="700800"/>
          </a:xfrm>
          <a:prstGeom prst="rect">
            <a:avLst/>
          </a:prstGeom>
          <a:noFill/>
          <a:ln>
            <a:noFill/>
          </a:ln>
        </p:spPr>
      </p:sp>
      <p:sp>
        <p:nvSpPr>
          <p:cNvPr id="1081" name="Google Shape;1081;p99"/>
          <p:cNvSpPr txBox="1"/>
          <p:nvPr>
            <p:ph idx="7" type="body"/>
          </p:nvPr>
        </p:nvSpPr>
        <p:spPr>
          <a:xfrm>
            <a:off x="6264375" y="2784180"/>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2" name="Google Shape;1082;p99"/>
          <p:cNvSpPr/>
          <p:nvPr>
            <p:ph idx="8" type="pic"/>
          </p:nvPr>
        </p:nvSpPr>
        <p:spPr>
          <a:xfrm>
            <a:off x="5445159" y="3603773"/>
            <a:ext cx="701700" cy="700800"/>
          </a:xfrm>
          <a:prstGeom prst="rect">
            <a:avLst/>
          </a:prstGeom>
          <a:noFill/>
          <a:ln>
            <a:noFill/>
          </a:ln>
        </p:spPr>
      </p:sp>
      <p:sp>
        <p:nvSpPr>
          <p:cNvPr id="1083" name="Google Shape;1083;p99"/>
          <p:cNvSpPr txBox="1"/>
          <p:nvPr>
            <p:ph idx="9" type="body"/>
          </p:nvPr>
        </p:nvSpPr>
        <p:spPr>
          <a:xfrm>
            <a:off x="6262688" y="366664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2">
  <p:cSld name="iPad 2">
    <p:spTree>
      <p:nvGrpSpPr>
        <p:cNvPr id="1084" name="Shape 1084"/>
        <p:cNvGrpSpPr/>
        <p:nvPr/>
      </p:nvGrpSpPr>
      <p:grpSpPr>
        <a:xfrm>
          <a:off x="0" y="0"/>
          <a:ext cx="0" cy="0"/>
          <a:chOff x="0" y="0"/>
          <a:chExt cx="0" cy="0"/>
        </a:xfrm>
      </p:grpSpPr>
      <p:sp>
        <p:nvSpPr>
          <p:cNvPr id="1085" name="Google Shape;1085;p100"/>
          <p:cNvSpPr/>
          <p:nvPr>
            <p:ph idx="2" type="pic"/>
          </p:nvPr>
        </p:nvSpPr>
        <p:spPr>
          <a:xfrm>
            <a:off x="4367708" y="1189092"/>
            <a:ext cx="755100" cy="753900"/>
          </a:xfrm>
          <a:prstGeom prst="rect">
            <a:avLst/>
          </a:prstGeom>
          <a:noFill/>
          <a:ln>
            <a:noFill/>
          </a:ln>
        </p:spPr>
      </p:sp>
      <p:sp>
        <p:nvSpPr>
          <p:cNvPr id="1086" name="Google Shape;1086;p100"/>
          <p:cNvSpPr/>
          <p:nvPr>
            <p:ph idx="3" type="pic"/>
          </p:nvPr>
        </p:nvSpPr>
        <p:spPr>
          <a:xfrm>
            <a:off x="6528523" y="1189092"/>
            <a:ext cx="755100" cy="753900"/>
          </a:xfrm>
          <a:prstGeom prst="rect">
            <a:avLst/>
          </a:prstGeom>
          <a:noFill/>
          <a:ln>
            <a:noFill/>
          </a:ln>
        </p:spPr>
      </p:sp>
      <p:sp>
        <p:nvSpPr>
          <p:cNvPr id="1087" name="Google Shape;1087;p100"/>
          <p:cNvSpPr txBox="1"/>
          <p:nvPr>
            <p:ph idx="1" type="body"/>
          </p:nvPr>
        </p:nvSpPr>
        <p:spPr>
          <a:xfrm>
            <a:off x="4367147"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8" name="Google Shape;1088;p100"/>
          <p:cNvSpPr txBox="1"/>
          <p:nvPr>
            <p:ph idx="4" type="body"/>
          </p:nvPr>
        </p:nvSpPr>
        <p:spPr>
          <a:xfrm>
            <a:off x="6527962"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9" name="Google Shape;1089;p100"/>
          <p:cNvSpPr/>
          <p:nvPr>
            <p:ph idx="5" type="pic"/>
          </p:nvPr>
        </p:nvSpPr>
        <p:spPr>
          <a:xfrm>
            <a:off x="4367708" y="2874664"/>
            <a:ext cx="755100" cy="753900"/>
          </a:xfrm>
          <a:prstGeom prst="rect">
            <a:avLst/>
          </a:prstGeom>
          <a:noFill/>
          <a:ln>
            <a:noFill/>
          </a:ln>
        </p:spPr>
      </p:sp>
      <p:sp>
        <p:nvSpPr>
          <p:cNvPr id="1090" name="Google Shape;1090;p100"/>
          <p:cNvSpPr/>
          <p:nvPr>
            <p:ph idx="6" type="pic"/>
          </p:nvPr>
        </p:nvSpPr>
        <p:spPr>
          <a:xfrm>
            <a:off x="6528523" y="2874664"/>
            <a:ext cx="755100" cy="753900"/>
          </a:xfrm>
          <a:prstGeom prst="rect">
            <a:avLst/>
          </a:prstGeom>
          <a:noFill/>
          <a:ln>
            <a:noFill/>
          </a:ln>
        </p:spPr>
      </p:sp>
      <p:sp>
        <p:nvSpPr>
          <p:cNvPr id="1091" name="Google Shape;1091;p100"/>
          <p:cNvSpPr txBox="1"/>
          <p:nvPr>
            <p:ph idx="7" type="body"/>
          </p:nvPr>
        </p:nvSpPr>
        <p:spPr>
          <a:xfrm>
            <a:off x="4367147"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2" name="Google Shape;1092;p100"/>
          <p:cNvSpPr txBox="1"/>
          <p:nvPr>
            <p:ph idx="8" type="body"/>
          </p:nvPr>
        </p:nvSpPr>
        <p:spPr>
          <a:xfrm>
            <a:off x="6527962"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3" name="Google Shape;1093;p100"/>
          <p:cNvSpPr/>
          <p:nvPr>
            <p:ph idx="9" type="pic"/>
          </p:nvPr>
        </p:nvSpPr>
        <p:spPr>
          <a:xfrm>
            <a:off x="717438" y="361856"/>
            <a:ext cx="3139500" cy="4200600"/>
          </a:xfrm>
          <a:prstGeom prst="roundRect">
            <a:avLst>
              <a:gd fmla="val 1612" name="adj"/>
            </a:avLst>
          </a:prstGeom>
          <a:noFill/>
          <a:ln>
            <a:noFill/>
          </a:ln>
        </p:spPr>
      </p:sp>
      <p:sp>
        <p:nvSpPr>
          <p:cNvPr id="1094" name="Google Shape;1094;p100"/>
          <p:cNvSpPr txBox="1"/>
          <p:nvPr>
            <p:ph type="title"/>
          </p:nvPr>
        </p:nvSpPr>
        <p:spPr>
          <a:xfrm>
            <a:off x="4332450" y="-22409"/>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2">
  <p:cSld name="iPhone 2">
    <p:spTree>
      <p:nvGrpSpPr>
        <p:cNvPr id="1095" name="Shape 1095"/>
        <p:cNvGrpSpPr/>
        <p:nvPr/>
      </p:nvGrpSpPr>
      <p:grpSpPr>
        <a:xfrm>
          <a:off x="0" y="0"/>
          <a:ext cx="0" cy="0"/>
          <a:chOff x="0" y="0"/>
          <a:chExt cx="0" cy="0"/>
        </a:xfrm>
      </p:grpSpPr>
      <p:sp>
        <p:nvSpPr>
          <p:cNvPr id="1096" name="Google Shape;1096;p101"/>
          <p:cNvSpPr txBox="1"/>
          <p:nvPr>
            <p:ph type="title"/>
          </p:nvPr>
        </p:nvSpPr>
        <p:spPr>
          <a:xfrm>
            <a:off x="3270564" y="414338"/>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7" name="Google Shape;1097;p101"/>
          <p:cNvSpPr/>
          <p:nvPr>
            <p:ph idx="2" type="pic"/>
          </p:nvPr>
        </p:nvSpPr>
        <p:spPr>
          <a:xfrm>
            <a:off x="3270565" y="1634738"/>
            <a:ext cx="755100" cy="753900"/>
          </a:xfrm>
          <a:prstGeom prst="rect">
            <a:avLst/>
          </a:prstGeom>
          <a:noFill/>
          <a:ln>
            <a:noFill/>
          </a:ln>
        </p:spPr>
      </p:sp>
      <p:sp>
        <p:nvSpPr>
          <p:cNvPr id="1098" name="Google Shape;1098;p101"/>
          <p:cNvSpPr/>
          <p:nvPr>
            <p:ph idx="3" type="pic"/>
          </p:nvPr>
        </p:nvSpPr>
        <p:spPr>
          <a:xfrm>
            <a:off x="6061601" y="1634738"/>
            <a:ext cx="755100" cy="753900"/>
          </a:xfrm>
          <a:prstGeom prst="rect">
            <a:avLst/>
          </a:prstGeom>
          <a:noFill/>
          <a:ln>
            <a:noFill/>
          </a:ln>
        </p:spPr>
      </p:sp>
      <p:sp>
        <p:nvSpPr>
          <p:cNvPr id="1099" name="Google Shape;1099;p101"/>
          <p:cNvSpPr txBox="1"/>
          <p:nvPr>
            <p:ph idx="1" type="body"/>
          </p:nvPr>
        </p:nvSpPr>
        <p:spPr>
          <a:xfrm>
            <a:off x="3270564"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0" name="Google Shape;1100;p101"/>
          <p:cNvSpPr txBox="1"/>
          <p:nvPr>
            <p:ph idx="4" type="body"/>
          </p:nvPr>
        </p:nvSpPr>
        <p:spPr>
          <a:xfrm>
            <a:off x="6061039"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1" name="Google Shape;1101;p101"/>
          <p:cNvSpPr/>
          <p:nvPr>
            <p:ph idx="5" type="pic"/>
          </p:nvPr>
        </p:nvSpPr>
        <p:spPr>
          <a:xfrm>
            <a:off x="3270565" y="3320311"/>
            <a:ext cx="755100" cy="753900"/>
          </a:xfrm>
          <a:prstGeom prst="rect">
            <a:avLst/>
          </a:prstGeom>
          <a:noFill/>
          <a:ln>
            <a:noFill/>
          </a:ln>
        </p:spPr>
      </p:sp>
      <p:sp>
        <p:nvSpPr>
          <p:cNvPr id="1102" name="Google Shape;1102;p101"/>
          <p:cNvSpPr/>
          <p:nvPr>
            <p:ph idx="6" type="pic"/>
          </p:nvPr>
        </p:nvSpPr>
        <p:spPr>
          <a:xfrm>
            <a:off x="6061601" y="3320311"/>
            <a:ext cx="755100" cy="753900"/>
          </a:xfrm>
          <a:prstGeom prst="rect">
            <a:avLst/>
          </a:prstGeom>
          <a:noFill/>
          <a:ln>
            <a:noFill/>
          </a:ln>
        </p:spPr>
      </p:sp>
      <p:sp>
        <p:nvSpPr>
          <p:cNvPr id="1103" name="Google Shape;1103;p101"/>
          <p:cNvSpPr txBox="1"/>
          <p:nvPr>
            <p:ph idx="7" type="body"/>
          </p:nvPr>
        </p:nvSpPr>
        <p:spPr>
          <a:xfrm>
            <a:off x="3270564"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4" name="Google Shape;1104;p101"/>
          <p:cNvSpPr txBox="1"/>
          <p:nvPr>
            <p:ph idx="8" type="body"/>
          </p:nvPr>
        </p:nvSpPr>
        <p:spPr>
          <a:xfrm>
            <a:off x="6061039"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5" name="Google Shape;1105;p101"/>
          <p:cNvSpPr/>
          <p:nvPr>
            <p:ph idx="9" type="pic"/>
          </p:nvPr>
        </p:nvSpPr>
        <p:spPr>
          <a:xfrm>
            <a:off x="734700"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3">
  <p:cSld name="Laptop 3">
    <p:spTree>
      <p:nvGrpSpPr>
        <p:cNvPr id="1106" name="Shape 1106"/>
        <p:cNvGrpSpPr/>
        <p:nvPr/>
      </p:nvGrpSpPr>
      <p:grpSpPr>
        <a:xfrm>
          <a:off x="0" y="0"/>
          <a:ext cx="0" cy="0"/>
          <a:chOff x="0" y="0"/>
          <a:chExt cx="0" cy="0"/>
        </a:xfrm>
      </p:grpSpPr>
      <p:sp>
        <p:nvSpPr>
          <p:cNvPr id="1107" name="Google Shape;1107;p102"/>
          <p:cNvSpPr txBox="1"/>
          <p:nvPr>
            <p:ph type="title"/>
          </p:nvPr>
        </p:nvSpPr>
        <p:spPr>
          <a:xfrm>
            <a:off x="647700" y="274864"/>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8" name="Google Shape;1108;p102"/>
          <p:cNvSpPr/>
          <p:nvPr>
            <p:ph idx="2" type="pic"/>
          </p:nvPr>
        </p:nvSpPr>
        <p:spPr>
          <a:xfrm>
            <a:off x="7091242" y="1027727"/>
            <a:ext cx="755100" cy="753900"/>
          </a:xfrm>
          <a:prstGeom prst="rect">
            <a:avLst/>
          </a:prstGeom>
          <a:noFill/>
          <a:ln>
            <a:noFill/>
          </a:ln>
        </p:spPr>
      </p:sp>
      <p:sp>
        <p:nvSpPr>
          <p:cNvPr id="1109" name="Google Shape;1109;p102"/>
          <p:cNvSpPr txBox="1"/>
          <p:nvPr>
            <p:ph idx="1" type="body"/>
          </p:nvPr>
        </p:nvSpPr>
        <p:spPr>
          <a:xfrm>
            <a:off x="7090681" y="1861363"/>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0" name="Google Shape;1110;p102"/>
          <p:cNvSpPr/>
          <p:nvPr>
            <p:ph idx="3" type="pic"/>
          </p:nvPr>
        </p:nvSpPr>
        <p:spPr>
          <a:xfrm>
            <a:off x="7091242" y="2903799"/>
            <a:ext cx="755100" cy="753900"/>
          </a:xfrm>
          <a:prstGeom prst="rect">
            <a:avLst/>
          </a:prstGeom>
          <a:noFill/>
          <a:ln>
            <a:noFill/>
          </a:ln>
        </p:spPr>
      </p:sp>
      <p:sp>
        <p:nvSpPr>
          <p:cNvPr id="1111" name="Google Shape;1111;p102"/>
          <p:cNvSpPr txBox="1"/>
          <p:nvPr>
            <p:ph idx="4" type="body"/>
          </p:nvPr>
        </p:nvSpPr>
        <p:spPr>
          <a:xfrm>
            <a:off x="7090681" y="3737436"/>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2" name="Google Shape;1112;p102"/>
          <p:cNvSpPr/>
          <p:nvPr>
            <p:ph idx="5" type="pic"/>
          </p:nvPr>
        </p:nvSpPr>
        <p:spPr>
          <a:xfrm>
            <a:off x="1358555" y="1031445"/>
            <a:ext cx="755100" cy="753900"/>
          </a:xfrm>
          <a:prstGeom prst="rect">
            <a:avLst/>
          </a:prstGeom>
          <a:noFill/>
          <a:ln>
            <a:noFill/>
          </a:ln>
        </p:spPr>
      </p:sp>
      <p:sp>
        <p:nvSpPr>
          <p:cNvPr id="1113" name="Google Shape;1113;p102"/>
          <p:cNvSpPr txBox="1"/>
          <p:nvPr>
            <p:ph idx="6" type="body"/>
          </p:nvPr>
        </p:nvSpPr>
        <p:spPr>
          <a:xfrm>
            <a:off x="457064" y="1865082"/>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4" name="Google Shape;1114;p102"/>
          <p:cNvSpPr/>
          <p:nvPr>
            <p:ph idx="7" type="pic"/>
          </p:nvPr>
        </p:nvSpPr>
        <p:spPr>
          <a:xfrm>
            <a:off x="1358555" y="2907518"/>
            <a:ext cx="755100" cy="753900"/>
          </a:xfrm>
          <a:prstGeom prst="rect">
            <a:avLst/>
          </a:prstGeom>
          <a:noFill/>
          <a:ln>
            <a:noFill/>
          </a:ln>
        </p:spPr>
      </p:sp>
      <p:sp>
        <p:nvSpPr>
          <p:cNvPr id="1115" name="Google Shape;1115;p102"/>
          <p:cNvSpPr txBox="1"/>
          <p:nvPr>
            <p:ph idx="8" type="body"/>
          </p:nvPr>
        </p:nvSpPr>
        <p:spPr>
          <a:xfrm>
            <a:off x="457064" y="3741155"/>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6" name="Google Shape;1116;p102"/>
          <p:cNvSpPr/>
          <p:nvPr>
            <p:ph idx="9" type="pic"/>
          </p:nvPr>
        </p:nvSpPr>
        <p:spPr>
          <a:xfrm>
            <a:off x="2870002" y="1511261"/>
            <a:ext cx="3417600" cy="2148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3">
  <p:cSld name="iPad 3">
    <p:spTree>
      <p:nvGrpSpPr>
        <p:cNvPr id="1117" name="Shape 1117"/>
        <p:cNvGrpSpPr/>
        <p:nvPr/>
      </p:nvGrpSpPr>
      <p:grpSpPr>
        <a:xfrm>
          <a:off x="0" y="0"/>
          <a:ext cx="0" cy="0"/>
          <a:chOff x="0" y="0"/>
          <a:chExt cx="0" cy="0"/>
        </a:xfrm>
      </p:grpSpPr>
      <p:sp>
        <p:nvSpPr>
          <p:cNvPr id="1118" name="Google Shape;1118;p103"/>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19" name="Google Shape;1119;p103"/>
          <p:cNvSpPr/>
          <p:nvPr>
            <p:ph idx="2" type="pic"/>
          </p:nvPr>
        </p:nvSpPr>
        <p:spPr>
          <a:xfrm>
            <a:off x="3236709" y="1103361"/>
            <a:ext cx="2670600" cy="3573000"/>
          </a:xfrm>
          <a:prstGeom prst="roundRect">
            <a:avLst>
              <a:gd fmla="val 1612" name="adj"/>
            </a:avLst>
          </a:prstGeom>
          <a:noFill/>
          <a:ln>
            <a:noFill/>
          </a:ln>
        </p:spPr>
      </p:sp>
      <p:sp>
        <p:nvSpPr>
          <p:cNvPr id="1120" name="Google Shape;1120;p103"/>
          <p:cNvSpPr/>
          <p:nvPr>
            <p:ph idx="3" type="pic"/>
          </p:nvPr>
        </p:nvSpPr>
        <p:spPr>
          <a:xfrm>
            <a:off x="6570867" y="1152889"/>
            <a:ext cx="755100" cy="753900"/>
          </a:xfrm>
          <a:prstGeom prst="rect">
            <a:avLst/>
          </a:prstGeom>
          <a:noFill/>
          <a:ln>
            <a:noFill/>
          </a:ln>
        </p:spPr>
      </p:sp>
      <p:sp>
        <p:nvSpPr>
          <p:cNvPr id="1121" name="Google Shape;1121;p103"/>
          <p:cNvSpPr txBox="1"/>
          <p:nvPr>
            <p:ph idx="1" type="body"/>
          </p:nvPr>
        </p:nvSpPr>
        <p:spPr>
          <a:xfrm>
            <a:off x="6570306" y="1986526"/>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2" name="Google Shape;1122;p103"/>
          <p:cNvSpPr/>
          <p:nvPr>
            <p:ph idx="4" type="pic"/>
          </p:nvPr>
        </p:nvSpPr>
        <p:spPr>
          <a:xfrm>
            <a:off x="6570867" y="3186124"/>
            <a:ext cx="755100" cy="753900"/>
          </a:xfrm>
          <a:prstGeom prst="rect">
            <a:avLst/>
          </a:prstGeom>
          <a:noFill/>
          <a:ln>
            <a:noFill/>
          </a:ln>
        </p:spPr>
      </p:sp>
      <p:sp>
        <p:nvSpPr>
          <p:cNvPr id="1123" name="Google Shape;1123;p103"/>
          <p:cNvSpPr txBox="1"/>
          <p:nvPr>
            <p:ph idx="5" type="body"/>
          </p:nvPr>
        </p:nvSpPr>
        <p:spPr>
          <a:xfrm>
            <a:off x="6570306" y="4019761"/>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4" name="Google Shape;1124;p103"/>
          <p:cNvSpPr/>
          <p:nvPr>
            <p:ph idx="6" type="pic"/>
          </p:nvPr>
        </p:nvSpPr>
        <p:spPr>
          <a:xfrm>
            <a:off x="1800438" y="1152889"/>
            <a:ext cx="755100" cy="753900"/>
          </a:xfrm>
          <a:prstGeom prst="rect">
            <a:avLst/>
          </a:prstGeom>
          <a:noFill/>
          <a:ln>
            <a:noFill/>
          </a:ln>
        </p:spPr>
      </p:sp>
      <p:sp>
        <p:nvSpPr>
          <p:cNvPr id="1125" name="Google Shape;1125;p103"/>
          <p:cNvSpPr txBox="1"/>
          <p:nvPr>
            <p:ph idx="7" type="body"/>
          </p:nvPr>
        </p:nvSpPr>
        <p:spPr>
          <a:xfrm>
            <a:off x="392217" y="1986526"/>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6" name="Google Shape;1126;p103"/>
          <p:cNvSpPr/>
          <p:nvPr>
            <p:ph idx="8" type="pic"/>
          </p:nvPr>
        </p:nvSpPr>
        <p:spPr>
          <a:xfrm>
            <a:off x="1800438" y="3186124"/>
            <a:ext cx="755100" cy="753900"/>
          </a:xfrm>
          <a:prstGeom prst="rect">
            <a:avLst/>
          </a:prstGeom>
          <a:noFill/>
          <a:ln>
            <a:noFill/>
          </a:ln>
        </p:spPr>
      </p:sp>
      <p:sp>
        <p:nvSpPr>
          <p:cNvPr id="1127" name="Google Shape;1127;p103"/>
          <p:cNvSpPr txBox="1"/>
          <p:nvPr>
            <p:ph idx="9" type="body"/>
          </p:nvPr>
        </p:nvSpPr>
        <p:spPr>
          <a:xfrm>
            <a:off x="392217" y="4019761"/>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3">
  <p:cSld name="iPhone 3">
    <p:spTree>
      <p:nvGrpSpPr>
        <p:cNvPr id="1128" name="Shape 1128"/>
        <p:cNvGrpSpPr/>
        <p:nvPr/>
      </p:nvGrpSpPr>
      <p:grpSpPr>
        <a:xfrm>
          <a:off x="0" y="0"/>
          <a:ext cx="0" cy="0"/>
          <a:chOff x="0" y="0"/>
          <a:chExt cx="0" cy="0"/>
        </a:xfrm>
      </p:grpSpPr>
      <p:sp>
        <p:nvSpPr>
          <p:cNvPr id="1129" name="Google Shape;1129;p104"/>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0" name="Google Shape;1130;p104"/>
          <p:cNvSpPr/>
          <p:nvPr>
            <p:ph idx="2" type="pic"/>
          </p:nvPr>
        </p:nvSpPr>
        <p:spPr>
          <a:xfrm>
            <a:off x="3752255" y="1084064"/>
            <a:ext cx="1653900" cy="3575400"/>
          </a:xfrm>
          <a:prstGeom prst="rect">
            <a:avLst/>
          </a:prstGeom>
          <a:noFill/>
          <a:ln>
            <a:noFill/>
          </a:ln>
        </p:spPr>
      </p:sp>
      <p:sp>
        <p:nvSpPr>
          <p:cNvPr id="1131" name="Google Shape;1131;p104"/>
          <p:cNvSpPr/>
          <p:nvPr>
            <p:ph idx="3" type="pic"/>
          </p:nvPr>
        </p:nvSpPr>
        <p:spPr>
          <a:xfrm>
            <a:off x="5999096" y="1288620"/>
            <a:ext cx="755100" cy="753900"/>
          </a:xfrm>
          <a:prstGeom prst="rect">
            <a:avLst/>
          </a:prstGeom>
          <a:noFill/>
          <a:ln>
            <a:noFill/>
          </a:ln>
        </p:spPr>
      </p:sp>
      <p:sp>
        <p:nvSpPr>
          <p:cNvPr id="1132" name="Google Shape;1132;p104"/>
          <p:cNvSpPr txBox="1"/>
          <p:nvPr>
            <p:ph idx="1" type="body"/>
          </p:nvPr>
        </p:nvSpPr>
        <p:spPr>
          <a:xfrm>
            <a:off x="5994963" y="2122257"/>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3" name="Google Shape;1133;p104"/>
          <p:cNvSpPr/>
          <p:nvPr>
            <p:ph idx="4" type="pic"/>
          </p:nvPr>
        </p:nvSpPr>
        <p:spPr>
          <a:xfrm>
            <a:off x="5999096" y="3164693"/>
            <a:ext cx="755100" cy="753900"/>
          </a:xfrm>
          <a:prstGeom prst="rect">
            <a:avLst/>
          </a:prstGeom>
          <a:noFill/>
          <a:ln>
            <a:noFill/>
          </a:ln>
        </p:spPr>
      </p:sp>
      <p:sp>
        <p:nvSpPr>
          <p:cNvPr id="1134" name="Google Shape;1134;p104"/>
          <p:cNvSpPr txBox="1"/>
          <p:nvPr>
            <p:ph idx="5" type="body"/>
          </p:nvPr>
        </p:nvSpPr>
        <p:spPr>
          <a:xfrm>
            <a:off x="5998535" y="3998330"/>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5" name="Google Shape;1135;p104"/>
          <p:cNvSpPr/>
          <p:nvPr>
            <p:ph idx="6" type="pic"/>
          </p:nvPr>
        </p:nvSpPr>
        <p:spPr>
          <a:xfrm>
            <a:off x="2415257" y="1288620"/>
            <a:ext cx="755100" cy="753900"/>
          </a:xfrm>
          <a:prstGeom prst="rect">
            <a:avLst/>
          </a:prstGeom>
          <a:noFill/>
          <a:ln>
            <a:noFill/>
          </a:ln>
        </p:spPr>
      </p:sp>
      <p:sp>
        <p:nvSpPr>
          <p:cNvPr id="1136" name="Google Shape;1136;p104"/>
          <p:cNvSpPr txBox="1"/>
          <p:nvPr>
            <p:ph idx="7" type="body"/>
          </p:nvPr>
        </p:nvSpPr>
        <p:spPr>
          <a:xfrm>
            <a:off x="508992" y="2122257"/>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7" name="Google Shape;1137;p104"/>
          <p:cNvSpPr/>
          <p:nvPr>
            <p:ph idx="8" type="pic"/>
          </p:nvPr>
        </p:nvSpPr>
        <p:spPr>
          <a:xfrm>
            <a:off x="2415257" y="3164693"/>
            <a:ext cx="755100" cy="753900"/>
          </a:xfrm>
          <a:prstGeom prst="rect">
            <a:avLst/>
          </a:prstGeom>
          <a:noFill/>
          <a:ln>
            <a:noFill/>
          </a:ln>
        </p:spPr>
      </p:sp>
      <p:sp>
        <p:nvSpPr>
          <p:cNvPr id="1138" name="Google Shape;1138;p104"/>
          <p:cNvSpPr txBox="1"/>
          <p:nvPr>
            <p:ph idx="9" type="body"/>
          </p:nvPr>
        </p:nvSpPr>
        <p:spPr>
          <a:xfrm>
            <a:off x="508992" y="3998330"/>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4">
  <p:cSld name="Laptop 4">
    <p:spTree>
      <p:nvGrpSpPr>
        <p:cNvPr id="1139"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1" name="Google Shape;1141;p105"/>
          <p:cNvSpPr txBox="1"/>
          <p:nvPr>
            <p:ph idx="1" type="body"/>
          </p:nvPr>
        </p:nvSpPr>
        <p:spPr>
          <a:xfrm>
            <a:off x="5394684" y="2555925"/>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2" name="Google Shape;1142;p105"/>
          <p:cNvSpPr txBox="1"/>
          <p:nvPr>
            <p:ph type="title"/>
          </p:nvPr>
        </p:nvSpPr>
        <p:spPr>
          <a:xfrm>
            <a:off x="5394685" y="1466287"/>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3" name="Google Shape;1143;p105"/>
          <p:cNvSpPr/>
          <p:nvPr>
            <p:ph idx="2" type="pic"/>
          </p:nvPr>
        </p:nvSpPr>
        <p:spPr>
          <a:xfrm>
            <a:off x="582253" y="1175179"/>
            <a:ext cx="4230300" cy="264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4">
  <p:cSld name="iPad 4">
    <p:spTree>
      <p:nvGrpSpPr>
        <p:cNvPr id="1144"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6" name="Google Shape;1146;p106"/>
          <p:cNvSpPr txBox="1"/>
          <p:nvPr>
            <p:ph idx="1" type="body"/>
          </p:nvPr>
        </p:nvSpPr>
        <p:spPr>
          <a:xfrm>
            <a:off x="5329233" y="2480006"/>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7" name="Google Shape;1147;p106"/>
          <p:cNvSpPr txBox="1"/>
          <p:nvPr>
            <p:ph type="title"/>
          </p:nvPr>
        </p:nvSpPr>
        <p:spPr>
          <a:xfrm>
            <a:off x="5329234" y="1390368"/>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8" name="Google Shape;1148;p106"/>
          <p:cNvSpPr/>
          <p:nvPr>
            <p:ph idx="2" type="pic"/>
          </p:nvPr>
        </p:nvSpPr>
        <p:spPr>
          <a:xfrm>
            <a:off x="561974" y="876018"/>
            <a:ext cx="4205400" cy="31440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4">
  <p:cSld name="iPhone 4">
    <p:spTree>
      <p:nvGrpSpPr>
        <p:cNvPr id="1149"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1" name="Google Shape;1151;p107"/>
          <p:cNvSpPr txBox="1"/>
          <p:nvPr>
            <p:ph idx="1" type="body"/>
          </p:nvPr>
        </p:nvSpPr>
        <p:spPr>
          <a:xfrm>
            <a:off x="3139934" y="2555925"/>
            <a:ext cx="53919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2" name="Google Shape;1152;p107"/>
          <p:cNvSpPr txBox="1"/>
          <p:nvPr>
            <p:ph type="title"/>
          </p:nvPr>
        </p:nvSpPr>
        <p:spPr>
          <a:xfrm>
            <a:off x="3139935" y="1466287"/>
            <a:ext cx="53919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3" name="Google Shape;1153;p107"/>
          <p:cNvSpPr/>
          <p:nvPr>
            <p:ph idx="2" type="pic"/>
          </p:nvPr>
        </p:nvSpPr>
        <p:spPr>
          <a:xfrm>
            <a:off x="612236"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Phone">
  <p:cSld name="3x iPhone">
    <p:spTree>
      <p:nvGrpSpPr>
        <p:cNvPr id="1154"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6" name="Google Shape;1156;p108"/>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7" name="Google Shape;1157;p108"/>
          <p:cNvSpPr/>
          <p:nvPr>
            <p:ph idx="2" type="pic"/>
          </p:nvPr>
        </p:nvSpPr>
        <p:spPr>
          <a:xfrm>
            <a:off x="3850220" y="2196596"/>
            <a:ext cx="1443600" cy="3114600"/>
          </a:xfrm>
          <a:prstGeom prst="rect">
            <a:avLst/>
          </a:prstGeom>
          <a:noFill/>
          <a:ln>
            <a:noFill/>
          </a:ln>
        </p:spPr>
      </p:sp>
      <p:sp>
        <p:nvSpPr>
          <p:cNvPr id="1158" name="Google Shape;1158;p108"/>
          <p:cNvSpPr/>
          <p:nvPr>
            <p:ph idx="3" type="pic"/>
          </p:nvPr>
        </p:nvSpPr>
        <p:spPr>
          <a:xfrm>
            <a:off x="6498634" y="2196596"/>
            <a:ext cx="1440600" cy="3114600"/>
          </a:xfrm>
          <a:prstGeom prst="rect">
            <a:avLst/>
          </a:prstGeom>
          <a:noFill/>
          <a:ln>
            <a:noFill/>
          </a:ln>
        </p:spPr>
      </p:sp>
      <p:sp>
        <p:nvSpPr>
          <p:cNvPr id="1159" name="Google Shape;1159;p108"/>
          <p:cNvSpPr/>
          <p:nvPr>
            <p:ph idx="4" type="pic"/>
          </p:nvPr>
        </p:nvSpPr>
        <p:spPr>
          <a:xfrm>
            <a:off x="1204855" y="2196596"/>
            <a:ext cx="1440600" cy="3114600"/>
          </a:xfrm>
          <a:prstGeom prst="rect">
            <a:avLst/>
          </a:prstGeom>
          <a:noFill/>
          <a:ln>
            <a:noFill/>
          </a:ln>
        </p:spPr>
      </p:sp>
      <p:sp>
        <p:nvSpPr>
          <p:cNvPr id="1160" name="Google Shape;1160;p108"/>
          <p:cNvSpPr txBox="1"/>
          <p:nvPr>
            <p:ph idx="1"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16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3" name="Google Shape;1163;p109"/>
          <p:cNvSpPr txBox="1"/>
          <p:nvPr>
            <p:ph type="title"/>
          </p:nvPr>
        </p:nvSpPr>
        <p:spPr>
          <a:xfrm>
            <a:off x="1888543" y="1673396"/>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4" name="Google Shape;1164;p10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10"/>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10"/>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
        <p:nvSpPr>
          <p:cNvPr id="1169" name="Google Shape;1169;p109"/>
          <p:cNvSpPr txBox="1"/>
          <p:nvPr>
            <p:ph idx="1" type="body"/>
          </p:nvPr>
        </p:nvSpPr>
        <p:spPr>
          <a:xfrm>
            <a:off x="1888543" y="3640817"/>
            <a:ext cx="6427800" cy="721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2300"/>
              <a:buNone/>
              <a:defRPr sz="23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70" name="Google Shape;1170;p10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ssage">
  <p:cSld name="Message">
    <p:spTree>
      <p:nvGrpSpPr>
        <p:cNvPr id="117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3" name="Google Shape;1173;p110"/>
          <p:cNvSpPr txBox="1"/>
          <p:nvPr>
            <p:ph type="title"/>
          </p:nvPr>
        </p:nvSpPr>
        <p:spPr>
          <a:xfrm>
            <a:off x="1888543" y="1858737"/>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4" name="Google Shape;1174;p110"/>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spTree>
      <p:nvGrpSpPr>
        <p:cNvPr id="1177"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9" name="Google Shape;1179;p111"/>
          <p:cNvSpPr txBox="1"/>
          <p:nvPr>
            <p:ph type="title"/>
          </p:nvPr>
        </p:nvSpPr>
        <p:spPr>
          <a:xfrm>
            <a:off x="1888330" y="1014418"/>
            <a:ext cx="6427200" cy="10287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80" name="Google Shape;1180;p111"/>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2" name="Google Shape;1182;p111"/>
          <p:cNvSpPr txBox="1"/>
          <p:nvPr>
            <p:ph idx="1" type="body"/>
          </p:nvPr>
        </p:nvSpPr>
        <p:spPr>
          <a:xfrm>
            <a:off x="1889137" y="2164562"/>
            <a:ext cx="6427800" cy="550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3" name="Google Shape;1183;p111"/>
          <p:cNvSpPr/>
          <p:nvPr>
            <p:ph idx="2" type="pic"/>
          </p:nvPr>
        </p:nvSpPr>
        <p:spPr>
          <a:xfrm>
            <a:off x="2125265" y="3214703"/>
            <a:ext cx="721500" cy="721500"/>
          </a:xfrm>
          <a:prstGeom prst="rect">
            <a:avLst/>
          </a:prstGeom>
          <a:noFill/>
          <a:ln>
            <a:noFill/>
          </a:ln>
        </p:spPr>
      </p:sp>
      <p:sp>
        <p:nvSpPr>
          <p:cNvPr id="1184" name="Google Shape;1184;p111"/>
          <p:cNvSpPr/>
          <p:nvPr>
            <p:ph idx="3" type="pic"/>
          </p:nvPr>
        </p:nvSpPr>
        <p:spPr>
          <a:xfrm>
            <a:off x="4741664" y="3214703"/>
            <a:ext cx="721500" cy="721500"/>
          </a:xfrm>
          <a:prstGeom prst="rect">
            <a:avLst/>
          </a:prstGeom>
          <a:noFill/>
          <a:ln>
            <a:noFill/>
          </a:ln>
        </p:spPr>
      </p:sp>
      <p:sp>
        <p:nvSpPr>
          <p:cNvPr id="1185" name="Google Shape;1185;p111"/>
          <p:cNvSpPr/>
          <p:nvPr>
            <p:ph idx="4" type="pic"/>
          </p:nvPr>
        </p:nvSpPr>
        <p:spPr>
          <a:xfrm>
            <a:off x="7358062" y="3214703"/>
            <a:ext cx="721500" cy="721500"/>
          </a:xfrm>
          <a:prstGeom prst="rect">
            <a:avLst/>
          </a:prstGeom>
          <a:noFill/>
          <a:ln>
            <a:noFill/>
          </a:ln>
        </p:spPr>
      </p:sp>
      <p:sp>
        <p:nvSpPr>
          <p:cNvPr id="1186" name="Google Shape;1186;p111"/>
          <p:cNvSpPr txBox="1"/>
          <p:nvPr>
            <p:ph idx="5" type="body"/>
          </p:nvPr>
        </p:nvSpPr>
        <p:spPr>
          <a:xfrm>
            <a:off x="1307643"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7" name="Google Shape;1187;p11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1188" name="Google Shape;1188;p111"/>
          <p:cNvSpPr txBox="1"/>
          <p:nvPr>
            <p:ph idx="6" type="body"/>
          </p:nvPr>
        </p:nvSpPr>
        <p:spPr>
          <a:xfrm>
            <a:off x="3924041"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9" name="Google Shape;1189;p111"/>
          <p:cNvSpPr txBox="1"/>
          <p:nvPr>
            <p:ph idx="7" type="body"/>
          </p:nvPr>
        </p:nvSpPr>
        <p:spPr>
          <a:xfrm>
            <a:off x="6540439"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showMasterSp="0">
  <p:cSld name="Thank you 1">
    <p:spTree>
      <p:nvGrpSpPr>
        <p:cNvPr id="1190"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2" name="Google Shape;1192;p112"/>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8600"/>
              <a:buFont typeface="Arial"/>
              <a:buNone/>
              <a:defRPr b="0" sz="8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2" showMasterSp="0">
  <p:cSld name="Thank you 2">
    <p:spTree>
      <p:nvGrpSpPr>
        <p:cNvPr id="1193"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5" name="Google Shape;1195;p113"/>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8600"/>
              <a:buFont typeface="Arial"/>
              <a:buNone/>
              <a:defRPr b="0" sz="86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196" name="Shape 1196"/>
        <p:cNvGrpSpPr/>
        <p:nvPr/>
      </p:nvGrpSpPr>
      <p:grpSpPr>
        <a:xfrm>
          <a:off x="0" y="0"/>
          <a:ext cx="0" cy="0"/>
          <a:chOff x="0" y="0"/>
          <a:chExt cx="0" cy="0"/>
        </a:xfrm>
      </p:grpSpPr>
      <p:sp>
        <p:nvSpPr>
          <p:cNvPr id="1197" name="Google Shape;1197;p114"/>
          <p:cNvSpPr txBox="1"/>
          <p:nvPr>
            <p:ph type="title"/>
          </p:nvPr>
        </p:nvSpPr>
        <p:spPr>
          <a:xfrm>
            <a:off x="197644" y="17313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spTree>
      <p:nvGrpSpPr>
        <p:cNvPr id="1198"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200" name="Google Shape;1200;p115"/>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1" name="Google Shape;1201;p115"/>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2" name="Google Shape;1202;p115"/>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03" name="Shape 1203"/>
        <p:cNvGrpSpPr/>
        <p:nvPr/>
      </p:nvGrpSpPr>
      <p:grpSpPr>
        <a:xfrm>
          <a:off x="0" y="0"/>
          <a:ext cx="0" cy="0"/>
          <a:chOff x="0" y="0"/>
          <a:chExt cx="0" cy="0"/>
        </a:xfrm>
      </p:grpSpPr>
      <p:sp>
        <p:nvSpPr>
          <p:cNvPr id="1204" name="Google Shape;1204;p116"/>
          <p:cNvSpPr txBox="1"/>
          <p:nvPr>
            <p:ph type="title"/>
          </p:nvPr>
        </p:nvSpPr>
        <p:spPr>
          <a:xfrm>
            <a:off x="278606" y="251222"/>
            <a:ext cx="8586600" cy="348900"/>
          </a:xfrm>
          <a:prstGeom prst="rect">
            <a:avLst/>
          </a:prstGeom>
          <a:noFill/>
          <a:ln>
            <a:noFill/>
          </a:ln>
        </p:spPr>
        <p:txBody>
          <a:bodyPr anchorCtr="0" anchor="ctr" bIns="0" lIns="0" spcFirstLastPara="1" rIns="0" wrap="square" tIns="108000">
            <a:noAutofit/>
          </a:bodyPr>
          <a:lstStyle>
            <a:lvl1pPr lvl="0" algn="l">
              <a:lnSpc>
                <a:spcPct val="100000"/>
              </a:lnSpc>
              <a:spcBef>
                <a:spcPts val="0"/>
              </a:spcBef>
              <a:spcAft>
                <a:spcPts val="0"/>
              </a:spcAft>
              <a:buClr>
                <a:schemeClr val="accent1"/>
              </a:buClr>
              <a:buSzPts val="2400"/>
              <a:buFont typeface="Arial"/>
              <a:buNone/>
              <a:defRPr b="1" sz="2400">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5" name="Google Shape;1205;p1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06" name="Google Shape;1206;p1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rmAutofit/>
          </a:bodyPr>
          <a:lstStyle>
            <a:lvl1pPr indent="0" lvl="0"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l"/>
              <a:t>‹#›</a:t>
            </a:fld>
            <a:endParaRPr/>
          </a:p>
        </p:txBody>
      </p:sp>
      <p:sp>
        <p:nvSpPr>
          <p:cNvPr id="1207" name="Google Shape;1207;p116"/>
          <p:cNvSpPr txBox="1"/>
          <p:nvPr>
            <p:ph idx="1" type="body"/>
          </p:nvPr>
        </p:nvSpPr>
        <p:spPr>
          <a:xfrm>
            <a:off x="278606" y="600076"/>
            <a:ext cx="8586900" cy="351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accent1"/>
              </a:buClr>
              <a:buSzPts val="1500"/>
              <a:buFont typeface="Arial"/>
              <a:buNone/>
              <a:defRPr b="0" sz="1500">
                <a:solidFill>
                  <a:schemeClr val="accent1"/>
                </a:solidFill>
                <a:latin typeface="Arial"/>
                <a:ea typeface="Arial"/>
                <a:cs typeface="Arial"/>
                <a:sym typeface="Arial"/>
              </a:defRPr>
            </a:lvl1pPr>
            <a:lvl2pPr indent="-323850" lvl="1" marL="914400" algn="l">
              <a:lnSpc>
                <a:spcPct val="90000"/>
              </a:lnSpc>
              <a:spcBef>
                <a:spcPts val="1200"/>
              </a:spcBef>
              <a:spcAft>
                <a:spcPts val="0"/>
              </a:spcAft>
              <a:buClr>
                <a:schemeClr val="dk1"/>
              </a:buClr>
              <a:buSzPts val="1500"/>
              <a:buChar char="○"/>
              <a:defRPr/>
            </a:lvl2pPr>
            <a:lvl3pPr indent="-323850" lvl="2" marL="1371600" algn="l">
              <a:lnSpc>
                <a:spcPct val="90000"/>
              </a:lnSpc>
              <a:spcBef>
                <a:spcPts val="1200"/>
              </a:spcBef>
              <a:spcAft>
                <a:spcPts val="0"/>
              </a:spcAft>
              <a:buClr>
                <a:schemeClr val="dk1"/>
              </a:buClr>
              <a:buSzPts val="1500"/>
              <a:buChar char="■"/>
              <a:defRPr/>
            </a:lvl3pPr>
            <a:lvl4pPr indent="-323850" lvl="3" marL="1828800" algn="l">
              <a:lnSpc>
                <a:spcPct val="90000"/>
              </a:lnSpc>
              <a:spcBef>
                <a:spcPts val="1200"/>
              </a:spcBef>
              <a:spcAft>
                <a:spcPts val="0"/>
              </a:spcAft>
              <a:buClr>
                <a:schemeClr val="dk1"/>
              </a:buClr>
              <a:buSzPts val="1500"/>
              <a:buChar char="●"/>
              <a:defRPr/>
            </a:lvl4pPr>
            <a:lvl5pPr indent="-323850" lvl="4" marL="2286000" algn="l">
              <a:lnSpc>
                <a:spcPct val="90000"/>
              </a:lnSpc>
              <a:spcBef>
                <a:spcPts val="1200"/>
              </a:spcBef>
              <a:spcAft>
                <a:spcPts val="0"/>
              </a:spcAft>
              <a:buClr>
                <a:schemeClr val="dk1"/>
              </a:buClr>
              <a:buSzPts val="1500"/>
              <a:buChar char="○"/>
              <a:defRPr/>
            </a:lvl5pPr>
            <a:lvl6pPr indent="-342900" lvl="5" marL="2743200" algn="l">
              <a:lnSpc>
                <a:spcPct val="90000"/>
              </a:lnSpc>
              <a:spcBef>
                <a:spcPts val="1200"/>
              </a:spcBef>
              <a:spcAft>
                <a:spcPts val="0"/>
              </a:spcAft>
              <a:buClr>
                <a:schemeClr val="dk1"/>
              </a:buClr>
              <a:buSzPts val="1800"/>
              <a:buChar char="■"/>
              <a:defRPr/>
            </a:lvl6pPr>
            <a:lvl7pPr indent="-342900" lvl="6" marL="3200400" algn="l">
              <a:lnSpc>
                <a:spcPct val="90000"/>
              </a:lnSpc>
              <a:spcBef>
                <a:spcPts val="1200"/>
              </a:spcBef>
              <a:spcAft>
                <a:spcPts val="0"/>
              </a:spcAft>
              <a:buClr>
                <a:schemeClr val="dk1"/>
              </a:buClr>
              <a:buSzPts val="1800"/>
              <a:buChar char="●"/>
              <a:defRPr/>
            </a:lvl7pPr>
            <a:lvl8pPr indent="-342900" lvl="7" marL="3657600" algn="l">
              <a:lnSpc>
                <a:spcPct val="90000"/>
              </a:lnSpc>
              <a:spcBef>
                <a:spcPts val="1200"/>
              </a:spcBef>
              <a:spcAft>
                <a:spcPts val="0"/>
              </a:spcAft>
              <a:buClr>
                <a:schemeClr val="dk1"/>
              </a:buClr>
              <a:buSzPts val="1800"/>
              <a:buChar char="○"/>
              <a:defRPr/>
            </a:lvl8pPr>
            <a:lvl9pPr indent="-342900" lvl="8" marL="4114800" algn="l">
              <a:lnSpc>
                <a:spcPct val="90000"/>
              </a:lnSpc>
              <a:spcBef>
                <a:spcPts val="1200"/>
              </a:spcBef>
              <a:spcAft>
                <a:spcPts val="120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6" Type="http://schemas.openxmlformats.org/officeDocument/2006/relationships/theme" Target="../theme/theme1.xml"/><Relationship Id="rId115" Type="http://schemas.openxmlformats.org/officeDocument/2006/relationships/slideLayout" Target="../slideLayouts/slideLayout115.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10.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18.png"/><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20.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17.png"/></Relationships>
</file>

<file path=ppt/slides/_rels/slide7.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2.png"/><Relationship Id="rId13" Type="http://schemas.openxmlformats.org/officeDocument/2006/relationships/image" Target="../media/image20.png"/><Relationship Id="rId12" Type="http://schemas.openxmlformats.org/officeDocument/2006/relationships/image" Target="../media/image18.png"/><Relationship Id="rId14" Type="http://schemas.openxmlformats.org/officeDocument/2006/relationships/image" Target="../media/image23.png"/><Relationship Id="rId1" Type="http://schemas.openxmlformats.org/officeDocument/2006/relationships/slideLayout" Target="../slideLayouts/slideLayout97.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21.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17.png"/></Relationships>
</file>

<file path=ppt/slides/_rels/slide8.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2.png"/><Relationship Id="rId13" Type="http://schemas.openxmlformats.org/officeDocument/2006/relationships/image" Target="../media/image20.png"/><Relationship Id="rId12" Type="http://schemas.openxmlformats.org/officeDocument/2006/relationships/image" Target="../media/image18.png"/><Relationship Id="rId14" Type="http://schemas.openxmlformats.org/officeDocument/2006/relationships/image" Target="../media/image23.png"/><Relationship Id="rId1" Type="http://schemas.openxmlformats.org/officeDocument/2006/relationships/slideLayout" Target="../slideLayouts/slideLayout97.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21.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17.png"/></Relationships>
</file>

<file path=ppt/slides/_rels/slide9.xml.rels><?xml version="1.0" encoding="UTF-8" standalone="yes"?><Relationships xmlns="http://schemas.openxmlformats.org/package/2006/relationships"><Relationship Id="rId11" Type="http://schemas.openxmlformats.org/officeDocument/2006/relationships/image" Target="../media/image30.png"/><Relationship Id="rId10" Type="http://schemas.openxmlformats.org/officeDocument/2006/relationships/image" Target="../media/image26.png"/><Relationship Id="rId12" Type="http://schemas.openxmlformats.org/officeDocument/2006/relationships/image" Target="../media/image31.png"/><Relationship Id="rId1" Type="http://schemas.openxmlformats.org/officeDocument/2006/relationships/slideLayout" Target="../slideLayouts/slideLayout97.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29.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25.png"/><Relationship Id="rId8" Type="http://schemas.openxmlformats.org/officeDocument/2006/relationships/image" Target="../media/image28.png"/></Relationships>
</file>

<file path=ppt/slides/_rels/slide10.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28.png"/><Relationship Id="rId13" Type="http://schemas.openxmlformats.org/officeDocument/2006/relationships/image" Target="../media/image30.png"/><Relationship Id="rId12" Type="http://schemas.openxmlformats.org/officeDocument/2006/relationships/image" Target="../media/image26.png"/><Relationship Id="rId14" Type="http://schemas.openxmlformats.org/officeDocument/2006/relationships/image" Target="../media/image31.png"/><Relationship Id="rId1" Type="http://schemas.openxmlformats.org/officeDocument/2006/relationships/slideLayout" Target="../slideLayouts/slideLayout97.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25.png"/><Relationship Id="rId5" Type="http://schemas.openxmlformats.org/officeDocument/2006/relationships/hyperlink" Target="http://kinto-mobility.eu" TargetMode="External"/><Relationship Id="rId6" Type="http://schemas.openxmlformats.org/officeDocument/2006/relationships/image" Target="../media/image4.png"/><Relationship Id="rId7" Type="http://schemas.openxmlformats.org/officeDocument/2006/relationships/image" Target="../media/image12.png"/><Relationship Id="rId8" Type="http://schemas.openxmlformats.org/officeDocument/2006/relationships/image" Target="../media/image5.png"/></Relationships>
</file>

<file path=ppt/slides/_rels/slide11.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28.png"/><Relationship Id="rId13" Type="http://schemas.openxmlformats.org/officeDocument/2006/relationships/image" Target="../media/image30.png"/><Relationship Id="rId12" Type="http://schemas.openxmlformats.org/officeDocument/2006/relationships/image" Target="../media/image26.png"/><Relationship Id="rId14" Type="http://schemas.openxmlformats.org/officeDocument/2006/relationships/image" Target="../media/image31.png"/><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25.png"/><Relationship Id="rId5" Type="http://schemas.openxmlformats.org/officeDocument/2006/relationships/hyperlink" Target="http://kinto-mobility.eu" TargetMode="External"/><Relationship Id="rId6" Type="http://schemas.openxmlformats.org/officeDocument/2006/relationships/image" Target="../media/image4.png"/><Relationship Id="rId7" Type="http://schemas.openxmlformats.org/officeDocument/2006/relationships/image" Target="../media/image12.png"/><Relationship Id="rId8"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31" Type="http://schemas.openxmlformats.org/officeDocument/2006/relationships/image" Target="../media/image57.png"/><Relationship Id="rId30" Type="http://schemas.openxmlformats.org/officeDocument/2006/relationships/image" Target="../media/image49.png"/><Relationship Id="rId20" Type="http://schemas.openxmlformats.org/officeDocument/2006/relationships/image" Target="../media/image43.png"/><Relationship Id="rId22" Type="http://schemas.openxmlformats.org/officeDocument/2006/relationships/image" Target="../media/image47.png"/><Relationship Id="rId21" Type="http://schemas.openxmlformats.org/officeDocument/2006/relationships/image" Target="../media/image46.png"/><Relationship Id="rId24" Type="http://schemas.openxmlformats.org/officeDocument/2006/relationships/image" Target="../media/image53.png"/><Relationship Id="rId23" Type="http://schemas.openxmlformats.org/officeDocument/2006/relationships/image" Target="../media/image45.png"/><Relationship Id="rId26" Type="http://schemas.openxmlformats.org/officeDocument/2006/relationships/image" Target="../media/image52.png"/><Relationship Id="rId25" Type="http://schemas.openxmlformats.org/officeDocument/2006/relationships/image" Target="../media/image48.png"/><Relationship Id="rId28" Type="http://schemas.openxmlformats.org/officeDocument/2006/relationships/image" Target="../media/image50.png"/><Relationship Id="rId27" Type="http://schemas.openxmlformats.org/officeDocument/2006/relationships/image" Target="../media/image54.png"/><Relationship Id="rId29" Type="http://schemas.openxmlformats.org/officeDocument/2006/relationships/image" Target="../media/image51.png"/><Relationship Id="rId11" Type="http://schemas.openxmlformats.org/officeDocument/2006/relationships/image" Target="../media/image37.png"/><Relationship Id="rId10" Type="http://schemas.openxmlformats.org/officeDocument/2006/relationships/image" Target="../media/image35.png"/><Relationship Id="rId13" Type="http://schemas.openxmlformats.org/officeDocument/2006/relationships/image" Target="../media/image41.png"/><Relationship Id="rId12" Type="http://schemas.openxmlformats.org/officeDocument/2006/relationships/image" Target="../media/image34.png"/><Relationship Id="rId15" Type="http://schemas.openxmlformats.org/officeDocument/2006/relationships/image" Target="../media/image40.png"/><Relationship Id="rId14" Type="http://schemas.openxmlformats.org/officeDocument/2006/relationships/image" Target="../media/image39.png"/><Relationship Id="rId17" Type="http://schemas.openxmlformats.org/officeDocument/2006/relationships/image" Target="../media/image42.png"/><Relationship Id="rId16" Type="http://schemas.openxmlformats.org/officeDocument/2006/relationships/image" Target="../media/image36.png"/><Relationship Id="rId19" Type="http://schemas.openxmlformats.org/officeDocument/2006/relationships/image" Target="../media/image44.png"/><Relationship Id="rId18" Type="http://schemas.openxmlformats.org/officeDocument/2006/relationships/image" Target="../media/image38.png"/><Relationship Id="rId1" Type="http://schemas.openxmlformats.org/officeDocument/2006/relationships/slideLayout" Target="../slideLayouts/slideLayout97.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3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32.png"/></Relationships>
</file>

<file path=ppt/slides/_rels/slide14.xml.rels><?xml version="1.0" encoding="UTF-8" standalone="yes"?><Relationships xmlns="http://schemas.openxmlformats.org/package/2006/relationships"><Relationship Id="rId31" Type="http://schemas.openxmlformats.org/officeDocument/2006/relationships/image" Target="../media/image51.png"/><Relationship Id="rId30" Type="http://schemas.openxmlformats.org/officeDocument/2006/relationships/image" Target="../media/image50.png"/><Relationship Id="rId33" Type="http://schemas.openxmlformats.org/officeDocument/2006/relationships/image" Target="../media/image57.png"/><Relationship Id="rId32" Type="http://schemas.openxmlformats.org/officeDocument/2006/relationships/image" Target="../media/image49.png"/><Relationship Id="rId20" Type="http://schemas.openxmlformats.org/officeDocument/2006/relationships/image" Target="../media/image44.png"/><Relationship Id="rId22" Type="http://schemas.openxmlformats.org/officeDocument/2006/relationships/image" Target="../media/image46.png"/><Relationship Id="rId21" Type="http://schemas.openxmlformats.org/officeDocument/2006/relationships/image" Target="../media/image43.png"/><Relationship Id="rId24" Type="http://schemas.openxmlformats.org/officeDocument/2006/relationships/image" Target="../media/image45.png"/><Relationship Id="rId23" Type="http://schemas.openxmlformats.org/officeDocument/2006/relationships/image" Target="../media/image60.png"/><Relationship Id="rId26" Type="http://schemas.openxmlformats.org/officeDocument/2006/relationships/image" Target="../media/image48.png"/><Relationship Id="rId25" Type="http://schemas.openxmlformats.org/officeDocument/2006/relationships/image" Target="../media/image53.png"/><Relationship Id="rId28" Type="http://schemas.openxmlformats.org/officeDocument/2006/relationships/image" Target="../media/image47.png"/><Relationship Id="rId27" Type="http://schemas.openxmlformats.org/officeDocument/2006/relationships/image" Target="../media/image52.png"/><Relationship Id="rId29" Type="http://schemas.openxmlformats.org/officeDocument/2006/relationships/image" Target="../media/image54.png"/><Relationship Id="rId11" Type="http://schemas.openxmlformats.org/officeDocument/2006/relationships/image" Target="../media/image37.png"/><Relationship Id="rId10" Type="http://schemas.openxmlformats.org/officeDocument/2006/relationships/image" Target="../media/image35.png"/><Relationship Id="rId13" Type="http://schemas.openxmlformats.org/officeDocument/2006/relationships/image" Target="../media/image34.png"/><Relationship Id="rId12" Type="http://schemas.openxmlformats.org/officeDocument/2006/relationships/image" Target="../media/image61.png"/><Relationship Id="rId15" Type="http://schemas.openxmlformats.org/officeDocument/2006/relationships/image" Target="../media/image39.png"/><Relationship Id="rId14" Type="http://schemas.openxmlformats.org/officeDocument/2006/relationships/image" Target="../media/image41.png"/><Relationship Id="rId17" Type="http://schemas.openxmlformats.org/officeDocument/2006/relationships/image" Target="../media/image36.png"/><Relationship Id="rId16" Type="http://schemas.openxmlformats.org/officeDocument/2006/relationships/image" Target="../media/image40.png"/><Relationship Id="rId19" Type="http://schemas.openxmlformats.org/officeDocument/2006/relationships/image" Target="../media/image38.png"/><Relationship Id="rId18" Type="http://schemas.openxmlformats.org/officeDocument/2006/relationships/image" Target="../media/image42.png"/><Relationship Id="rId1" Type="http://schemas.openxmlformats.org/officeDocument/2006/relationships/slideLayout" Target="../slideLayouts/slideLayout97.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3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32.png"/></Relationships>
</file>

<file path=ppt/slides/_rels/slide15.xml.rels><?xml version="1.0" encoding="UTF-8" standalone="yes"?><Relationships xmlns="http://schemas.openxmlformats.org/package/2006/relationships"><Relationship Id="rId31" Type="http://schemas.openxmlformats.org/officeDocument/2006/relationships/image" Target="../media/image51.png"/><Relationship Id="rId30" Type="http://schemas.openxmlformats.org/officeDocument/2006/relationships/image" Target="../media/image50.png"/><Relationship Id="rId33" Type="http://schemas.openxmlformats.org/officeDocument/2006/relationships/image" Target="../media/image57.png"/><Relationship Id="rId32" Type="http://schemas.openxmlformats.org/officeDocument/2006/relationships/image" Target="../media/image49.png"/><Relationship Id="rId20" Type="http://schemas.openxmlformats.org/officeDocument/2006/relationships/image" Target="../media/image44.png"/><Relationship Id="rId22" Type="http://schemas.openxmlformats.org/officeDocument/2006/relationships/image" Target="../media/image46.png"/><Relationship Id="rId21" Type="http://schemas.openxmlformats.org/officeDocument/2006/relationships/image" Target="../media/image43.png"/><Relationship Id="rId24" Type="http://schemas.openxmlformats.org/officeDocument/2006/relationships/image" Target="../media/image45.png"/><Relationship Id="rId23" Type="http://schemas.openxmlformats.org/officeDocument/2006/relationships/image" Target="../media/image60.png"/><Relationship Id="rId26" Type="http://schemas.openxmlformats.org/officeDocument/2006/relationships/image" Target="../media/image48.png"/><Relationship Id="rId25" Type="http://schemas.openxmlformats.org/officeDocument/2006/relationships/image" Target="../media/image53.png"/><Relationship Id="rId28" Type="http://schemas.openxmlformats.org/officeDocument/2006/relationships/image" Target="../media/image47.png"/><Relationship Id="rId27" Type="http://schemas.openxmlformats.org/officeDocument/2006/relationships/image" Target="../media/image52.png"/><Relationship Id="rId29" Type="http://schemas.openxmlformats.org/officeDocument/2006/relationships/image" Target="../media/image54.png"/><Relationship Id="rId11" Type="http://schemas.openxmlformats.org/officeDocument/2006/relationships/image" Target="../media/image37.png"/><Relationship Id="rId10" Type="http://schemas.openxmlformats.org/officeDocument/2006/relationships/image" Target="../media/image35.png"/><Relationship Id="rId13" Type="http://schemas.openxmlformats.org/officeDocument/2006/relationships/image" Target="../media/image34.png"/><Relationship Id="rId12" Type="http://schemas.openxmlformats.org/officeDocument/2006/relationships/image" Target="../media/image61.png"/><Relationship Id="rId15" Type="http://schemas.openxmlformats.org/officeDocument/2006/relationships/image" Target="../media/image39.png"/><Relationship Id="rId14" Type="http://schemas.openxmlformats.org/officeDocument/2006/relationships/image" Target="../media/image41.png"/><Relationship Id="rId17" Type="http://schemas.openxmlformats.org/officeDocument/2006/relationships/image" Target="../media/image36.png"/><Relationship Id="rId16" Type="http://schemas.openxmlformats.org/officeDocument/2006/relationships/image" Target="../media/image40.png"/><Relationship Id="rId19" Type="http://schemas.openxmlformats.org/officeDocument/2006/relationships/image" Target="../media/image38.png"/><Relationship Id="rId18" Type="http://schemas.openxmlformats.org/officeDocument/2006/relationships/image" Target="../media/image42.png"/><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3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0" Type="http://schemas.openxmlformats.org/officeDocument/2006/relationships/image" Target="../media/image65.png"/><Relationship Id="rId1" Type="http://schemas.openxmlformats.org/officeDocument/2006/relationships/slideLayout" Target="../slideLayouts/slideLayout97.xml"/><Relationship Id="rId2" Type="http://schemas.openxmlformats.org/officeDocument/2006/relationships/notesSlide" Target="../notesSlides/notesSlide17.xml"/><Relationship Id="rId3" Type="http://schemas.openxmlformats.org/officeDocument/2006/relationships/image" Target="../media/image59.png"/><Relationship Id="rId4" Type="http://schemas.openxmlformats.org/officeDocument/2006/relationships/image" Target="../media/image2.png"/><Relationship Id="rId9" Type="http://schemas.openxmlformats.org/officeDocument/2006/relationships/image" Target="../media/image64.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2.png"/><Relationship Id="rId8" Type="http://schemas.openxmlformats.org/officeDocument/2006/relationships/image" Target="../media/image66.png"/></Relationships>
</file>

<file path=ppt/slides/_rels/slide18.xml.rels><?xml version="1.0" encoding="UTF-8" standalone="yes"?><Relationships xmlns="http://schemas.openxmlformats.org/package/2006/relationships"><Relationship Id="rId11" Type="http://schemas.openxmlformats.org/officeDocument/2006/relationships/image" Target="../media/image64.png"/><Relationship Id="rId10" Type="http://schemas.openxmlformats.org/officeDocument/2006/relationships/image" Target="../media/image69.png"/><Relationship Id="rId12" Type="http://schemas.openxmlformats.org/officeDocument/2006/relationships/image" Target="../media/image65.png"/><Relationship Id="rId1" Type="http://schemas.openxmlformats.org/officeDocument/2006/relationships/slideLayout" Target="../slideLayouts/slideLayout97.xml"/><Relationship Id="rId2" Type="http://schemas.openxmlformats.org/officeDocument/2006/relationships/notesSlide" Target="../notesSlides/notesSlide18.xml"/><Relationship Id="rId3" Type="http://schemas.openxmlformats.org/officeDocument/2006/relationships/image" Target="../media/image59.png"/><Relationship Id="rId4" Type="http://schemas.openxmlformats.org/officeDocument/2006/relationships/image" Target="../media/image2.png"/><Relationship Id="rId9" Type="http://schemas.openxmlformats.org/officeDocument/2006/relationships/image" Target="../media/image63.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2.png"/><Relationship Id="rId8" Type="http://schemas.openxmlformats.org/officeDocument/2006/relationships/image" Target="../media/image66.png"/></Relationships>
</file>

<file path=ppt/slides/_rels/slide19.xml.rels><?xml version="1.0" encoding="UTF-8" standalone="yes"?><Relationships xmlns="http://schemas.openxmlformats.org/package/2006/relationships"><Relationship Id="rId11" Type="http://schemas.openxmlformats.org/officeDocument/2006/relationships/image" Target="../media/image64.png"/><Relationship Id="rId10" Type="http://schemas.openxmlformats.org/officeDocument/2006/relationships/image" Target="../media/image69.png"/><Relationship Id="rId12" Type="http://schemas.openxmlformats.org/officeDocument/2006/relationships/image" Target="../media/image65.png"/><Relationship Id="rId1" Type="http://schemas.openxmlformats.org/officeDocument/2006/relationships/slideLayout" Target="../slideLayouts/slideLayout97.xml"/><Relationship Id="rId2" Type="http://schemas.openxmlformats.org/officeDocument/2006/relationships/notesSlide" Target="../notesSlides/notesSlide19.xml"/><Relationship Id="rId3" Type="http://schemas.openxmlformats.org/officeDocument/2006/relationships/image" Target="../media/image59.png"/><Relationship Id="rId4" Type="http://schemas.openxmlformats.org/officeDocument/2006/relationships/image" Target="../media/image2.png"/><Relationship Id="rId9" Type="http://schemas.openxmlformats.org/officeDocument/2006/relationships/image" Target="../media/image63.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2.png"/><Relationship Id="rId8"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hyperlink" Target="https://limecraft.hotelbonka.be/api/s/MrjOwym6WQ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3.xml"/><Relationship Id="rId3" Type="http://schemas.openxmlformats.org/officeDocument/2006/relationships/image" Target="../media/image59.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4.xml"/><Relationship Id="rId3" Type="http://schemas.openxmlformats.org/officeDocument/2006/relationships/image" Target="../media/image59.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59.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0" Type="http://schemas.openxmlformats.org/officeDocument/2006/relationships/hyperlink" Target="http://drive.google.com/file/d/1qste_vfwsi-ExHmw4kHQN_8QXG17W2nl/view" TargetMode="External"/><Relationship Id="rId1" Type="http://schemas.openxmlformats.org/officeDocument/2006/relationships/slideLayout" Target="../slideLayouts/slideLayout97.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68.jp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hyperlink" Target="http://drive.google.com/file/d/1aDaduB0MsPeMR0_WL6D-68cZHzUme_zp/view" TargetMode="External"/></Relationships>
</file>

<file path=ppt/slides/_rels/slide28.xml.rels><?xml version="1.0" encoding="UTF-8" standalone="yes"?><Relationships xmlns="http://schemas.openxmlformats.org/package/2006/relationships"><Relationship Id="rId11" Type="http://schemas.openxmlformats.org/officeDocument/2006/relationships/hyperlink" Target="http://drive.google.com/file/d/1qste_vfwsi-ExHmw4kHQN_8QXG17W2nl/view" TargetMode="External"/><Relationship Id="rId10" Type="http://schemas.openxmlformats.org/officeDocument/2006/relationships/image" Target="../media/image68.jpg"/><Relationship Id="rId1" Type="http://schemas.openxmlformats.org/officeDocument/2006/relationships/slideLayout" Target="../slideLayouts/slideLayout97.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hyperlink" Target="http://drive.google.com/file/d/1aDaduB0MsPeMR0_WL6D-68cZHzUme_zp/view" TargetMode="External"/><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71.png"/></Relationships>
</file>

<file path=ppt/slides/_rels/slide29.xml.rels><?xml version="1.0" encoding="UTF-8" standalone="yes"?><Relationships xmlns="http://schemas.openxmlformats.org/package/2006/relationships"><Relationship Id="rId11" Type="http://schemas.openxmlformats.org/officeDocument/2006/relationships/hyperlink" Target="http://drive.google.com/file/d/1qste_vfwsi-ExHmw4kHQN_8QXG17W2nl/view" TargetMode="External"/><Relationship Id="rId10" Type="http://schemas.openxmlformats.org/officeDocument/2006/relationships/image" Target="../media/image68.jpg"/><Relationship Id="rId1" Type="http://schemas.openxmlformats.org/officeDocument/2006/relationships/slideLayout" Target="../slideLayouts/slideLayout97.xml"/><Relationship Id="rId2" Type="http://schemas.openxmlformats.org/officeDocument/2006/relationships/notesSlide" Target="../notesSlides/notesSlide29.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hyperlink" Target="http://drive.google.com/file/d/1aDaduB0MsPeMR0_WL6D-68cZHzUme_zp/view" TargetMode="External"/><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7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74.png"/><Relationship Id="rId7" Type="http://schemas.openxmlformats.org/officeDocument/2006/relationships/image" Target="../media/image73.png"/><Relationship Id="rId8" Type="http://schemas.openxmlformats.org/officeDocument/2006/relationships/image" Target="../media/image70.png"/></Relationships>
</file>

<file path=ppt/slides/_rels/slide31.xml.rels><?xml version="1.0" encoding="UTF-8" standalone="yes"?><Relationships xmlns="http://schemas.openxmlformats.org/package/2006/relationships"><Relationship Id="rId10" Type="http://schemas.openxmlformats.org/officeDocument/2006/relationships/image" Target="../media/image74.png"/><Relationship Id="rId1" Type="http://schemas.openxmlformats.org/officeDocument/2006/relationships/slideLayout" Target="../slideLayouts/slideLayout97.xml"/><Relationship Id="rId2" Type="http://schemas.openxmlformats.org/officeDocument/2006/relationships/notesSlide" Target="../notesSlides/notesSlide31.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70.png"/><Relationship Id="rId5" Type="http://schemas.openxmlformats.org/officeDocument/2006/relationships/image" Target="../media/image4.png"/><Relationship Id="rId6" Type="http://schemas.openxmlformats.org/officeDocument/2006/relationships/image" Target="../media/image75.png"/><Relationship Id="rId7" Type="http://schemas.openxmlformats.org/officeDocument/2006/relationships/image" Target="../media/image73.png"/><Relationship Id="rId8" Type="http://schemas.openxmlformats.org/officeDocument/2006/relationships/image" Target="../media/image72.png"/></Relationships>
</file>

<file path=ppt/slides/_rels/slide32.xml.rels><?xml version="1.0" encoding="UTF-8" standalone="yes"?><Relationships xmlns="http://schemas.openxmlformats.org/package/2006/relationships"><Relationship Id="rId10" Type="http://schemas.openxmlformats.org/officeDocument/2006/relationships/image" Target="../media/image74.png"/><Relationship Id="rId1" Type="http://schemas.openxmlformats.org/officeDocument/2006/relationships/slideLayout" Target="../slideLayouts/slideLayout97.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70.png"/><Relationship Id="rId5" Type="http://schemas.openxmlformats.org/officeDocument/2006/relationships/image" Target="../media/image4.png"/><Relationship Id="rId6" Type="http://schemas.openxmlformats.org/officeDocument/2006/relationships/image" Target="../media/image75.png"/><Relationship Id="rId7" Type="http://schemas.openxmlformats.org/officeDocument/2006/relationships/image" Target="../media/image73.png"/><Relationship Id="rId8" Type="http://schemas.openxmlformats.org/officeDocument/2006/relationships/image" Target="../media/image7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77.png"/><Relationship Id="rId7" Type="http://schemas.openxmlformats.org/officeDocument/2006/relationships/image" Target="../media/image76.png"/><Relationship Id="rId8" Type="http://schemas.openxmlformats.org/officeDocument/2006/relationships/image" Target="../media/image7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78.png"/><Relationship Id="rId5" Type="http://schemas.openxmlformats.org/officeDocument/2006/relationships/image" Target="../media/image4.png"/><Relationship Id="rId6" Type="http://schemas.openxmlformats.org/officeDocument/2006/relationships/image" Target="../media/image79.png"/><Relationship Id="rId7" Type="http://schemas.openxmlformats.org/officeDocument/2006/relationships/image" Target="../media/image76.png"/><Relationship Id="rId8" Type="http://schemas.openxmlformats.org/officeDocument/2006/relationships/image" Target="../media/image80.png"/></Relationships>
</file>

<file path=ppt/slides/_rels/slide35.xml.rels><?xml version="1.0" encoding="UTF-8" standalone="yes"?><Relationships xmlns="http://schemas.openxmlformats.org/package/2006/relationships"><Relationship Id="rId11" Type="http://schemas.openxmlformats.org/officeDocument/2006/relationships/image" Target="../media/image78.png"/><Relationship Id="rId10" Type="http://schemas.openxmlformats.org/officeDocument/2006/relationships/image" Target="../media/image80.png"/><Relationship Id="rId1" Type="http://schemas.openxmlformats.org/officeDocument/2006/relationships/slideLayout" Target="../slideLayouts/slideLayout97.xml"/><Relationship Id="rId2" Type="http://schemas.openxmlformats.org/officeDocument/2006/relationships/notesSlide" Target="../notesSlides/notesSlide35.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77.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79.png"/></Relationships>
</file>

<file path=ppt/slides/_rels/slide36.xml.rels><?xml version="1.0" encoding="UTF-8" standalone="yes"?><Relationships xmlns="http://schemas.openxmlformats.org/package/2006/relationships"><Relationship Id="rId20" Type="http://schemas.openxmlformats.org/officeDocument/2006/relationships/image" Target="../media/image103.png"/><Relationship Id="rId22" Type="http://schemas.openxmlformats.org/officeDocument/2006/relationships/image" Target="../media/image89.png"/><Relationship Id="rId21" Type="http://schemas.openxmlformats.org/officeDocument/2006/relationships/image" Target="../media/image97.png"/><Relationship Id="rId24" Type="http://schemas.openxmlformats.org/officeDocument/2006/relationships/image" Target="../media/image96.png"/><Relationship Id="rId23" Type="http://schemas.openxmlformats.org/officeDocument/2006/relationships/image" Target="../media/image88.png"/><Relationship Id="rId25" Type="http://schemas.openxmlformats.org/officeDocument/2006/relationships/image" Target="../media/image93.png"/><Relationship Id="rId11" Type="http://schemas.openxmlformats.org/officeDocument/2006/relationships/image" Target="../media/image81.png"/><Relationship Id="rId10" Type="http://schemas.openxmlformats.org/officeDocument/2006/relationships/image" Target="../media/image84.png"/><Relationship Id="rId13" Type="http://schemas.openxmlformats.org/officeDocument/2006/relationships/image" Target="../media/image90.png"/><Relationship Id="rId12" Type="http://schemas.openxmlformats.org/officeDocument/2006/relationships/image" Target="../media/image86.png"/><Relationship Id="rId15" Type="http://schemas.openxmlformats.org/officeDocument/2006/relationships/image" Target="../media/image91.png"/><Relationship Id="rId14" Type="http://schemas.openxmlformats.org/officeDocument/2006/relationships/image" Target="../media/image87.png"/><Relationship Id="rId17" Type="http://schemas.openxmlformats.org/officeDocument/2006/relationships/image" Target="../media/image94.png"/><Relationship Id="rId16" Type="http://schemas.openxmlformats.org/officeDocument/2006/relationships/image" Target="../media/image95.png"/><Relationship Id="rId19" Type="http://schemas.openxmlformats.org/officeDocument/2006/relationships/image" Target="../media/image102.png"/><Relationship Id="rId18" Type="http://schemas.openxmlformats.org/officeDocument/2006/relationships/image" Target="../media/image92.png"/><Relationship Id="rId1" Type="http://schemas.openxmlformats.org/officeDocument/2006/relationships/slideLayout" Target="../slideLayouts/slideLayout97.xml"/><Relationship Id="rId2" Type="http://schemas.openxmlformats.org/officeDocument/2006/relationships/notesSlide" Target="../notesSlides/notesSlide36.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83.png"/><Relationship Id="rId5" Type="http://schemas.openxmlformats.org/officeDocument/2006/relationships/image" Target="../media/image4.png"/><Relationship Id="rId6" Type="http://schemas.openxmlformats.org/officeDocument/2006/relationships/image" Target="../media/image12.png"/><Relationship Id="rId7" Type="http://schemas.openxmlformats.org/officeDocument/2006/relationships/image" Target="../media/image85.png"/><Relationship Id="rId8" Type="http://schemas.openxmlformats.org/officeDocument/2006/relationships/image" Target="../media/image82.png"/></Relationships>
</file>

<file path=ppt/slides/_rels/slide37.xml.rels><?xml version="1.0" encoding="UTF-8" standalone="yes"?><Relationships xmlns="http://schemas.openxmlformats.org/package/2006/relationships"><Relationship Id="rId20" Type="http://schemas.openxmlformats.org/officeDocument/2006/relationships/image" Target="../media/image111.png"/><Relationship Id="rId22" Type="http://schemas.openxmlformats.org/officeDocument/2006/relationships/image" Target="../media/image110.png"/><Relationship Id="rId21" Type="http://schemas.openxmlformats.org/officeDocument/2006/relationships/image" Target="../media/image89.png"/><Relationship Id="rId24" Type="http://schemas.openxmlformats.org/officeDocument/2006/relationships/image" Target="../media/image93.png"/><Relationship Id="rId23" Type="http://schemas.openxmlformats.org/officeDocument/2006/relationships/image" Target="../media/image96.png"/><Relationship Id="rId26" Type="http://schemas.openxmlformats.org/officeDocument/2006/relationships/image" Target="../media/image88.png"/><Relationship Id="rId25" Type="http://schemas.openxmlformats.org/officeDocument/2006/relationships/image" Target="../media/image97.png"/><Relationship Id="rId11" Type="http://schemas.openxmlformats.org/officeDocument/2006/relationships/image" Target="../media/image86.png"/><Relationship Id="rId10" Type="http://schemas.openxmlformats.org/officeDocument/2006/relationships/image" Target="../media/image81.png"/><Relationship Id="rId13" Type="http://schemas.openxmlformats.org/officeDocument/2006/relationships/image" Target="../media/image87.png"/><Relationship Id="rId12" Type="http://schemas.openxmlformats.org/officeDocument/2006/relationships/image" Target="../media/image90.png"/><Relationship Id="rId15" Type="http://schemas.openxmlformats.org/officeDocument/2006/relationships/image" Target="../media/image95.png"/><Relationship Id="rId14" Type="http://schemas.openxmlformats.org/officeDocument/2006/relationships/image" Target="../media/image91.png"/><Relationship Id="rId17" Type="http://schemas.openxmlformats.org/officeDocument/2006/relationships/image" Target="../media/image92.png"/><Relationship Id="rId16" Type="http://schemas.openxmlformats.org/officeDocument/2006/relationships/image" Target="../media/image94.png"/><Relationship Id="rId19" Type="http://schemas.openxmlformats.org/officeDocument/2006/relationships/image" Target="../media/image103.png"/><Relationship Id="rId18" Type="http://schemas.openxmlformats.org/officeDocument/2006/relationships/image" Target="../media/image102.png"/><Relationship Id="rId1" Type="http://schemas.openxmlformats.org/officeDocument/2006/relationships/slideLayout" Target="../slideLayouts/slideLayout97.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84.png"/><Relationship Id="rId5" Type="http://schemas.openxmlformats.org/officeDocument/2006/relationships/image" Target="../media/image4.png"/><Relationship Id="rId6" Type="http://schemas.openxmlformats.org/officeDocument/2006/relationships/image" Target="../media/image85.png"/><Relationship Id="rId7" Type="http://schemas.openxmlformats.org/officeDocument/2006/relationships/image" Target="../media/image82.png"/><Relationship Id="rId8" Type="http://schemas.openxmlformats.org/officeDocument/2006/relationships/image" Target="../media/image83.png"/></Relationships>
</file>

<file path=ppt/slides/_rels/slide38.xml.rels><?xml version="1.0" encoding="UTF-8" standalone="yes"?><Relationships xmlns="http://schemas.openxmlformats.org/package/2006/relationships"><Relationship Id="rId20" Type="http://schemas.openxmlformats.org/officeDocument/2006/relationships/image" Target="../media/image111.png"/><Relationship Id="rId22" Type="http://schemas.openxmlformats.org/officeDocument/2006/relationships/image" Target="../media/image110.png"/><Relationship Id="rId21" Type="http://schemas.openxmlformats.org/officeDocument/2006/relationships/image" Target="../media/image89.png"/><Relationship Id="rId24" Type="http://schemas.openxmlformats.org/officeDocument/2006/relationships/image" Target="../media/image93.png"/><Relationship Id="rId23" Type="http://schemas.openxmlformats.org/officeDocument/2006/relationships/image" Target="../media/image96.png"/><Relationship Id="rId26" Type="http://schemas.openxmlformats.org/officeDocument/2006/relationships/image" Target="../media/image88.png"/><Relationship Id="rId25" Type="http://schemas.openxmlformats.org/officeDocument/2006/relationships/image" Target="../media/image97.png"/><Relationship Id="rId11" Type="http://schemas.openxmlformats.org/officeDocument/2006/relationships/image" Target="../media/image86.png"/><Relationship Id="rId10" Type="http://schemas.openxmlformats.org/officeDocument/2006/relationships/image" Target="../media/image81.png"/><Relationship Id="rId13" Type="http://schemas.openxmlformats.org/officeDocument/2006/relationships/image" Target="../media/image87.png"/><Relationship Id="rId12" Type="http://schemas.openxmlformats.org/officeDocument/2006/relationships/image" Target="../media/image90.png"/><Relationship Id="rId15" Type="http://schemas.openxmlformats.org/officeDocument/2006/relationships/image" Target="../media/image95.png"/><Relationship Id="rId14" Type="http://schemas.openxmlformats.org/officeDocument/2006/relationships/image" Target="../media/image91.png"/><Relationship Id="rId17" Type="http://schemas.openxmlformats.org/officeDocument/2006/relationships/image" Target="../media/image92.png"/><Relationship Id="rId16" Type="http://schemas.openxmlformats.org/officeDocument/2006/relationships/image" Target="../media/image94.png"/><Relationship Id="rId19" Type="http://schemas.openxmlformats.org/officeDocument/2006/relationships/image" Target="../media/image103.png"/><Relationship Id="rId18" Type="http://schemas.openxmlformats.org/officeDocument/2006/relationships/image" Target="../media/image102.png"/><Relationship Id="rId1" Type="http://schemas.openxmlformats.org/officeDocument/2006/relationships/slideLayout" Target="../slideLayouts/slideLayout97.xml"/><Relationship Id="rId2" Type="http://schemas.openxmlformats.org/officeDocument/2006/relationships/notesSlide" Target="../notesSlides/notesSlide38.xml"/><Relationship Id="rId3"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84.png"/><Relationship Id="rId5" Type="http://schemas.openxmlformats.org/officeDocument/2006/relationships/image" Target="../media/image4.png"/><Relationship Id="rId6" Type="http://schemas.openxmlformats.org/officeDocument/2006/relationships/image" Target="../media/image85.png"/><Relationship Id="rId7" Type="http://schemas.openxmlformats.org/officeDocument/2006/relationships/image" Target="../media/image82.png"/><Relationship Id="rId8" Type="http://schemas.openxmlformats.org/officeDocument/2006/relationships/image" Target="../media/image8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9.xml"/><Relationship Id="rId3" Type="http://schemas.openxmlformats.org/officeDocument/2006/relationships/image" Target="../media/image59.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0.xml"/><Relationship Id="rId3" Type="http://schemas.openxmlformats.org/officeDocument/2006/relationships/image" Target="../media/image59.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1.xml"/><Relationship Id="rId3" Type="http://schemas.openxmlformats.org/officeDocument/2006/relationships/image" Target="../media/image59.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2.xml"/><Relationship Id="rId3" Type="http://schemas.openxmlformats.org/officeDocument/2006/relationships/image" Target="../media/image115.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2.png"/><Relationship Id="rId8" Type="http://schemas.openxmlformats.org/officeDocument/2006/relationships/image" Target="../media/image11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3.xml"/><Relationship Id="rId3" Type="http://schemas.openxmlformats.org/officeDocument/2006/relationships/image" Target="../media/image115.png"/><Relationship Id="rId4" Type="http://schemas.openxmlformats.org/officeDocument/2006/relationships/image" Target="../media/image2.png"/><Relationship Id="rId9" Type="http://schemas.openxmlformats.org/officeDocument/2006/relationships/image" Target="../media/image113.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2.png"/><Relationship Id="rId8" Type="http://schemas.openxmlformats.org/officeDocument/2006/relationships/image" Target="../media/image11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4.xml"/><Relationship Id="rId3" Type="http://schemas.openxmlformats.org/officeDocument/2006/relationships/image" Target="../media/image115.png"/><Relationship Id="rId4" Type="http://schemas.openxmlformats.org/officeDocument/2006/relationships/image" Target="../media/image2.png"/><Relationship Id="rId9" Type="http://schemas.openxmlformats.org/officeDocument/2006/relationships/image" Target="../media/image113.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2.png"/><Relationship Id="rId8" Type="http://schemas.openxmlformats.org/officeDocument/2006/relationships/image" Target="../media/image11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5.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6.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7.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8.xml"/><Relationship Id="rId3" Type="http://schemas.openxmlformats.org/officeDocument/2006/relationships/image" Target="../media/image59.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2.png"/></Relationships>
</file>

<file path=ppt/slides/_rels/slide49.xml.rels><?xml version="1.0" encoding="UTF-8" standalone="yes"?><Relationships xmlns="http://schemas.openxmlformats.org/package/2006/relationships"><Relationship Id="rId11" Type="http://schemas.openxmlformats.org/officeDocument/2006/relationships/image" Target="../media/image117.png"/><Relationship Id="rId10" Type="http://schemas.openxmlformats.org/officeDocument/2006/relationships/image" Target="../media/image116.png"/><Relationship Id="rId13" Type="http://schemas.openxmlformats.org/officeDocument/2006/relationships/image" Target="../media/image122.png"/><Relationship Id="rId12" Type="http://schemas.openxmlformats.org/officeDocument/2006/relationships/image" Target="../media/image121.png"/><Relationship Id="rId15" Type="http://schemas.openxmlformats.org/officeDocument/2006/relationships/image" Target="../media/image114.jpg"/><Relationship Id="rId14" Type="http://schemas.openxmlformats.org/officeDocument/2006/relationships/hyperlink" Target="http://drive.google.com/file/d/11hF4uLae50JUmwfXPLS8aimXEBbB3rjy/view" TargetMode="External"/><Relationship Id="rId1" Type="http://schemas.openxmlformats.org/officeDocument/2006/relationships/slideLayout" Target="../slideLayouts/slideLayout97.xml"/><Relationship Id="rId2" Type="http://schemas.openxmlformats.org/officeDocument/2006/relationships/notesSlide" Target="../notesSlides/notesSlide49.xml"/><Relationship Id="rId3" Type="http://schemas.openxmlformats.org/officeDocument/2006/relationships/image" Target="../media/image59.png"/><Relationship Id="rId4" Type="http://schemas.openxmlformats.org/officeDocument/2006/relationships/image" Target="../media/image2.png"/><Relationship Id="rId9" Type="http://schemas.openxmlformats.org/officeDocument/2006/relationships/image" Target="../media/image123.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2.png"/><Relationship Id="rId8" Type="http://schemas.openxmlformats.org/officeDocument/2006/relationships/image" Target="../media/image118.png"/></Relationships>
</file>

<file path=ppt/slides/_rels/slide50.xml.rels><?xml version="1.0" encoding="UTF-8" standalone="yes"?><Relationships xmlns="http://schemas.openxmlformats.org/package/2006/relationships"><Relationship Id="rId11" Type="http://schemas.openxmlformats.org/officeDocument/2006/relationships/image" Target="../media/image118.png"/><Relationship Id="rId10" Type="http://schemas.openxmlformats.org/officeDocument/2006/relationships/image" Target="../media/image119.png"/><Relationship Id="rId13" Type="http://schemas.openxmlformats.org/officeDocument/2006/relationships/image" Target="../media/image116.png"/><Relationship Id="rId12" Type="http://schemas.openxmlformats.org/officeDocument/2006/relationships/image" Target="../media/image123.png"/><Relationship Id="rId15" Type="http://schemas.openxmlformats.org/officeDocument/2006/relationships/image" Target="../media/image121.png"/><Relationship Id="rId14" Type="http://schemas.openxmlformats.org/officeDocument/2006/relationships/image" Target="../media/image117.png"/><Relationship Id="rId17" Type="http://schemas.openxmlformats.org/officeDocument/2006/relationships/hyperlink" Target="http://drive.google.com/file/d/11hF4uLae50JUmwfXPLS8aimXEBbB3rjy/view" TargetMode="External"/><Relationship Id="rId16" Type="http://schemas.openxmlformats.org/officeDocument/2006/relationships/image" Target="../media/image122.png"/><Relationship Id="rId18" Type="http://schemas.openxmlformats.org/officeDocument/2006/relationships/image" Target="../media/image114.jpg"/><Relationship Id="rId1" Type="http://schemas.openxmlformats.org/officeDocument/2006/relationships/slideLayout" Target="../slideLayouts/slideLayout97.xml"/><Relationship Id="rId2" Type="http://schemas.openxmlformats.org/officeDocument/2006/relationships/notesSlide" Target="../notesSlides/notesSlide50.xml"/><Relationship Id="rId3" Type="http://schemas.openxmlformats.org/officeDocument/2006/relationships/image" Target="../media/image59.png"/><Relationship Id="rId4" Type="http://schemas.openxmlformats.org/officeDocument/2006/relationships/image" Target="../media/image2.png"/><Relationship Id="rId9" Type="http://schemas.openxmlformats.org/officeDocument/2006/relationships/image" Target="../media/image120.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62.png"/><Relationship Id="rId8" Type="http://schemas.openxmlformats.org/officeDocument/2006/relationships/image" Target="../media/image1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b="0" l="0" r="0" t="0"/>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b="0" l="0" r="0"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5" name="Google Shape;1215;p117"/>
          <p:cNvSpPr txBox="1"/>
          <p:nvPr>
            <p:ph type="title"/>
          </p:nvPr>
        </p:nvSpPr>
        <p:spPr>
          <a:xfrm>
            <a:off x="17825" y="13925"/>
            <a:ext cx="9126300" cy="5143500"/>
          </a:xfrm>
          <a:prstGeom prst="rect">
            <a:avLst/>
          </a:prstGeom>
          <a:noFill/>
          <a:ln>
            <a:noFill/>
          </a:ln>
        </p:spPr>
        <p:txBody>
          <a:bodyPr anchorCtr="0" anchor="ctr" bIns="202500" lIns="0" spcFirstLastPara="1" rIns="0" wrap="square" tIns="297000">
            <a:noAutofit/>
          </a:bodyPr>
          <a:lstStyle/>
          <a:p>
            <a:pPr indent="0" lvl="0" marL="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t>
            </a:r>
            <a:r>
              <a:rPr lang="nl">
                <a:solidFill>
                  <a:schemeClr val="lt1"/>
                </a:solidFill>
                <a:latin typeface="Plus Jakarta Sans"/>
                <a:ea typeface="Plus Jakarta Sans"/>
                <a:cs typeface="Plus Jakarta Sans"/>
                <a:sym typeface="Plus Jakarta Sans"/>
              </a:rPr>
              <a:t>CONTENT</a:t>
            </a:r>
            <a:endParaRPr>
              <a:solidFill>
                <a:schemeClr val="lt1"/>
              </a:solidFill>
              <a:latin typeface="Plus Jakarta Sans"/>
              <a:ea typeface="Plus Jakarta Sans"/>
              <a:cs typeface="Plus Jakarta Sans"/>
              <a:sym typeface="Plus Jakarta Sans"/>
            </a:endParaRPr>
          </a:p>
          <a:p>
            <a:pPr indent="457200" lvl="0" marL="137160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OCTOBER 2026</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t>Tag lines </a:t>
            </a:r>
            <a:r>
              <a:rPr lang="nl"/>
              <a:t>pillars</a:t>
            </a:r>
            <a:endParaRPr/>
          </a:p>
        </p:txBody>
      </p:sp>
      <p:sp>
        <p:nvSpPr>
          <p:cNvPr id="1226" name="Google Shape;1226;p1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indent="457200" lvl="0" marL="0" marR="381000" rtl="0" algn="l">
              <a:spcBef>
                <a:spcPts val="0"/>
              </a:spcBef>
              <a:spcAft>
                <a:spcPts val="0"/>
              </a:spcAft>
              <a:buNone/>
            </a:pPr>
            <a:r>
              <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i="1" lang="nl" sz="1400">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i="1"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indent="0" lvl="0" marL="0" rtl="0" algn="l">
              <a:spcBef>
                <a:spcPts val="0"/>
              </a:spcBef>
              <a:spcAft>
                <a:spcPts val="1200"/>
              </a:spcAft>
              <a:buNone/>
            </a:pPr>
            <a:r>
              <a:t/>
            </a:r>
            <a:endParaRPr sz="2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120"/>
          <p:cNvSpPr txBox="1"/>
          <p:nvPr>
            <p:ph idx="1" type="body"/>
          </p:nvPr>
        </p:nvSpPr>
        <p:spPr>
          <a:xfrm>
            <a:off x="4706766" y="1783729"/>
            <a:ext cx="1949100" cy="2893200"/>
          </a:xfrm>
          <a:prstGeom prst="rect">
            <a:avLst/>
          </a:prstGeom>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solidFill>
                <a:srgbClr val="FF0000"/>
              </a:solidFill>
            </a:endParaRPr>
          </a:p>
          <a:p>
            <a:pPr indent="-304800" lvl="0" marL="457200" rtl="0" algn="l">
              <a:spcBef>
                <a:spcPts val="800"/>
              </a:spcBef>
              <a:spcAft>
                <a:spcPts val="0"/>
              </a:spcAft>
              <a:buSzPts val="1200"/>
              <a:buChar char="-"/>
            </a:pPr>
            <a:r>
              <a:rPr lang="nl" sz="1200"/>
              <a:t>Where to rent</a:t>
            </a:r>
            <a:endParaRPr sz="1200"/>
          </a:p>
          <a:p>
            <a:pPr indent="-304800" lvl="0" marL="457200" rtl="0" algn="l">
              <a:spcBef>
                <a:spcPts val="0"/>
              </a:spcBef>
              <a:spcAft>
                <a:spcPts val="0"/>
              </a:spcAft>
              <a:buSzPts val="1200"/>
              <a:buChar char="-"/>
            </a:pPr>
            <a:r>
              <a:rPr lang="nl" sz="1200"/>
              <a:t>Mobility Mythbusters E1</a:t>
            </a:r>
            <a:endParaRPr sz="1200"/>
          </a:p>
          <a:p>
            <a:pPr indent="-304800" lvl="0" marL="457200" rtl="0" algn="l">
              <a:spcBef>
                <a:spcPts val="0"/>
              </a:spcBef>
              <a:spcAft>
                <a:spcPts val="0"/>
              </a:spcAft>
              <a:buSzPts val="1200"/>
              <a:buChar char="-"/>
            </a:pPr>
            <a:r>
              <a:rPr lang="nl" sz="1200"/>
              <a:t>Teaser MB</a:t>
            </a:r>
            <a:endParaRPr sz="1200"/>
          </a:p>
          <a:p>
            <a:pPr indent="0" lvl="0" marL="0" rtl="0" algn="l">
              <a:spcBef>
                <a:spcPts val="800"/>
              </a:spcBef>
              <a:spcAft>
                <a:spcPts val="0"/>
              </a:spcAft>
              <a:buNone/>
            </a:pPr>
            <a:r>
              <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p:txBody>
      </p:sp>
      <p:sp>
        <p:nvSpPr>
          <p:cNvPr id="1232" name="Google Shape;1232;p120"/>
          <p:cNvSpPr txBox="1"/>
          <p:nvPr>
            <p:ph type="title"/>
          </p:nvPr>
        </p:nvSpPr>
        <p:spPr>
          <a:xfrm>
            <a:off x="694382" y="273844"/>
            <a:ext cx="7755300" cy="555000"/>
          </a:xfrm>
          <a:prstGeom prst="rect">
            <a:avLst/>
          </a:prstGeom>
        </p:spPr>
        <p:txBody>
          <a:bodyPr anchorCtr="0" anchor="ctr" bIns="202500" lIns="0" spcFirstLastPara="1" rIns="0" wrap="square" tIns="297000">
            <a:noAutofit/>
          </a:bodyPr>
          <a:lstStyle/>
          <a:p>
            <a:pPr indent="0" lvl="0" marL="0" rtl="0" algn="ctr">
              <a:spcBef>
                <a:spcPts val="0"/>
              </a:spcBef>
              <a:spcAft>
                <a:spcPts val="0"/>
              </a:spcAft>
              <a:buNone/>
            </a:pPr>
            <a:r>
              <a:rPr lang="nl"/>
              <a:t>Content pillars - content overview</a:t>
            </a:r>
            <a:endParaRPr/>
          </a:p>
          <a:p>
            <a:pPr indent="0" lvl="0" marL="0" rtl="0" algn="ctr">
              <a:spcBef>
                <a:spcPts val="0"/>
              </a:spcBef>
              <a:spcAft>
                <a:spcPts val="0"/>
              </a:spcAft>
              <a:buNone/>
            </a:pPr>
            <a:r>
              <a:rPr lang="nl"/>
              <a:t>OCTOBER</a:t>
            </a:r>
            <a:endParaRPr/>
          </a:p>
        </p:txBody>
      </p:sp>
      <p:sp>
        <p:nvSpPr>
          <p:cNvPr id="1233" name="Google Shape;1233;p120"/>
          <p:cNvSpPr txBox="1"/>
          <p:nvPr>
            <p:ph idx="2" type="body"/>
          </p:nvPr>
        </p:nvSpPr>
        <p:spPr>
          <a:xfrm>
            <a:off x="269531" y="1783729"/>
            <a:ext cx="1949100" cy="2893200"/>
          </a:xfrm>
          <a:prstGeom prst="rect">
            <a:avLst/>
          </a:prstGeom>
        </p:spPr>
        <p:txBody>
          <a:bodyPr anchorCtr="0" anchor="t" bIns="202500" lIns="108000" spcFirstLastPara="1" rIns="108000" wrap="square" tIns="1080000">
            <a:noAutofit/>
          </a:bodyPr>
          <a:lstStyle/>
          <a:p>
            <a:pPr indent="-304800" lvl="0" marL="457200" rtl="0" algn="l">
              <a:spcBef>
                <a:spcPts val="800"/>
              </a:spcBef>
              <a:spcAft>
                <a:spcPts val="0"/>
              </a:spcAft>
              <a:buSzPts val="1200"/>
              <a:buChar char="-"/>
            </a:pPr>
            <a:r>
              <a:rPr lang="nl" sz="1200"/>
              <a:t>Change to winter tires</a:t>
            </a:r>
            <a:endParaRPr sz="1200"/>
          </a:p>
          <a:p>
            <a:pPr indent="-304800" lvl="0" marL="457200" rtl="0" algn="l">
              <a:spcBef>
                <a:spcPts val="0"/>
              </a:spcBef>
              <a:spcAft>
                <a:spcPts val="0"/>
              </a:spcAft>
              <a:buSzPts val="1200"/>
              <a:buChar char="-"/>
            </a:pPr>
            <a:r>
              <a:rPr lang="nl" sz="1200"/>
              <a:t>Meaningful KPI</a:t>
            </a:r>
            <a:endParaRPr sz="1200"/>
          </a:p>
          <a:p>
            <a:pPr indent="0" lvl="0" marL="914400" rtl="0" algn="l">
              <a:spcBef>
                <a:spcPts val="800"/>
              </a:spcBef>
              <a:spcAft>
                <a:spcPts val="0"/>
              </a:spcAft>
              <a:buNone/>
            </a:pPr>
            <a:r>
              <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solidFill>
                <a:schemeClr val="accent4"/>
              </a:solidFill>
            </a:endParaRPr>
          </a:p>
          <a:p>
            <a:pPr indent="0" lvl="0" marL="0" rtl="0" algn="ctr">
              <a:spcBef>
                <a:spcPts val="800"/>
              </a:spcBef>
              <a:spcAft>
                <a:spcPts val="0"/>
              </a:spcAft>
              <a:buNone/>
            </a:pPr>
            <a:r>
              <a:t/>
            </a:r>
            <a:endParaRPr sz="1200"/>
          </a:p>
          <a:p>
            <a:pPr indent="0" lvl="0" marL="0" rtl="0" algn="ctr">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34" name="Google Shape;1234;p120"/>
          <p:cNvSpPr txBox="1"/>
          <p:nvPr>
            <p:ph idx="3" type="body"/>
          </p:nvPr>
        </p:nvSpPr>
        <p:spPr>
          <a:xfrm>
            <a:off x="2488148"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304800" lvl="0" marL="457200" rtl="0" algn="l">
              <a:spcBef>
                <a:spcPts val="800"/>
              </a:spcBef>
              <a:spcAft>
                <a:spcPts val="0"/>
              </a:spcAft>
              <a:buSzPts val="1200"/>
              <a:buChar char="-"/>
            </a:pPr>
            <a:r>
              <a:rPr lang="nl" sz="1200"/>
              <a:t>Cost of fleet ownership</a:t>
            </a:r>
            <a:endParaRPr sz="1200"/>
          </a:p>
          <a:p>
            <a:pPr indent="0" lvl="0" marL="1371600" rtl="0" algn="l">
              <a:spcBef>
                <a:spcPts val="800"/>
              </a:spcBef>
              <a:spcAft>
                <a:spcPts val="0"/>
              </a:spcAft>
              <a:buNone/>
            </a:pPr>
            <a:r>
              <a:t/>
            </a:r>
            <a:endParaRPr>
              <a:highlight>
                <a:schemeClr val="accent4"/>
              </a:highlight>
            </a:endParaRPr>
          </a:p>
        </p:txBody>
      </p:sp>
      <p:sp>
        <p:nvSpPr>
          <p:cNvPr id="1235" name="Google Shape;1235;p120"/>
          <p:cNvSpPr txBox="1"/>
          <p:nvPr>
            <p:ph idx="4" type="body"/>
          </p:nvPr>
        </p:nvSpPr>
        <p:spPr>
          <a:xfrm>
            <a:off x="6925375" y="1783725"/>
            <a:ext cx="1949100" cy="2999100"/>
          </a:xfrm>
          <a:prstGeom prst="rect">
            <a:avLst/>
          </a:prstGeom>
          <a:solidFill>
            <a:srgbClr val="01728F">
              <a:alpha val="54380"/>
            </a:srgbClr>
          </a:solidFill>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Q&amp;A</a:t>
            </a:r>
            <a:endParaRPr sz="1200"/>
          </a:p>
          <a:p>
            <a:pPr indent="-304800" lvl="0" marL="457200" rtl="0" algn="l">
              <a:spcBef>
                <a:spcPts val="0"/>
              </a:spcBef>
              <a:spcAft>
                <a:spcPts val="0"/>
              </a:spcAft>
              <a:buSzPts val="1200"/>
              <a:buChar char="-"/>
            </a:pPr>
            <a:r>
              <a:rPr lang="nl" sz="1200"/>
              <a:t>Most pressure on your fleet budget?</a:t>
            </a:r>
            <a:endParaRPr sz="1200"/>
          </a:p>
          <a:p>
            <a:pPr indent="-304800" lvl="0" marL="457200" rtl="0" algn="l">
              <a:spcBef>
                <a:spcPts val="0"/>
              </a:spcBef>
              <a:spcAft>
                <a:spcPts val="0"/>
              </a:spcAft>
              <a:buSzPts val="1200"/>
              <a:buChar char="-"/>
            </a:pPr>
            <a:r>
              <a:rPr lang="nl" sz="1200"/>
              <a:t>Halloween</a:t>
            </a:r>
            <a:endParaRPr sz="1200"/>
          </a:p>
          <a:p>
            <a:pPr indent="-304800" lvl="0" marL="457200" rtl="0" algn="l">
              <a:spcBef>
                <a:spcPts val="0"/>
              </a:spcBef>
              <a:spcAft>
                <a:spcPts val="0"/>
              </a:spcAft>
              <a:buSzPts val="1200"/>
              <a:buChar char="-"/>
            </a:pPr>
            <a:r>
              <a:rPr lang="nl" sz="1200"/>
              <a:t>Meet the sales team</a:t>
            </a:r>
            <a:endParaRPr sz="1200"/>
          </a:p>
          <a:p>
            <a:pPr indent="-304800" lvl="0" marL="457200" rtl="0" algn="l">
              <a:spcBef>
                <a:spcPts val="0"/>
              </a:spcBef>
              <a:spcAft>
                <a:spcPts val="0"/>
              </a:spcAft>
              <a:buSzPts val="1200"/>
              <a:buChar char="-"/>
            </a:pPr>
            <a:r>
              <a:rPr lang="nl" sz="1200"/>
              <a:t>Lexus NX</a:t>
            </a:r>
            <a:endParaRPr sz="1200"/>
          </a:p>
          <a:p>
            <a:pPr indent="0" lvl="0" marL="0" rtl="0" algn="l">
              <a:spcBef>
                <a:spcPts val="800"/>
              </a:spcBef>
              <a:spcAft>
                <a:spcPts val="0"/>
              </a:spcAft>
              <a:buNone/>
            </a:pPr>
            <a:r>
              <a:t/>
            </a:r>
            <a:endParaRPr sz="1200"/>
          </a:p>
          <a:p>
            <a:pPr indent="0" lvl="0" marL="0" rtl="0" algn="l">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36" name="Google Shape;1236;p120"/>
          <p:cNvSpPr txBox="1"/>
          <p:nvPr/>
        </p:nvSpPr>
        <p:spPr>
          <a:xfrm>
            <a:off x="508775" y="1939750"/>
            <a:ext cx="1566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800">
                <a:solidFill>
                  <a:schemeClr val="lt1"/>
                </a:solidFill>
              </a:rPr>
              <a:t>ONE STOP SHOP</a:t>
            </a:r>
            <a:endParaRPr sz="1800">
              <a:solidFill>
                <a:schemeClr val="lt1"/>
              </a:solidFill>
            </a:endParaRPr>
          </a:p>
        </p:txBody>
      </p:sp>
      <p:sp>
        <p:nvSpPr>
          <p:cNvPr id="1237" name="Google Shape;1237;p120"/>
          <p:cNvSpPr txBox="1"/>
          <p:nvPr/>
        </p:nvSpPr>
        <p:spPr>
          <a:xfrm>
            <a:off x="2561975" y="1939750"/>
            <a:ext cx="1875300" cy="480900"/>
          </a:xfrm>
          <a:prstGeom prst="rect">
            <a:avLst/>
          </a:prstGeom>
          <a:solidFill>
            <a:srgbClr val="01728F">
              <a:alpha val="54380"/>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MULTIPATH/ MULTISERVICE</a:t>
            </a:r>
            <a:endParaRPr sz="1500">
              <a:solidFill>
                <a:schemeClr val="lt1"/>
              </a:solidFill>
            </a:endParaRPr>
          </a:p>
        </p:txBody>
      </p:sp>
      <p:sp>
        <p:nvSpPr>
          <p:cNvPr id="1238" name="Google Shape;1238;p120"/>
          <p:cNvSpPr txBox="1"/>
          <p:nvPr/>
        </p:nvSpPr>
        <p:spPr>
          <a:xfrm>
            <a:off x="4777800" y="1955650"/>
            <a:ext cx="17781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9" name="Google Shape;1239;p120"/>
          <p:cNvSpPr txBox="1"/>
          <p:nvPr/>
        </p:nvSpPr>
        <p:spPr>
          <a:xfrm>
            <a:off x="7027600" y="1963600"/>
            <a:ext cx="1749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COMMUNITY/ CONNECTION</a:t>
            </a:r>
            <a:endParaRPr sz="15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pic>
        <p:nvPicPr>
          <p:cNvPr id="1244" name="Google Shape;1244;p121"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245" name="Google Shape;1245;p121"/>
          <p:cNvSpPr txBox="1"/>
          <p:nvPr>
            <p:ph type="title"/>
          </p:nvPr>
        </p:nvSpPr>
        <p:spPr>
          <a:xfrm>
            <a:off x="2725825" y="1588075"/>
            <a:ext cx="36660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pic>
        <p:nvPicPr>
          <p:cNvPr id="1251" name="Google Shape;1251;p12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52" name="Google Shape;1252;p122"/>
          <p:cNvPicPr preferRelativeResize="0"/>
          <p:nvPr/>
        </p:nvPicPr>
        <p:blipFill>
          <a:blip r:embed="rId4">
            <a:alphaModFix/>
          </a:blip>
          <a:stretch>
            <a:fillRect/>
          </a:stretch>
        </p:blipFill>
        <p:spPr>
          <a:xfrm>
            <a:off x="0" y="0"/>
            <a:ext cx="4095900" cy="5143501"/>
          </a:xfrm>
          <a:prstGeom prst="rect">
            <a:avLst/>
          </a:prstGeom>
          <a:noFill/>
          <a:ln>
            <a:noFill/>
          </a:ln>
        </p:spPr>
      </p:pic>
      <p:sp>
        <p:nvSpPr>
          <p:cNvPr id="1253" name="Google Shape;1253;p12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4" name="Google Shape;1254;p12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255" name="Google Shape;1255;p12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CHANGE TO WINTER TIRES</a:t>
            </a:r>
            <a:endParaRPr sz="1500">
              <a:solidFill>
                <a:schemeClr val="lt1"/>
              </a:solidFill>
              <a:latin typeface="Plus Jakarta Sans"/>
              <a:ea typeface="Plus Jakarta Sans"/>
              <a:cs typeface="Plus Jakarta Sans"/>
              <a:sym typeface="Plus Jakarta Sans"/>
            </a:endParaRPr>
          </a:p>
        </p:txBody>
      </p:sp>
      <p:sp>
        <p:nvSpPr>
          <p:cNvPr id="1256" name="Google Shape;1256;p122"/>
          <p:cNvSpPr txBox="1"/>
          <p:nvPr/>
        </p:nvSpPr>
        <p:spPr>
          <a:xfrm>
            <a:off x="458225" y="1000800"/>
            <a:ext cx="29079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Freezing mornings and slick roads always arrive sooner than you think. Time to get a grip.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Beat the seasonal rush this October. Swap tyres early to keep drivers safe and avoid garage queues later 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Swipe to see 3 clear reasons to make the switch today.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takes care of the maintenance logistics behind the scenes so your business stays firmly grounded.</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Early planner or last-minute swapper?</a:t>
            </a:r>
            <a:r>
              <a:rPr lang="nl" sz="1100">
                <a:solidFill>
                  <a:schemeClr val="lt1"/>
                </a:solidFill>
              </a:rPr>
              <a:t> Tell us in the comments.</a:t>
            </a:r>
            <a:r>
              <a:rPr lang="nl" sz="1100">
                <a:solidFill>
                  <a:schemeClr val="lt1"/>
                </a:solidFill>
              </a:rPr>
              <a:t> </a:t>
            </a:r>
            <a:r>
              <a:rPr lang="nl" sz="1000">
                <a:solidFill>
                  <a:schemeClr val="dk1"/>
                </a:solidFill>
                <a:latin typeface="Plus Jakarta Sans"/>
                <a:ea typeface="Plus Jakarta Sans"/>
                <a:cs typeface="Plus Jakarta Sans"/>
                <a:sym typeface="Plus Jakarta Sans"/>
              </a:rPr>
              <a:t>👇</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#FleetManagement #WinterTyres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257" name="Google Shape;1257;p12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58" name="Google Shape;1258;p12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259" name="Google Shape;1259;p12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60" name="Google Shape;1260;p122"/>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261" name="Google Shape;1261;p122" title="1B_CHANGE TIRES_ONE STOP SHOP_WINTER_1.png"/>
          <p:cNvPicPr preferRelativeResize="0"/>
          <p:nvPr/>
        </p:nvPicPr>
        <p:blipFill>
          <a:blip r:embed="rId8">
            <a:alphaModFix/>
          </a:blip>
          <a:stretch>
            <a:fillRect/>
          </a:stretch>
        </p:blipFill>
        <p:spPr>
          <a:xfrm>
            <a:off x="3366028" y="1053825"/>
            <a:ext cx="2546659" cy="3183324"/>
          </a:xfrm>
          <a:prstGeom prst="rect">
            <a:avLst/>
          </a:prstGeom>
          <a:noFill/>
          <a:ln>
            <a:noFill/>
          </a:ln>
        </p:spPr>
      </p:pic>
      <p:pic>
        <p:nvPicPr>
          <p:cNvPr id="1262" name="Google Shape;1262;p122" title="Scherm­afbeelding 2026-09-04 om 10.41.11.png"/>
          <p:cNvPicPr preferRelativeResize="0"/>
          <p:nvPr/>
        </p:nvPicPr>
        <p:blipFill rotWithShape="1">
          <a:blip r:embed="rId9">
            <a:alphaModFix/>
          </a:blip>
          <a:srcRect b="0" l="40" r="30" t="0"/>
          <a:stretch/>
        </p:blipFill>
        <p:spPr>
          <a:xfrm>
            <a:off x="5957878" y="1053825"/>
            <a:ext cx="2546660" cy="3183321"/>
          </a:xfrm>
          <a:prstGeom prst="rect">
            <a:avLst/>
          </a:prstGeom>
          <a:noFill/>
          <a:ln>
            <a:noFill/>
          </a:ln>
        </p:spPr>
      </p:pic>
      <p:pic>
        <p:nvPicPr>
          <p:cNvPr id="1263" name="Google Shape;1263;p122" title="1B_CHANGE TIRES_ONE STOP SHOP_WINTER_1.png"/>
          <p:cNvPicPr preferRelativeResize="0"/>
          <p:nvPr/>
        </p:nvPicPr>
        <p:blipFill>
          <a:blip r:embed="rId10">
            <a:alphaModFix/>
          </a:blip>
          <a:stretch>
            <a:fillRect/>
          </a:stretch>
        </p:blipFill>
        <p:spPr>
          <a:xfrm>
            <a:off x="3366125" y="1053825"/>
            <a:ext cx="2546651" cy="3183293"/>
          </a:xfrm>
          <a:prstGeom prst="rect">
            <a:avLst/>
          </a:prstGeom>
          <a:noFill/>
          <a:ln>
            <a:noFill/>
          </a:ln>
        </p:spPr>
      </p:pic>
      <p:sp>
        <p:nvSpPr>
          <p:cNvPr id="1264" name="Google Shape;1264;p122"/>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265" name="Google Shape;1265;p122"/>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266" name="Google Shape;1266;p122" title="Scherm­afbeelding 2026-09-18 om 12.41.35.png"/>
          <p:cNvPicPr preferRelativeResize="0"/>
          <p:nvPr/>
        </p:nvPicPr>
        <p:blipFill>
          <a:blip r:embed="rId11">
            <a:alphaModFix/>
          </a:blip>
          <a:stretch>
            <a:fillRect/>
          </a:stretch>
        </p:blipFill>
        <p:spPr>
          <a:xfrm>
            <a:off x="5957875" y="1053825"/>
            <a:ext cx="2546649" cy="317616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pic>
        <p:nvPicPr>
          <p:cNvPr id="1272" name="Google Shape;1272;p12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73" name="Google Shape;1273;p123"/>
          <p:cNvPicPr preferRelativeResize="0"/>
          <p:nvPr/>
        </p:nvPicPr>
        <p:blipFill>
          <a:blip r:embed="rId4">
            <a:alphaModFix/>
          </a:blip>
          <a:stretch>
            <a:fillRect/>
          </a:stretch>
        </p:blipFill>
        <p:spPr>
          <a:xfrm>
            <a:off x="0" y="0"/>
            <a:ext cx="4052975" cy="5143501"/>
          </a:xfrm>
          <a:prstGeom prst="rect">
            <a:avLst/>
          </a:prstGeom>
          <a:noFill/>
          <a:ln>
            <a:noFill/>
          </a:ln>
        </p:spPr>
      </p:pic>
      <p:sp>
        <p:nvSpPr>
          <p:cNvPr id="1274" name="Google Shape;1274;p12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5" name="Google Shape;1275;p12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276" name="Google Shape;1276;p12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CHANGE TO WINTER TIRES</a:t>
            </a:r>
            <a:endParaRPr sz="3000">
              <a:solidFill>
                <a:schemeClr val="lt1"/>
              </a:solidFill>
              <a:latin typeface="Plus Jakarta Sans"/>
              <a:ea typeface="Plus Jakarta Sans"/>
              <a:cs typeface="Plus Jakarta Sans"/>
              <a:sym typeface="Plus Jakarta Sans"/>
            </a:endParaRPr>
          </a:p>
        </p:txBody>
      </p:sp>
      <p:sp>
        <p:nvSpPr>
          <p:cNvPr id="1277" name="Google Shape;1277;p123"/>
          <p:cNvSpPr txBox="1"/>
          <p:nvPr/>
        </p:nvSpPr>
        <p:spPr>
          <a:xfrm>
            <a:off x="458225" y="1093100"/>
            <a:ext cx="2907900" cy="40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rPr>
              <a:t>Cold weather always sneaks up sooner than you think.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Don't wait for that first icy morning to scramble for a garage spot. Time to get a grip and beat the seasonal rush!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Swipe to discover 3 simple reasons why swapping your rubber early keeps your drives smooth, safe, and fully covered.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Is your tire swap already scheduled? Drop a 👍 in the comments if you're ahead of the game.</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#SeasonalTires #CarCare</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p:txBody>
      </p:sp>
      <p:pic>
        <p:nvPicPr>
          <p:cNvPr id="1278" name="Google Shape;1278;p12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79" name="Google Shape;1279;p12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280" name="Google Shape;1280;p12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81" name="Google Shape;1281;p123"/>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282" name="Google Shape;1282;p123" title="1B_CHANGE TIRES_ONE STOP SHOP_WINTER_1.png"/>
          <p:cNvPicPr preferRelativeResize="0"/>
          <p:nvPr/>
        </p:nvPicPr>
        <p:blipFill>
          <a:blip r:embed="rId8">
            <a:alphaModFix/>
          </a:blip>
          <a:stretch>
            <a:fillRect/>
          </a:stretch>
        </p:blipFill>
        <p:spPr>
          <a:xfrm>
            <a:off x="3366028" y="1053825"/>
            <a:ext cx="2546659" cy="3183324"/>
          </a:xfrm>
          <a:prstGeom prst="rect">
            <a:avLst/>
          </a:prstGeom>
          <a:noFill/>
          <a:ln>
            <a:noFill/>
          </a:ln>
        </p:spPr>
      </p:pic>
      <p:pic>
        <p:nvPicPr>
          <p:cNvPr id="1283" name="Google Shape;1283;p123" title="1B_CHANGE TIRES_ONE STOP SHOP_WINTER_2.png"/>
          <p:cNvPicPr preferRelativeResize="0"/>
          <p:nvPr/>
        </p:nvPicPr>
        <p:blipFill>
          <a:blip r:embed="rId9">
            <a:alphaModFix/>
          </a:blip>
          <a:stretch>
            <a:fillRect/>
          </a:stretch>
        </p:blipFill>
        <p:spPr>
          <a:xfrm>
            <a:off x="5957878" y="1053825"/>
            <a:ext cx="2546659" cy="3183324"/>
          </a:xfrm>
          <a:prstGeom prst="rect">
            <a:avLst/>
          </a:prstGeom>
          <a:noFill/>
          <a:ln>
            <a:noFill/>
          </a:ln>
        </p:spPr>
      </p:pic>
      <p:pic>
        <p:nvPicPr>
          <p:cNvPr id="1284" name="Google Shape;1284;p123" title="1B_CHANGE TIRES_ONE STOP SHOP_WINTER_2 (1).png"/>
          <p:cNvPicPr preferRelativeResize="0"/>
          <p:nvPr/>
        </p:nvPicPr>
        <p:blipFill rotWithShape="1">
          <a:blip r:embed="rId10">
            <a:alphaModFix/>
          </a:blip>
          <a:srcRect b="0" l="0" r="0" t="0"/>
          <a:stretch/>
        </p:blipFill>
        <p:spPr>
          <a:xfrm>
            <a:off x="5957878" y="1058221"/>
            <a:ext cx="2546659" cy="3183324"/>
          </a:xfrm>
          <a:prstGeom prst="rect">
            <a:avLst/>
          </a:prstGeom>
          <a:noFill/>
          <a:ln>
            <a:noFill/>
          </a:ln>
        </p:spPr>
      </p:pic>
      <p:pic>
        <p:nvPicPr>
          <p:cNvPr id="1285" name="Google Shape;1285;p123" title="Scherm­afbeelding 2026-08-31 om 09.19.07.png"/>
          <p:cNvPicPr preferRelativeResize="0"/>
          <p:nvPr/>
        </p:nvPicPr>
        <p:blipFill rotWithShape="1">
          <a:blip r:embed="rId11">
            <a:alphaModFix/>
          </a:blip>
          <a:srcRect b="130" l="0" r="0" t="140"/>
          <a:stretch/>
        </p:blipFill>
        <p:spPr>
          <a:xfrm>
            <a:off x="5957878" y="1053825"/>
            <a:ext cx="2546659" cy="3183323"/>
          </a:xfrm>
          <a:prstGeom prst="rect">
            <a:avLst/>
          </a:prstGeom>
          <a:noFill/>
          <a:ln>
            <a:noFill/>
          </a:ln>
        </p:spPr>
      </p:pic>
      <p:pic>
        <p:nvPicPr>
          <p:cNvPr id="1286" name="Google Shape;1286;p123" title="1B_CHANGE TIRES_ONE STOP SHOP_WINTER_1.png"/>
          <p:cNvPicPr preferRelativeResize="0"/>
          <p:nvPr/>
        </p:nvPicPr>
        <p:blipFill>
          <a:blip r:embed="rId12">
            <a:alphaModFix/>
          </a:blip>
          <a:stretch>
            <a:fillRect/>
          </a:stretch>
        </p:blipFill>
        <p:spPr>
          <a:xfrm>
            <a:off x="3366125" y="1053825"/>
            <a:ext cx="2546651" cy="3183293"/>
          </a:xfrm>
          <a:prstGeom prst="rect">
            <a:avLst/>
          </a:prstGeom>
          <a:noFill/>
          <a:ln>
            <a:noFill/>
          </a:ln>
        </p:spPr>
      </p:pic>
      <p:sp>
        <p:nvSpPr>
          <p:cNvPr id="1287" name="Google Shape;1287;p123"/>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288" name="Google Shape;1288;p123"/>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289" name="Google Shape;1289;p123" title="Scherm­afbeelding 2026-09-04 om 10.41.11.png"/>
          <p:cNvPicPr preferRelativeResize="0"/>
          <p:nvPr/>
        </p:nvPicPr>
        <p:blipFill rotWithShape="1">
          <a:blip r:embed="rId13">
            <a:alphaModFix/>
          </a:blip>
          <a:srcRect b="0" l="40" r="30" t="0"/>
          <a:stretch/>
        </p:blipFill>
        <p:spPr>
          <a:xfrm>
            <a:off x="5957878" y="1053825"/>
            <a:ext cx="2546660" cy="3183321"/>
          </a:xfrm>
          <a:prstGeom prst="rect">
            <a:avLst/>
          </a:prstGeom>
          <a:noFill/>
          <a:ln>
            <a:noFill/>
          </a:ln>
        </p:spPr>
      </p:pic>
      <p:pic>
        <p:nvPicPr>
          <p:cNvPr id="1290" name="Google Shape;1290;p123" title="Scherm­afbeelding 2026-09-18 om 12.41.35.png"/>
          <p:cNvPicPr preferRelativeResize="0"/>
          <p:nvPr/>
        </p:nvPicPr>
        <p:blipFill>
          <a:blip r:embed="rId14">
            <a:alphaModFix/>
          </a:blip>
          <a:stretch>
            <a:fillRect/>
          </a:stretch>
        </p:blipFill>
        <p:spPr>
          <a:xfrm>
            <a:off x="5957875" y="1053825"/>
            <a:ext cx="2546649" cy="317616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5" name="Shape 1295"/>
        <p:cNvGrpSpPr/>
        <p:nvPr/>
      </p:nvGrpSpPr>
      <p:grpSpPr>
        <a:xfrm>
          <a:off x="0" y="0"/>
          <a:ext cx="0" cy="0"/>
          <a:chOff x="0" y="0"/>
          <a:chExt cx="0" cy="0"/>
        </a:xfrm>
      </p:grpSpPr>
      <p:pic>
        <p:nvPicPr>
          <p:cNvPr id="1296" name="Google Shape;1296;p12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97" name="Google Shape;1297;p124"/>
          <p:cNvPicPr preferRelativeResize="0"/>
          <p:nvPr/>
        </p:nvPicPr>
        <p:blipFill>
          <a:blip r:embed="rId4">
            <a:alphaModFix/>
          </a:blip>
          <a:stretch>
            <a:fillRect/>
          </a:stretch>
        </p:blipFill>
        <p:spPr>
          <a:xfrm>
            <a:off x="0" y="0"/>
            <a:ext cx="4138850" cy="5143501"/>
          </a:xfrm>
          <a:prstGeom prst="rect">
            <a:avLst/>
          </a:prstGeom>
          <a:noFill/>
          <a:ln>
            <a:noFill/>
          </a:ln>
        </p:spPr>
      </p:pic>
      <p:sp>
        <p:nvSpPr>
          <p:cNvPr id="1298" name="Google Shape;1298;p12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9" name="Google Shape;1299;p12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300" name="Google Shape;1300;p124"/>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1.CHANGE TO WINTER TIRES</a:t>
            </a:r>
            <a:endParaRPr sz="3000">
              <a:solidFill>
                <a:schemeClr val="lt1"/>
              </a:solidFill>
              <a:latin typeface="Plus Jakarta Sans"/>
              <a:ea typeface="Plus Jakarta Sans"/>
              <a:cs typeface="Plus Jakarta Sans"/>
              <a:sym typeface="Plus Jakarta Sans"/>
            </a:endParaRPr>
          </a:p>
        </p:txBody>
      </p:sp>
      <p:sp>
        <p:nvSpPr>
          <p:cNvPr id="1301" name="Google Shape;1301;p124"/>
          <p:cNvSpPr txBox="1"/>
          <p:nvPr/>
        </p:nvSpPr>
        <p:spPr>
          <a:xfrm>
            <a:off x="458225" y="1093100"/>
            <a:ext cx="2907900" cy="40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Cold weather has a habit of showing up sooner than expected. Is your vehicle ready to get a grip?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October is the sweet spot to beat the seasonal rush. Swapping to seasonal tires now means maximum traction on wet asphalt, shorter stopping distances, and valid insurance coverage without any last-minute stress.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Curious how KINTO keeps your mobility smooth and maintenance-free year-round? Discover all our services at kinto-mobility.eu.</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#CarCare  #SmartMobility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302" name="Google Shape;1302;p12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03" name="Google Shape;1303;p12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04" name="Google Shape;1304;p12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305" name="Google Shape;1305;p124"/>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306" name="Google Shape;1306;p124" title="1B_CHANGE TIRES_ONE STOP SHOP_WINTER_1.png"/>
          <p:cNvPicPr preferRelativeResize="0"/>
          <p:nvPr/>
        </p:nvPicPr>
        <p:blipFill>
          <a:blip r:embed="rId8">
            <a:alphaModFix/>
          </a:blip>
          <a:stretch>
            <a:fillRect/>
          </a:stretch>
        </p:blipFill>
        <p:spPr>
          <a:xfrm>
            <a:off x="3366028" y="1053825"/>
            <a:ext cx="2546659" cy="3183324"/>
          </a:xfrm>
          <a:prstGeom prst="rect">
            <a:avLst/>
          </a:prstGeom>
          <a:noFill/>
          <a:ln>
            <a:noFill/>
          </a:ln>
        </p:spPr>
      </p:pic>
      <p:pic>
        <p:nvPicPr>
          <p:cNvPr id="1307" name="Google Shape;1307;p124" title="1B_CHANGE TIRES_ONE STOP SHOP_WINTER_2.png"/>
          <p:cNvPicPr preferRelativeResize="0"/>
          <p:nvPr/>
        </p:nvPicPr>
        <p:blipFill>
          <a:blip r:embed="rId9">
            <a:alphaModFix/>
          </a:blip>
          <a:stretch>
            <a:fillRect/>
          </a:stretch>
        </p:blipFill>
        <p:spPr>
          <a:xfrm>
            <a:off x="5957878" y="1053825"/>
            <a:ext cx="2546659" cy="3183324"/>
          </a:xfrm>
          <a:prstGeom prst="rect">
            <a:avLst/>
          </a:prstGeom>
          <a:noFill/>
          <a:ln>
            <a:noFill/>
          </a:ln>
        </p:spPr>
      </p:pic>
      <p:pic>
        <p:nvPicPr>
          <p:cNvPr id="1308" name="Google Shape;1308;p124" title="1B_CHANGE TIRES_ONE STOP SHOP_WINTER_2 (1).png"/>
          <p:cNvPicPr preferRelativeResize="0"/>
          <p:nvPr/>
        </p:nvPicPr>
        <p:blipFill rotWithShape="1">
          <a:blip r:embed="rId10">
            <a:alphaModFix/>
          </a:blip>
          <a:srcRect b="0" l="0" r="0" t="0"/>
          <a:stretch/>
        </p:blipFill>
        <p:spPr>
          <a:xfrm>
            <a:off x="5957878" y="1053825"/>
            <a:ext cx="2546659" cy="3183324"/>
          </a:xfrm>
          <a:prstGeom prst="rect">
            <a:avLst/>
          </a:prstGeom>
          <a:noFill/>
          <a:ln>
            <a:noFill/>
          </a:ln>
        </p:spPr>
      </p:pic>
      <p:pic>
        <p:nvPicPr>
          <p:cNvPr id="1309" name="Google Shape;1309;p124" title="Scherm­afbeelding 2026-08-31 om 09.19.07.png"/>
          <p:cNvPicPr preferRelativeResize="0"/>
          <p:nvPr/>
        </p:nvPicPr>
        <p:blipFill rotWithShape="1">
          <a:blip r:embed="rId11">
            <a:alphaModFix/>
          </a:blip>
          <a:srcRect b="130" l="0" r="0" t="140"/>
          <a:stretch/>
        </p:blipFill>
        <p:spPr>
          <a:xfrm>
            <a:off x="5957878" y="1053825"/>
            <a:ext cx="2546659" cy="3183323"/>
          </a:xfrm>
          <a:prstGeom prst="rect">
            <a:avLst/>
          </a:prstGeom>
          <a:noFill/>
          <a:ln>
            <a:noFill/>
          </a:ln>
        </p:spPr>
      </p:pic>
      <p:pic>
        <p:nvPicPr>
          <p:cNvPr id="1310" name="Google Shape;1310;p124" title="1B_CHANGE TIRES_ONE STOP SHOP_WINTER_1.png"/>
          <p:cNvPicPr preferRelativeResize="0"/>
          <p:nvPr/>
        </p:nvPicPr>
        <p:blipFill>
          <a:blip r:embed="rId12">
            <a:alphaModFix/>
          </a:blip>
          <a:stretch>
            <a:fillRect/>
          </a:stretch>
        </p:blipFill>
        <p:spPr>
          <a:xfrm>
            <a:off x="3366125" y="1053825"/>
            <a:ext cx="2546651" cy="3183293"/>
          </a:xfrm>
          <a:prstGeom prst="rect">
            <a:avLst/>
          </a:prstGeom>
          <a:noFill/>
          <a:ln>
            <a:noFill/>
          </a:ln>
        </p:spPr>
      </p:pic>
      <p:sp>
        <p:nvSpPr>
          <p:cNvPr id="1311" name="Google Shape;1311;p12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312" name="Google Shape;1312;p124"/>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313" name="Google Shape;1313;p124" title="Scherm­afbeelding 2026-09-04 om 10.41.11.png"/>
          <p:cNvPicPr preferRelativeResize="0"/>
          <p:nvPr/>
        </p:nvPicPr>
        <p:blipFill rotWithShape="1">
          <a:blip r:embed="rId13">
            <a:alphaModFix/>
          </a:blip>
          <a:srcRect b="0" l="40" r="30" t="0"/>
          <a:stretch/>
        </p:blipFill>
        <p:spPr>
          <a:xfrm>
            <a:off x="5957878" y="1053825"/>
            <a:ext cx="2546660" cy="3183321"/>
          </a:xfrm>
          <a:prstGeom prst="rect">
            <a:avLst/>
          </a:prstGeom>
          <a:noFill/>
          <a:ln>
            <a:noFill/>
          </a:ln>
        </p:spPr>
      </p:pic>
      <p:pic>
        <p:nvPicPr>
          <p:cNvPr id="1314" name="Google Shape;1314;p124" title="Scherm­afbeelding 2026-09-18 om 12.41.35.png"/>
          <p:cNvPicPr preferRelativeResize="0"/>
          <p:nvPr/>
        </p:nvPicPr>
        <p:blipFill>
          <a:blip r:embed="rId14">
            <a:alphaModFix/>
          </a:blip>
          <a:stretch>
            <a:fillRect/>
          </a:stretch>
        </p:blipFill>
        <p:spPr>
          <a:xfrm>
            <a:off x="5957875" y="1053825"/>
            <a:ext cx="2546649" cy="317616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pic>
        <p:nvPicPr>
          <p:cNvPr id="1320" name="Google Shape;1320;p125"/>
          <p:cNvPicPr preferRelativeResize="0"/>
          <p:nvPr/>
        </p:nvPicPr>
        <p:blipFill>
          <a:blip r:embed="rId3">
            <a:alphaModFix/>
          </a:blip>
          <a:stretch>
            <a:fillRect/>
          </a:stretch>
        </p:blipFill>
        <p:spPr>
          <a:xfrm rot="5400000">
            <a:off x="2033377" y="-2007285"/>
            <a:ext cx="5151375" cy="9158077"/>
          </a:xfrm>
          <a:prstGeom prst="rect">
            <a:avLst/>
          </a:prstGeom>
          <a:noFill/>
          <a:ln>
            <a:noFill/>
          </a:ln>
        </p:spPr>
      </p:pic>
      <p:pic>
        <p:nvPicPr>
          <p:cNvPr id="1321" name="Google Shape;1321;p12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22" name="Google Shape;1322;p12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3" name="Google Shape;1323;p12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324" name="Google Shape;1324;p125"/>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2. </a:t>
            </a:r>
            <a:r>
              <a:rPr lang="nl" sz="3000">
                <a:solidFill>
                  <a:schemeClr val="lt1"/>
                </a:solidFill>
                <a:latin typeface="Plus Jakarta Sans"/>
                <a:ea typeface="Plus Jakarta Sans"/>
                <a:cs typeface="Plus Jakarta Sans"/>
                <a:sym typeface="Plus Jakarta Sans"/>
              </a:rPr>
              <a:t>MEANINGFUL</a:t>
            </a:r>
            <a:r>
              <a:rPr lang="nl" sz="3000">
                <a:solidFill>
                  <a:schemeClr val="lt1"/>
                </a:solidFill>
                <a:latin typeface="Plus Jakarta Sans"/>
                <a:ea typeface="Plus Jakarta Sans"/>
                <a:cs typeface="Plus Jakarta Sans"/>
                <a:sym typeface="Plus Jakarta Sans"/>
              </a:rPr>
              <a:t> KPI</a:t>
            </a:r>
            <a:br>
              <a:rPr lang="nl" sz="3000">
                <a:solidFill>
                  <a:schemeClr val="lt1"/>
                </a:solidFill>
                <a:latin typeface="Plus Jakarta Sans"/>
                <a:ea typeface="Plus Jakarta Sans"/>
                <a:cs typeface="Plus Jakarta Sans"/>
                <a:sym typeface="Plus Jakarta Sans"/>
              </a:rPr>
            </a:br>
            <a:r>
              <a:rPr lang="nl" sz="1800">
                <a:solidFill>
                  <a:schemeClr val="lt1"/>
                </a:solidFill>
                <a:latin typeface="Plus Jakarta Sans"/>
                <a:ea typeface="Plus Jakarta Sans"/>
                <a:cs typeface="Plus Jakarta Sans"/>
                <a:sym typeface="Plus Jakarta Sans"/>
              </a:rPr>
              <a:t>V1 68% complexity</a:t>
            </a:r>
            <a:endParaRPr sz="18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
        <p:nvSpPr>
          <p:cNvPr id="1325" name="Google Shape;1325;p125"/>
          <p:cNvSpPr txBox="1"/>
          <p:nvPr/>
        </p:nvSpPr>
        <p:spPr>
          <a:xfrm>
            <a:off x="458225" y="1158450"/>
            <a:ext cx="2117100" cy="39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When fleet management starts to feel like supplier management, complexity quickly takes over the working day.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As one partner covering all solutions, KINTO avoids the complexity of multiple suppliers and fragmented services, giving fleet managers more room to focus on their people and mobility strategy.</a:t>
            </a:r>
            <a:br>
              <a:rPr lang="nl" sz="1000">
                <a:solidFill>
                  <a:schemeClr val="lt1"/>
                </a:solidFill>
                <a:latin typeface="Plus Jakarta Sans Light"/>
                <a:ea typeface="Plus Jakarta Sans Light"/>
                <a:cs typeface="Plus Jakarta Sans Light"/>
                <a:sym typeface="Plus Jakarta Sans Light"/>
              </a:rPr>
            </a:b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How much time could your team save with fewer suppliers to coordinate?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#BusinessMobility</a:t>
            </a:r>
            <a:br>
              <a:rPr lang="nl" sz="1000">
                <a:solidFill>
                  <a:schemeClr val="lt1"/>
                </a:solidFill>
                <a:latin typeface="Plus Jakarta Sans Light"/>
                <a:ea typeface="Plus Jakarta Sans Light"/>
                <a:cs typeface="Plus Jakarta Sans Light"/>
                <a:sym typeface="Plus Jakarta Sans Light"/>
              </a:rPr>
            </a:br>
            <a:r>
              <a:rPr b="1" lang="nl" sz="1000">
                <a:solidFill>
                  <a:schemeClr val="lt1"/>
                </a:solidFill>
                <a:latin typeface="Plus Jakarta Sans"/>
                <a:ea typeface="Plus Jakarta Sans"/>
                <a:cs typeface="Plus Jakarta Sans"/>
                <a:sym typeface="Plus Jakarta Sans"/>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326" name="Google Shape;1326;p12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27" name="Google Shape;1327;p12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28" name="Google Shape;1328;p125"/>
          <p:cNvPicPr preferRelativeResize="0"/>
          <p:nvPr/>
        </p:nvPicPr>
        <p:blipFill>
          <a:blip r:embed="rId6">
            <a:alphaModFix/>
          </a:blip>
          <a:stretch>
            <a:fillRect/>
          </a:stretch>
        </p:blipFill>
        <p:spPr>
          <a:xfrm>
            <a:off x="6792400" y="496125"/>
            <a:ext cx="2158926" cy="3185500"/>
          </a:xfrm>
          <a:prstGeom prst="rect">
            <a:avLst/>
          </a:prstGeom>
          <a:noFill/>
          <a:ln>
            <a:noFill/>
          </a:ln>
        </p:spPr>
      </p:pic>
      <p:sp>
        <p:nvSpPr>
          <p:cNvPr id="1329" name="Google Shape;1329;p125"/>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30" name="Google Shape;1330;p125" title="Meaningful KPI_1.png"/>
          <p:cNvPicPr preferRelativeResize="0"/>
          <p:nvPr/>
        </p:nvPicPr>
        <p:blipFill>
          <a:blip r:embed="rId7">
            <a:alphaModFix/>
          </a:blip>
          <a:stretch>
            <a:fillRect/>
          </a:stretch>
        </p:blipFill>
        <p:spPr>
          <a:xfrm>
            <a:off x="2568075" y="947675"/>
            <a:ext cx="2116975" cy="2646219"/>
          </a:xfrm>
          <a:prstGeom prst="rect">
            <a:avLst/>
          </a:prstGeom>
          <a:noFill/>
          <a:ln>
            <a:noFill/>
          </a:ln>
        </p:spPr>
      </p:pic>
      <p:pic>
        <p:nvPicPr>
          <p:cNvPr id="1331" name="Google Shape;1331;p125" title="Meaningful KPI_2.png"/>
          <p:cNvPicPr preferRelativeResize="0"/>
          <p:nvPr/>
        </p:nvPicPr>
        <p:blipFill>
          <a:blip r:embed="rId8">
            <a:alphaModFix/>
          </a:blip>
          <a:stretch>
            <a:fillRect/>
          </a:stretch>
        </p:blipFill>
        <p:spPr>
          <a:xfrm>
            <a:off x="4696400" y="947675"/>
            <a:ext cx="2116976" cy="2646219"/>
          </a:xfrm>
          <a:prstGeom prst="rect">
            <a:avLst/>
          </a:prstGeom>
          <a:noFill/>
          <a:ln>
            <a:noFill/>
          </a:ln>
        </p:spPr>
      </p:pic>
      <p:pic>
        <p:nvPicPr>
          <p:cNvPr id="1332" name="Google Shape;1332;p125" title="Meaningful KPI_3.png"/>
          <p:cNvPicPr preferRelativeResize="0"/>
          <p:nvPr/>
        </p:nvPicPr>
        <p:blipFill>
          <a:blip r:embed="rId9">
            <a:alphaModFix/>
          </a:blip>
          <a:stretch>
            <a:fillRect/>
          </a:stretch>
        </p:blipFill>
        <p:spPr>
          <a:xfrm>
            <a:off x="6813375" y="947675"/>
            <a:ext cx="2116976" cy="2646219"/>
          </a:xfrm>
          <a:prstGeom prst="rect">
            <a:avLst/>
          </a:prstGeom>
          <a:noFill/>
          <a:ln>
            <a:noFill/>
          </a:ln>
        </p:spPr>
      </p:pic>
      <p:sp>
        <p:nvSpPr>
          <p:cNvPr id="1333" name="Google Shape;1333;p125"/>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334" name="Google Shape;1334;p125" title="Meaningful KPI_1.png"/>
          <p:cNvPicPr preferRelativeResize="0"/>
          <p:nvPr/>
        </p:nvPicPr>
        <p:blipFill>
          <a:blip r:embed="rId10">
            <a:alphaModFix/>
          </a:blip>
          <a:stretch>
            <a:fillRect/>
          </a:stretch>
        </p:blipFill>
        <p:spPr>
          <a:xfrm>
            <a:off x="2568075" y="932906"/>
            <a:ext cx="2116976" cy="2646219"/>
          </a:xfrm>
          <a:prstGeom prst="rect">
            <a:avLst/>
          </a:prstGeom>
          <a:noFill/>
          <a:ln>
            <a:noFill/>
          </a:ln>
        </p:spPr>
      </p:pic>
      <p:pic>
        <p:nvPicPr>
          <p:cNvPr id="1335" name="Google Shape;1335;p125" title="Meaningful KPI_2.png"/>
          <p:cNvPicPr preferRelativeResize="0"/>
          <p:nvPr/>
        </p:nvPicPr>
        <p:blipFill>
          <a:blip r:embed="rId11">
            <a:alphaModFix/>
          </a:blip>
          <a:stretch>
            <a:fillRect/>
          </a:stretch>
        </p:blipFill>
        <p:spPr>
          <a:xfrm>
            <a:off x="4696400" y="932906"/>
            <a:ext cx="2116975" cy="2646219"/>
          </a:xfrm>
          <a:prstGeom prst="rect">
            <a:avLst/>
          </a:prstGeom>
          <a:noFill/>
          <a:ln>
            <a:noFill/>
          </a:ln>
        </p:spPr>
      </p:pic>
      <p:pic>
        <p:nvPicPr>
          <p:cNvPr id="1336" name="Google Shape;1336;p125" title="Meaningful KPI_3.png"/>
          <p:cNvPicPr preferRelativeResize="0"/>
          <p:nvPr/>
        </p:nvPicPr>
        <p:blipFill>
          <a:blip r:embed="rId12">
            <a:alphaModFix/>
          </a:blip>
          <a:stretch>
            <a:fillRect/>
          </a:stretch>
        </p:blipFill>
        <p:spPr>
          <a:xfrm>
            <a:off x="6792400" y="947681"/>
            <a:ext cx="2116975" cy="264621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pic>
        <p:nvPicPr>
          <p:cNvPr id="1342" name="Google Shape;1342;p12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43" name="Google Shape;1343;p12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44" name="Google Shape;1344;p12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5" name="Google Shape;1345;p12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346" name="Google Shape;1346;p126"/>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2. MEANINGFUL KPI</a:t>
            </a:r>
            <a:br>
              <a:rPr lang="nl" sz="3000">
                <a:solidFill>
                  <a:schemeClr val="lt1"/>
                </a:solidFill>
                <a:latin typeface="Plus Jakarta Sans"/>
                <a:ea typeface="Plus Jakarta Sans"/>
                <a:cs typeface="Plus Jakarta Sans"/>
                <a:sym typeface="Plus Jakarta Sans"/>
              </a:rPr>
            </a:br>
            <a:r>
              <a:rPr lang="nl" sz="1800">
                <a:solidFill>
                  <a:schemeClr val="lt1"/>
                </a:solidFill>
                <a:latin typeface="Plus Jakarta Sans"/>
                <a:ea typeface="Plus Jakarta Sans"/>
                <a:cs typeface="Plus Jakarta Sans"/>
                <a:sym typeface="Plus Jakarta Sans"/>
              </a:rPr>
              <a:t>V1 68% complexity</a:t>
            </a:r>
            <a:endParaRPr sz="1800">
              <a:solidFill>
                <a:schemeClr val="lt1"/>
              </a:solidFill>
              <a:latin typeface="Plus Jakarta Sans"/>
              <a:ea typeface="Plus Jakarta Sans"/>
              <a:cs typeface="Plus Jakarta Sans"/>
              <a:sym typeface="Plus Jakarta Sans"/>
            </a:endParaRPr>
          </a:p>
        </p:txBody>
      </p:sp>
      <p:sp>
        <p:nvSpPr>
          <p:cNvPr id="1347" name="Google Shape;1347;p126"/>
          <p:cNvSpPr txBox="1"/>
          <p:nvPr/>
        </p:nvSpPr>
        <p:spPr>
          <a:xfrm>
            <a:off x="458225" y="1093100"/>
            <a:ext cx="21171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Too many suppliers can turn fleet management in a full-time juggling act.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As one partner covering all mobility solutions, KINTO avoids the complexity of multiple suppliers and fragmented services. Fewer loose ends, more room to focus on the people behind the fleet.</a:t>
            </a:r>
            <a:br>
              <a:rPr lang="nl" sz="1000">
                <a:solidFill>
                  <a:schemeClr val="lt1"/>
                </a:solidFill>
                <a:latin typeface="Plus Jakarta Sans Light"/>
                <a:ea typeface="Plus Jakarta Sans Light"/>
                <a:cs typeface="Plus Jakarta Sans Light"/>
                <a:sym typeface="Plus Jakarta Sans Light"/>
              </a:rPr>
            </a:b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How many suppliers does it currently take to keep your fleet moving? </a:t>
            </a:r>
            <a:br>
              <a:rPr lang="nl" sz="1000">
                <a:solidFill>
                  <a:schemeClr val="lt1"/>
                </a:solidFill>
                <a:latin typeface="Plus Jakarta Sans Light"/>
                <a:ea typeface="Plus Jakarta Sans Light"/>
                <a:cs typeface="Plus Jakarta Sans Light"/>
                <a:sym typeface="Plus Jakarta Sans Light"/>
              </a:rPr>
            </a:b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Discover KINTO at </a:t>
            </a:r>
            <a:r>
              <a:rPr lang="nl" sz="1000" u="sng">
                <a:solidFill>
                  <a:schemeClr val="hlink"/>
                </a:solidFill>
                <a:latin typeface="Plus Jakarta Sans Light"/>
                <a:ea typeface="Plus Jakarta Sans Light"/>
                <a:cs typeface="Plus Jakarta Sans Light"/>
                <a:sym typeface="Plus Jakarta Sans Light"/>
                <a:hlinkClick r:id="rId5"/>
              </a:rPr>
              <a:t>kinto-mobility.eu</a:t>
            </a: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#KINTO #Fleetmanagement #BusinessMobility</a:t>
            </a:r>
            <a:br>
              <a:rPr lang="nl" sz="1000">
                <a:solidFill>
                  <a:schemeClr val="lt1"/>
                </a:solidFill>
                <a:latin typeface="Plus Jakarta Sans Light"/>
                <a:ea typeface="Plus Jakarta Sans Light"/>
                <a:cs typeface="Plus Jakarta Sans Light"/>
                <a:sym typeface="Plus Jakarta Sans Light"/>
              </a:rPr>
            </a:br>
            <a:r>
              <a:rPr b="1" lang="nl" sz="1000">
                <a:solidFill>
                  <a:schemeClr val="lt1"/>
                </a:solidFill>
                <a:latin typeface="Plus Jakarta Sans"/>
                <a:ea typeface="Plus Jakarta Sans"/>
                <a:cs typeface="Plus Jakarta Sans"/>
                <a:sym typeface="Plus Jakarta Sans"/>
              </a:rPr>
              <a:t>One Partner. Every Solution. </a:t>
            </a:r>
            <a:endParaRPr b="1" sz="1000">
              <a:solidFill>
                <a:schemeClr val="lt1"/>
              </a:solidFill>
              <a:latin typeface="Plus Jakarta Sans"/>
              <a:ea typeface="Plus Jakarta Sans"/>
              <a:cs typeface="Plus Jakarta Sans"/>
              <a:sym typeface="Plus Jakarta Sans"/>
            </a:endParaRPr>
          </a:p>
        </p:txBody>
      </p:sp>
      <p:pic>
        <p:nvPicPr>
          <p:cNvPr id="1348" name="Google Shape;1348;p12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49" name="Google Shape;1349;p12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50" name="Google Shape;1350;p126"/>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351" name="Google Shape;1351;p126"/>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52" name="Google Shape;1352;p126"/>
          <p:cNvPicPr preferRelativeResize="0"/>
          <p:nvPr/>
        </p:nvPicPr>
        <p:blipFill>
          <a:blip r:embed="rId8">
            <a:alphaModFix/>
          </a:blip>
          <a:stretch>
            <a:fillRect/>
          </a:stretch>
        </p:blipFill>
        <p:spPr>
          <a:xfrm>
            <a:off x="6792400" y="496125"/>
            <a:ext cx="2158926" cy="3185500"/>
          </a:xfrm>
          <a:prstGeom prst="rect">
            <a:avLst/>
          </a:prstGeom>
          <a:noFill/>
          <a:ln>
            <a:noFill/>
          </a:ln>
        </p:spPr>
      </p:pic>
      <p:pic>
        <p:nvPicPr>
          <p:cNvPr id="1353" name="Google Shape;1353;p126" title="Meaningful KPI_1.png"/>
          <p:cNvPicPr preferRelativeResize="0"/>
          <p:nvPr/>
        </p:nvPicPr>
        <p:blipFill>
          <a:blip r:embed="rId9">
            <a:alphaModFix/>
          </a:blip>
          <a:stretch>
            <a:fillRect/>
          </a:stretch>
        </p:blipFill>
        <p:spPr>
          <a:xfrm>
            <a:off x="2568075" y="947675"/>
            <a:ext cx="2116975" cy="2646219"/>
          </a:xfrm>
          <a:prstGeom prst="rect">
            <a:avLst/>
          </a:prstGeom>
          <a:noFill/>
          <a:ln>
            <a:noFill/>
          </a:ln>
        </p:spPr>
      </p:pic>
      <p:pic>
        <p:nvPicPr>
          <p:cNvPr id="1354" name="Google Shape;1354;p126" title="Meaningful KPI_2.png"/>
          <p:cNvPicPr preferRelativeResize="0"/>
          <p:nvPr/>
        </p:nvPicPr>
        <p:blipFill>
          <a:blip r:embed="rId10">
            <a:alphaModFix/>
          </a:blip>
          <a:stretch>
            <a:fillRect/>
          </a:stretch>
        </p:blipFill>
        <p:spPr>
          <a:xfrm>
            <a:off x="4696400" y="947675"/>
            <a:ext cx="2116976" cy="2646219"/>
          </a:xfrm>
          <a:prstGeom prst="rect">
            <a:avLst/>
          </a:prstGeom>
          <a:noFill/>
          <a:ln>
            <a:noFill/>
          </a:ln>
        </p:spPr>
      </p:pic>
      <p:pic>
        <p:nvPicPr>
          <p:cNvPr id="1355" name="Google Shape;1355;p126" title="Meaningful KPI_3.png"/>
          <p:cNvPicPr preferRelativeResize="0"/>
          <p:nvPr/>
        </p:nvPicPr>
        <p:blipFill>
          <a:blip r:embed="rId11">
            <a:alphaModFix/>
          </a:blip>
          <a:stretch>
            <a:fillRect/>
          </a:stretch>
        </p:blipFill>
        <p:spPr>
          <a:xfrm>
            <a:off x="6813375" y="947675"/>
            <a:ext cx="2116976" cy="2646219"/>
          </a:xfrm>
          <a:prstGeom prst="rect">
            <a:avLst/>
          </a:prstGeom>
          <a:noFill/>
          <a:ln>
            <a:noFill/>
          </a:ln>
        </p:spPr>
      </p:pic>
      <p:sp>
        <p:nvSpPr>
          <p:cNvPr id="1356" name="Google Shape;1356;p126"/>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357" name="Google Shape;1357;p126" title="Meaningful KPI_1.png"/>
          <p:cNvPicPr preferRelativeResize="0"/>
          <p:nvPr/>
        </p:nvPicPr>
        <p:blipFill>
          <a:blip r:embed="rId12">
            <a:alphaModFix/>
          </a:blip>
          <a:stretch>
            <a:fillRect/>
          </a:stretch>
        </p:blipFill>
        <p:spPr>
          <a:xfrm>
            <a:off x="2568075" y="932906"/>
            <a:ext cx="2116976" cy="2646219"/>
          </a:xfrm>
          <a:prstGeom prst="rect">
            <a:avLst/>
          </a:prstGeom>
          <a:noFill/>
          <a:ln>
            <a:noFill/>
          </a:ln>
        </p:spPr>
      </p:pic>
      <p:pic>
        <p:nvPicPr>
          <p:cNvPr id="1358" name="Google Shape;1358;p126" title="Meaningful KPI_2.png"/>
          <p:cNvPicPr preferRelativeResize="0"/>
          <p:nvPr/>
        </p:nvPicPr>
        <p:blipFill>
          <a:blip r:embed="rId13">
            <a:alphaModFix/>
          </a:blip>
          <a:stretch>
            <a:fillRect/>
          </a:stretch>
        </p:blipFill>
        <p:spPr>
          <a:xfrm>
            <a:off x="4696400" y="932906"/>
            <a:ext cx="2116975" cy="2646219"/>
          </a:xfrm>
          <a:prstGeom prst="rect">
            <a:avLst/>
          </a:prstGeom>
          <a:noFill/>
          <a:ln>
            <a:noFill/>
          </a:ln>
        </p:spPr>
      </p:pic>
      <p:pic>
        <p:nvPicPr>
          <p:cNvPr id="1359" name="Google Shape;1359;p126" title="Meaningful KPI_3.png"/>
          <p:cNvPicPr preferRelativeResize="0"/>
          <p:nvPr/>
        </p:nvPicPr>
        <p:blipFill>
          <a:blip r:embed="rId14">
            <a:alphaModFix/>
          </a:blip>
          <a:stretch>
            <a:fillRect/>
          </a:stretch>
        </p:blipFill>
        <p:spPr>
          <a:xfrm>
            <a:off x="6792400" y="947681"/>
            <a:ext cx="2116975" cy="264621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4" name="Shape 1364"/>
        <p:cNvGrpSpPr/>
        <p:nvPr/>
      </p:nvGrpSpPr>
      <p:grpSpPr>
        <a:xfrm>
          <a:off x="0" y="0"/>
          <a:ext cx="0" cy="0"/>
          <a:chOff x="0" y="0"/>
          <a:chExt cx="0" cy="0"/>
        </a:xfrm>
      </p:grpSpPr>
      <p:pic>
        <p:nvPicPr>
          <p:cNvPr id="1365" name="Google Shape;1365;p12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66" name="Google Shape;1366;p12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67" name="Google Shape;1367;p12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8" name="Google Shape;1368;p12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369" name="Google Shape;1369;p127"/>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2. MEANINGFUL KPI</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Clr>
                <a:schemeClr val="dk1"/>
              </a:buClr>
              <a:buSzPts val="1100"/>
              <a:buFont typeface="Arial"/>
              <a:buNone/>
            </a:pPr>
            <a:r>
              <a:rPr lang="nl" sz="1800">
                <a:solidFill>
                  <a:schemeClr val="lt1"/>
                </a:solidFill>
                <a:latin typeface="Plus Jakarta Sans"/>
                <a:ea typeface="Plus Jakarta Sans"/>
                <a:cs typeface="Plus Jakarta Sans"/>
                <a:sym typeface="Plus Jakarta Sans"/>
              </a:rPr>
              <a:t>V1 68% complexity</a:t>
            </a:r>
            <a:endParaRPr sz="3000">
              <a:solidFill>
                <a:schemeClr val="lt1"/>
              </a:solidFill>
              <a:latin typeface="Plus Jakarta Sans"/>
              <a:ea typeface="Plus Jakarta Sans"/>
              <a:cs typeface="Plus Jakarta Sans"/>
              <a:sym typeface="Plus Jakarta Sans"/>
            </a:endParaRPr>
          </a:p>
        </p:txBody>
      </p:sp>
      <p:sp>
        <p:nvSpPr>
          <p:cNvPr id="1370" name="Google Shape;1370;p127"/>
          <p:cNvSpPr txBox="1"/>
          <p:nvPr/>
        </p:nvSpPr>
        <p:spPr>
          <a:xfrm>
            <a:off x="458225" y="1093100"/>
            <a:ext cx="21171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When suppliers, services and employee expectations multiply, even a well-organized fleet can become difficult to coordinate.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As one partner covering all solutions, KINTO brings the different parts together and avoids the complexity of fragmented services, helping fleet managers spend less time coordinating and more time moving their business forward.</a:t>
            </a:r>
            <a:br>
              <a:rPr lang="nl" sz="1000">
                <a:solidFill>
                  <a:schemeClr val="lt1"/>
                </a:solidFill>
                <a:latin typeface="Plus Jakarta Sans Light"/>
                <a:ea typeface="Plus Jakarta Sans Light"/>
                <a:cs typeface="Plus Jakarta Sans Light"/>
                <a:sym typeface="Plus Jakarta Sans Light"/>
              </a:rPr>
            </a:b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See how KINTO can bring your fleet together at </a:t>
            </a:r>
            <a:r>
              <a:rPr lang="nl" sz="1000" u="sng">
                <a:solidFill>
                  <a:schemeClr val="hlink"/>
                </a:solidFill>
                <a:latin typeface="Plus Jakarta Sans Light"/>
                <a:ea typeface="Plus Jakarta Sans Light"/>
                <a:cs typeface="Plus Jakarta Sans Light"/>
                <a:sym typeface="Plus Jakarta Sans Light"/>
                <a:hlinkClick r:id="rId5"/>
              </a:rPr>
              <a:t>kinto-mobility.eu</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#OneStopShop</a:t>
            </a:r>
            <a:br>
              <a:rPr lang="nl" sz="1000">
                <a:solidFill>
                  <a:schemeClr val="lt1"/>
                </a:solidFill>
                <a:latin typeface="Plus Jakarta Sans Light"/>
                <a:ea typeface="Plus Jakarta Sans Light"/>
                <a:cs typeface="Plus Jakarta Sans Light"/>
                <a:sym typeface="Plus Jakarta Sans Light"/>
              </a:rPr>
            </a:br>
            <a:r>
              <a:rPr b="1" lang="nl" sz="1000">
                <a:solidFill>
                  <a:schemeClr val="lt1"/>
                </a:solidFill>
                <a:latin typeface="Plus Jakarta Sans"/>
                <a:ea typeface="Plus Jakarta Sans"/>
                <a:cs typeface="Plus Jakarta Sans"/>
                <a:sym typeface="Plus Jakarta Sans"/>
              </a:rPr>
              <a:t>One Partner. Every Solution.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371" name="Google Shape;1371;p12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72" name="Google Shape;1372;p12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73" name="Google Shape;1373;p127"/>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374" name="Google Shape;1374;p127"/>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75" name="Google Shape;1375;p127"/>
          <p:cNvPicPr preferRelativeResize="0"/>
          <p:nvPr/>
        </p:nvPicPr>
        <p:blipFill>
          <a:blip r:embed="rId8">
            <a:alphaModFix/>
          </a:blip>
          <a:stretch>
            <a:fillRect/>
          </a:stretch>
        </p:blipFill>
        <p:spPr>
          <a:xfrm>
            <a:off x="6792400" y="496125"/>
            <a:ext cx="2158926" cy="3185500"/>
          </a:xfrm>
          <a:prstGeom prst="rect">
            <a:avLst/>
          </a:prstGeom>
          <a:noFill/>
          <a:ln>
            <a:noFill/>
          </a:ln>
        </p:spPr>
      </p:pic>
      <p:pic>
        <p:nvPicPr>
          <p:cNvPr id="1376" name="Google Shape;1376;p127" title="Meaningful KPI_1.png"/>
          <p:cNvPicPr preferRelativeResize="0"/>
          <p:nvPr/>
        </p:nvPicPr>
        <p:blipFill>
          <a:blip r:embed="rId9">
            <a:alphaModFix/>
          </a:blip>
          <a:stretch>
            <a:fillRect/>
          </a:stretch>
        </p:blipFill>
        <p:spPr>
          <a:xfrm>
            <a:off x="2568075" y="947675"/>
            <a:ext cx="2116975" cy="2646219"/>
          </a:xfrm>
          <a:prstGeom prst="rect">
            <a:avLst/>
          </a:prstGeom>
          <a:noFill/>
          <a:ln>
            <a:noFill/>
          </a:ln>
        </p:spPr>
      </p:pic>
      <p:pic>
        <p:nvPicPr>
          <p:cNvPr id="1377" name="Google Shape;1377;p127" title="Meaningful KPI_2.png"/>
          <p:cNvPicPr preferRelativeResize="0"/>
          <p:nvPr/>
        </p:nvPicPr>
        <p:blipFill>
          <a:blip r:embed="rId10">
            <a:alphaModFix/>
          </a:blip>
          <a:stretch>
            <a:fillRect/>
          </a:stretch>
        </p:blipFill>
        <p:spPr>
          <a:xfrm>
            <a:off x="4696400" y="947675"/>
            <a:ext cx="2116976" cy="2646219"/>
          </a:xfrm>
          <a:prstGeom prst="rect">
            <a:avLst/>
          </a:prstGeom>
          <a:noFill/>
          <a:ln>
            <a:noFill/>
          </a:ln>
        </p:spPr>
      </p:pic>
      <p:pic>
        <p:nvPicPr>
          <p:cNvPr id="1378" name="Google Shape;1378;p127" title="Meaningful KPI_3.png"/>
          <p:cNvPicPr preferRelativeResize="0"/>
          <p:nvPr/>
        </p:nvPicPr>
        <p:blipFill>
          <a:blip r:embed="rId11">
            <a:alphaModFix/>
          </a:blip>
          <a:stretch>
            <a:fillRect/>
          </a:stretch>
        </p:blipFill>
        <p:spPr>
          <a:xfrm>
            <a:off x="6813375" y="947675"/>
            <a:ext cx="2116976" cy="2646219"/>
          </a:xfrm>
          <a:prstGeom prst="rect">
            <a:avLst/>
          </a:prstGeom>
          <a:noFill/>
          <a:ln>
            <a:noFill/>
          </a:ln>
        </p:spPr>
      </p:pic>
      <p:sp>
        <p:nvSpPr>
          <p:cNvPr id="1379" name="Google Shape;1379;p127"/>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380" name="Google Shape;1380;p127" title="Meaningful KPI_1.png"/>
          <p:cNvPicPr preferRelativeResize="0"/>
          <p:nvPr/>
        </p:nvPicPr>
        <p:blipFill>
          <a:blip r:embed="rId12">
            <a:alphaModFix/>
          </a:blip>
          <a:stretch>
            <a:fillRect/>
          </a:stretch>
        </p:blipFill>
        <p:spPr>
          <a:xfrm>
            <a:off x="2568075" y="932906"/>
            <a:ext cx="2116976" cy="2646219"/>
          </a:xfrm>
          <a:prstGeom prst="rect">
            <a:avLst/>
          </a:prstGeom>
          <a:noFill/>
          <a:ln>
            <a:noFill/>
          </a:ln>
        </p:spPr>
      </p:pic>
      <p:pic>
        <p:nvPicPr>
          <p:cNvPr id="1381" name="Google Shape;1381;p127" title="Meaningful KPI_2.png"/>
          <p:cNvPicPr preferRelativeResize="0"/>
          <p:nvPr/>
        </p:nvPicPr>
        <p:blipFill>
          <a:blip r:embed="rId13">
            <a:alphaModFix/>
          </a:blip>
          <a:stretch>
            <a:fillRect/>
          </a:stretch>
        </p:blipFill>
        <p:spPr>
          <a:xfrm>
            <a:off x="4696400" y="932906"/>
            <a:ext cx="2116975" cy="2646219"/>
          </a:xfrm>
          <a:prstGeom prst="rect">
            <a:avLst/>
          </a:prstGeom>
          <a:noFill/>
          <a:ln>
            <a:noFill/>
          </a:ln>
        </p:spPr>
      </p:pic>
      <p:pic>
        <p:nvPicPr>
          <p:cNvPr id="1382" name="Google Shape;1382;p127" title="Meaningful KPI_3.png"/>
          <p:cNvPicPr preferRelativeResize="0"/>
          <p:nvPr/>
        </p:nvPicPr>
        <p:blipFill>
          <a:blip r:embed="rId14">
            <a:alphaModFix/>
          </a:blip>
          <a:stretch>
            <a:fillRect/>
          </a:stretch>
        </p:blipFill>
        <p:spPr>
          <a:xfrm>
            <a:off x="6792400" y="947681"/>
            <a:ext cx="2116975" cy="264621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pic>
        <p:nvPicPr>
          <p:cNvPr id="1387" name="Google Shape;1387;p128"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388" name="Google Shape;1388;p128"/>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89" name="Google Shape;1389;p128"/>
          <p:cNvSpPr txBox="1"/>
          <p:nvPr>
            <p:ph type="title"/>
          </p:nvPr>
        </p:nvSpPr>
        <p:spPr>
          <a:xfrm>
            <a:off x="2796925" y="1588050"/>
            <a:ext cx="41796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4" name="Shape 1394"/>
        <p:cNvGrpSpPr/>
        <p:nvPr/>
      </p:nvGrpSpPr>
      <p:grpSpPr>
        <a:xfrm>
          <a:off x="0" y="0"/>
          <a:ext cx="0" cy="0"/>
          <a:chOff x="0" y="0"/>
          <a:chExt cx="0" cy="0"/>
        </a:xfrm>
      </p:grpSpPr>
      <p:pic>
        <p:nvPicPr>
          <p:cNvPr id="1395" name="Google Shape;1395;p12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96" name="Google Shape;1396;p12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97" name="Google Shape;1397;p12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8" name="Google Shape;1398;p12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399" name="Google Shape;1399;p129"/>
          <p:cNvSpPr txBox="1"/>
          <p:nvPr/>
        </p:nvSpPr>
        <p:spPr>
          <a:xfrm>
            <a:off x="414625" y="1019925"/>
            <a:ext cx="5498100" cy="47409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Is your fleet budget hiding a few extra surprises?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Recent European fleet studies show that more than a third of companies still purchase their vehicles outright, while many others rely on long-term leasing.</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But looking only at predictable costs like purchase price, fuel and insurance can leave part of the picture out.</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 full-service lease can help. Services such as insurance, maintenance &amp; repair or roadside assistance are included, giving you a clearer view of the costs behind your fleet.</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Swipe to uncover the costs that can impact your fleet budget and see why what is included matters as much as the purchase price.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#TCO</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400" name="Google Shape;1400;p12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01" name="Google Shape;1401;p12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02" name="Google Shape;1402;p129"/>
          <p:cNvPicPr preferRelativeResize="0"/>
          <p:nvPr/>
        </p:nvPicPr>
        <p:blipFill>
          <a:blip r:embed="rId6">
            <a:alphaModFix/>
          </a:blip>
          <a:stretch>
            <a:fillRect/>
          </a:stretch>
        </p:blipFill>
        <p:spPr>
          <a:xfrm>
            <a:off x="7513475" y="1019925"/>
            <a:ext cx="1560025" cy="2301824"/>
          </a:xfrm>
          <a:prstGeom prst="rect">
            <a:avLst/>
          </a:prstGeom>
          <a:noFill/>
          <a:ln>
            <a:noFill/>
          </a:ln>
        </p:spPr>
      </p:pic>
      <p:pic>
        <p:nvPicPr>
          <p:cNvPr id="1403" name="Google Shape;1403;p129"/>
          <p:cNvPicPr preferRelativeResize="0"/>
          <p:nvPr/>
        </p:nvPicPr>
        <p:blipFill>
          <a:blip r:embed="rId7">
            <a:alphaModFix/>
          </a:blip>
          <a:stretch>
            <a:fillRect/>
          </a:stretch>
        </p:blipFill>
        <p:spPr>
          <a:xfrm>
            <a:off x="8735172" y="1019927"/>
            <a:ext cx="291098" cy="291098"/>
          </a:xfrm>
          <a:prstGeom prst="rect">
            <a:avLst/>
          </a:prstGeom>
          <a:noFill/>
          <a:ln>
            <a:noFill/>
          </a:ln>
        </p:spPr>
      </p:pic>
      <p:pic>
        <p:nvPicPr>
          <p:cNvPr id="1404" name="Google Shape;1404;p129" title="5_FLEET MARKET TOPIC_1.png"/>
          <p:cNvPicPr preferRelativeResize="0"/>
          <p:nvPr/>
        </p:nvPicPr>
        <p:blipFill>
          <a:blip r:embed="rId8">
            <a:alphaModFix/>
          </a:blip>
          <a:stretch>
            <a:fillRect/>
          </a:stretch>
        </p:blipFill>
        <p:spPr>
          <a:xfrm>
            <a:off x="1462275" y="1361775"/>
            <a:ext cx="1512799" cy="1890989"/>
          </a:xfrm>
          <a:prstGeom prst="rect">
            <a:avLst/>
          </a:prstGeom>
          <a:noFill/>
          <a:ln>
            <a:noFill/>
          </a:ln>
        </p:spPr>
      </p:pic>
      <p:pic>
        <p:nvPicPr>
          <p:cNvPr id="1405" name="Google Shape;1405;p129" title="5_FLEET MARKET TOPIC_2.png"/>
          <p:cNvPicPr preferRelativeResize="0"/>
          <p:nvPr/>
        </p:nvPicPr>
        <p:blipFill>
          <a:blip r:embed="rId9">
            <a:alphaModFix/>
          </a:blip>
          <a:stretch>
            <a:fillRect/>
          </a:stretch>
        </p:blipFill>
        <p:spPr>
          <a:xfrm>
            <a:off x="2981025" y="1361775"/>
            <a:ext cx="1512799" cy="1890989"/>
          </a:xfrm>
          <a:prstGeom prst="rect">
            <a:avLst/>
          </a:prstGeom>
          <a:noFill/>
          <a:ln>
            <a:noFill/>
          </a:ln>
        </p:spPr>
      </p:pic>
      <p:pic>
        <p:nvPicPr>
          <p:cNvPr id="1406" name="Google Shape;1406;p129" title="5_FLEET MARKET TOPIC_3.png"/>
          <p:cNvPicPr preferRelativeResize="0"/>
          <p:nvPr/>
        </p:nvPicPr>
        <p:blipFill>
          <a:blip r:embed="rId10">
            <a:alphaModFix/>
          </a:blip>
          <a:stretch>
            <a:fillRect/>
          </a:stretch>
        </p:blipFill>
        <p:spPr>
          <a:xfrm>
            <a:off x="4487875" y="1361775"/>
            <a:ext cx="1512799" cy="1890989"/>
          </a:xfrm>
          <a:prstGeom prst="rect">
            <a:avLst/>
          </a:prstGeom>
          <a:noFill/>
          <a:ln>
            <a:noFill/>
          </a:ln>
        </p:spPr>
      </p:pic>
      <p:pic>
        <p:nvPicPr>
          <p:cNvPr id="1407" name="Google Shape;1407;p129" title="5_FLEET MARKET TOPIC_4.png"/>
          <p:cNvPicPr preferRelativeResize="0"/>
          <p:nvPr/>
        </p:nvPicPr>
        <p:blipFill>
          <a:blip r:embed="rId11">
            <a:alphaModFix/>
          </a:blip>
          <a:stretch>
            <a:fillRect/>
          </a:stretch>
        </p:blipFill>
        <p:spPr>
          <a:xfrm>
            <a:off x="6000675" y="1361775"/>
            <a:ext cx="1512799" cy="1890989"/>
          </a:xfrm>
          <a:prstGeom prst="rect">
            <a:avLst/>
          </a:prstGeom>
          <a:noFill/>
          <a:ln>
            <a:noFill/>
          </a:ln>
        </p:spPr>
      </p:pic>
      <p:pic>
        <p:nvPicPr>
          <p:cNvPr id="1408" name="Google Shape;1408;p129" title="5_FLEET MARKET TOPIC_5.png"/>
          <p:cNvPicPr preferRelativeResize="0"/>
          <p:nvPr/>
        </p:nvPicPr>
        <p:blipFill rotWithShape="1">
          <a:blip r:embed="rId12">
            <a:alphaModFix/>
          </a:blip>
          <a:srcRect b="0" l="0" r="0" t="0"/>
          <a:stretch/>
        </p:blipFill>
        <p:spPr>
          <a:xfrm>
            <a:off x="7513475" y="1361775"/>
            <a:ext cx="1512799" cy="1890989"/>
          </a:xfrm>
          <a:prstGeom prst="rect">
            <a:avLst/>
          </a:prstGeom>
          <a:noFill/>
          <a:ln>
            <a:noFill/>
          </a:ln>
        </p:spPr>
      </p:pic>
      <p:sp>
        <p:nvSpPr>
          <p:cNvPr id="1409" name="Google Shape;1409;p129"/>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COST OF FLEET OWNERSHIP</a:t>
            </a:r>
            <a:endParaRPr sz="3000">
              <a:solidFill>
                <a:schemeClr val="lt1"/>
              </a:solidFill>
              <a:latin typeface="Plus Jakarta Sans"/>
              <a:ea typeface="Plus Jakarta Sans"/>
              <a:cs typeface="Plus Jakarta Sans"/>
              <a:sym typeface="Plus Jakarta Sans"/>
            </a:endParaRPr>
          </a:p>
        </p:txBody>
      </p:sp>
      <p:pic>
        <p:nvPicPr>
          <p:cNvPr id="1410" name="Google Shape;1410;p129" title="5_FLEET MARKET TOPIC_1.png"/>
          <p:cNvPicPr preferRelativeResize="0"/>
          <p:nvPr/>
        </p:nvPicPr>
        <p:blipFill>
          <a:blip r:embed="rId13">
            <a:alphaModFix/>
          </a:blip>
          <a:stretch>
            <a:fillRect/>
          </a:stretch>
        </p:blipFill>
        <p:spPr>
          <a:xfrm>
            <a:off x="1462275" y="1361775"/>
            <a:ext cx="1512799" cy="1890999"/>
          </a:xfrm>
          <a:prstGeom prst="rect">
            <a:avLst/>
          </a:prstGeom>
          <a:noFill/>
          <a:ln>
            <a:noFill/>
          </a:ln>
        </p:spPr>
      </p:pic>
      <p:pic>
        <p:nvPicPr>
          <p:cNvPr id="1411" name="Google Shape;1411;p129" title="5_FLEET MARKET TOPIC_2.png"/>
          <p:cNvPicPr preferRelativeResize="0"/>
          <p:nvPr/>
        </p:nvPicPr>
        <p:blipFill>
          <a:blip r:embed="rId14">
            <a:alphaModFix/>
          </a:blip>
          <a:stretch>
            <a:fillRect/>
          </a:stretch>
        </p:blipFill>
        <p:spPr>
          <a:xfrm>
            <a:off x="2981025" y="1361775"/>
            <a:ext cx="1512799" cy="1890999"/>
          </a:xfrm>
          <a:prstGeom prst="rect">
            <a:avLst/>
          </a:prstGeom>
          <a:noFill/>
          <a:ln>
            <a:noFill/>
          </a:ln>
        </p:spPr>
      </p:pic>
      <p:pic>
        <p:nvPicPr>
          <p:cNvPr id="1412" name="Google Shape;1412;p129" title="5_FLEET MARKET TOPIC_3.png"/>
          <p:cNvPicPr preferRelativeResize="0"/>
          <p:nvPr/>
        </p:nvPicPr>
        <p:blipFill>
          <a:blip r:embed="rId15">
            <a:alphaModFix/>
          </a:blip>
          <a:stretch>
            <a:fillRect/>
          </a:stretch>
        </p:blipFill>
        <p:spPr>
          <a:xfrm>
            <a:off x="4499775" y="1361775"/>
            <a:ext cx="1512799" cy="1890999"/>
          </a:xfrm>
          <a:prstGeom prst="rect">
            <a:avLst/>
          </a:prstGeom>
          <a:noFill/>
          <a:ln>
            <a:noFill/>
          </a:ln>
        </p:spPr>
      </p:pic>
      <p:pic>
        <p:nvPicPr>
          <p:cNvPr id="1413" name="Google Shape;1413;p129" title="5_FLEET MARKET TOPIC_4.png"/>
          <p:cNvPicPr preferRelativeResize="0"/>
          <p:nvPr/>
        </p:nvPicPr>
        <p:blipFill>
          <a:blip r:embed="rId16">
            <a:alphaModFix/>
          </a:blip>
          <a:stretch>
            <a:fillRect/>
          </a:stretch>
        </p:blipFill>
        <p:spPr>
          <a:xfrm>
            <a:off x="6016725" y="1361775"/>
            <a:ext cx="1512799" cy="1890999"/>
          </a:xfrm>
          <a:prstGeom prst="rect">
            <a:avLst/>
          </a:prstGeom>
          <a:noFill/>
          <a:ln>
            <a:noFill/>
          </a:ln>
        </p:spPr>
      </p:pic>
      <p:pic>
        <p:nvPicPr>
          <p:cNvPr id="1414" name="Google Shape;1414;p129" title="5_FLEET MARKET TOPIC_1.png"/>
          <p:cNvPicPr preferRelativeResize="0"/>
          <p:nvPr/>
        </p:nvPicPr>
        <p:blipFill>
          <a:blip r:embed="rId17">
            <a:alphaModFix/>
          </a:blip>
          <a:stretch>
            <a:fillRect/>
          </a:stretch>
        </p:blipFill>
        <p:spPr>
          <a:xfrm>
            <a:off x="1462275" y="1365575"/>
            <a:ext cx="1512794" cy="1890992"/>
          </a:xfrm>
          <a:prstGeom prst="rect">
            <a:avLst/>
          </a:prstGeom>
          <a:noFill/>
          <a:ln>
            <a:noFill/>
          </a:ln>
        </p:spPr>
      </p:pic>
      <p:pic>
        <p:nvPicPr>
          <p:cNvPr id="1415" name="Google Shape;1415;p129" title="5_FLEET MARKET TOPIC_2.png"/>
          <p:cNvPicPr preferRelativeResize="0"/>
          <p:nvPr/>
        </p:nvPicPr>
        <p:blipFill>
          <a:blip r:embed="rId18">
            <a:alphaModFix/>
          </a:blip>
          <a:stretch>
            <a:fillRect/>
          </a:stretch>
        </p:blipFill>
        <p:spPr>
          <a:xfrm>
            <a:off x="2981025" y="1361775"/>
            <a:ext cx="1512794" cy="1890992"/>
          </a:xfrm>
          <a:prstGeom prst="rect">
            <a:avLst/>
          </a:prstGeom>
          <a:noFill/>
          <a:ln>
            <a:noFill/>
          </a:ln>
        </p:spPr>
      </p:pic>
      <p:pic>
        <p:nvPicPr>
          <p:cNvPr id="1416" name="Google Shape;1416;p129" title="5_FLEET MARKET TOPIC_3.png"/>
          <p:cNvPicPr preferRelativeResize="0"/>
          <p:nvPr/>
        </p:nvPicPr>
        <p:blipFill>
          <a:blip r:embed="rId19">
            <a:alphaModFix/>
          </a:blip>
          <a:stretch>
            <a:fillRect/>
          </a:stretch>
        </p:blipFill>
        <p:spPr>
          <a:xfrm>
            <a:off x="4498875" y="1365575"/>
            <a:ext cx="1512794" cy="1890992"/>
          </a:xfrm>
          <a:prstGeom prst="rect">
            <a:avLst/>
          </a:prstGeom>
          <a:noFill/>
          <a:ln>
            <a:noFill/>
          </a:ln>
        </p:spPr>
      </p:pic>
      <p:pic>
        <p:nvPicPr>
          <p:cNvPr id="1417" name="Google Shape;1417;p129" title="5_FLEET MARKET TOPIC_4.png"/>
          <p:cNvPicPr preferRelativeResize="0"/>
          <p:nvPr/>
        </p:nvPicPr>
        <p:blipFill>
          <a:blip r:embed="rId20">
            <a:alphaModFix/>
          </a:blip>
          <a:stretch>
            <a:fillRect/>
          </a:stretch>
        </p:blipFill>
        <p:spPr>
          <a:xfrm>
            <a:off x="6016725" y="1361775"/>
            <a:ext cx="1512794" cy="1890992"/>
          </a:xfrm>
          <a:prstGeom prst="rect">
            <a:avLst/>
          </a:prstGeom>
          <a:noFill/>
          <a:ln>
            <a:noFill/>
          </a:ln>
        </p:spPr>
      </p:pic>
      <p:pic>
        <p:nvPicPr>
          <p:cNvPr id="1418" name="Google Shape;1418;p129" title="5_FLEET MARKET TOPIC_5.png"/>
          <p:cNvPicPr preferRelativeResize="0"/>
          <p:nvPr/>
        </p:nvPicPr>
        <p:blipFill>
          <a:blip r:embed="rId21">
            <a:alphaModFix/>
          </a:blip>
          <a:stretch>
            <a:fillRect/>
          </a:stretch>
        </p:blipFill>
        <p:spPr>
          <a:xfrm>
            <a:off x="7513475" y="1365575"/>
            <a:ext cx="1512794" cy="1890992"/>
          </a:xfrm>
          <a:prstGeom prst="rect">
            <a:avLst/>
          </a:prstGeom>
          <a:noFill/>
          <a:ln>
            <a:noFill/>
          </a:ln>
        </p:spPr>
      </p:pic>
      <p:sp>
        <p:nvSpPr>
          <p:cNvPr id="1419" name="Google Shape;1419;p129"/>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420" name="Google Shape;1420;p129"/>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421" name="Google Shape;1421;p129" title="5_FLEET MARKET TOPIC_1.png"/>
          <p:cNvPicPr preferRelativeResize="0"/>
          <p:nvPr/>
        </p:nvPicPr>
        <p:blipFill rotWithShape="1">
          <a:blip r:embed="rId22">
            <a:alphaModFix/>
          </a:blip>
          <a:srcRect b="0" l="0" r="0" t="0"/>
          <a:stretch/>
        </p:blipFill>
        <p:spPr>
          <a:xfrm>
            <a:off x="1473127" y="1353050"/>
            <a:ext cx="1512791" cy="1890989"/>
          </a:xfrm>
          <a:prstGeom prst="rect">
            <a:avLst/>
          </a:prstGeom>
          <a:noFill/>
          <a:ln>
            <a:noFill/>
          </a:ln>
        </p:spPr>
      </p:pic>
      <p:pic>
        <p:nvPicPr>
          <p:cNvPr id="1422" name="Google Shape;1422;p129" title="5_FLEET MARKET TOPIC_2.png"/>
          <p:cNvPicPr preferRelativeResize="0"/>
          <p:nvPr/>
        </p:nvPicPr>
        <p:blipFill>
          <a:blip r:embed="rId23">
            <a:alphaModFix/>
          </a:blip>
          <a:stretch>
            <a:fillRect/>
          </a:stretch>
        </p:blipFill>
        <p:spPr>
          <a:xfrm>
            <a:off x="2959027" y="1353050"/>
            <a:ext cx="1512791" cy="1890989"/>
          </a:xfrm>
          <a:prstGeom prst="rect">
            <a:avLst/>
          </a:prstGeom>
          <a:noFill/>
          <a:ln>
            <a:noFill/>
          </a:ln>
        </p:spPr>
      </p:pic>
      <p:pic>
        <p:nvPicPr>
          <p:cNvPr id="1423" name="Google Shape;1423;p129" title="5_FLEET MARKET TOPIC_3.png"/>
          <p:cNvPicPr preferRelativeResize="0"/>
          <p:nvPr/>
        </p:nvPicPr>
        <p:blipFill>
          <a:blip r:embed="rId24">
            <a:alphaModFix/>
          </a:blip>
          <a:stretch>
            <a:fillRect/>
          </a:stretch>
        </p:blipFill>
        <p:spPr>
          <a:xfrm>
            <a:off x="4499777" y="1353050"/>
            <a:ext cx="1512791" cy="1890989"/>
          </a:xfrm>
          <a:prstGeom prst="rect">
            <a:avLst/>
          </a:prstGeom>
          <a:noFill/>
          <a:ln>
            <a:noFill/>
          </a:ln>
        </p:spPr>
      </p:pic>
      <p:pic>
        <p:nvPicPr>
          <p:cNvPr id="1424" name="Google Shape;1424;p129" title="5_FLEET MARKET TOPIC_4.png"/>
          <p:cNvPicPr preferRelativeResize="0"/>
          <p:nvPr/>
        </p:nvPicPr>
        <p:blipFill>
          <a:blip r:embed="rId25">
            <a:alphaModFix/>
          </a:blip>
          <a:stretch>
            <a:fillRect/>
          </a:stretch>
        </p:blipFill>
        <p:spPr>
          <a:xfrm>
            <a:off x="6018527" y="1361775"/>
            <a:ext cx="1512791" cy="1890989"/>
          </a:xfrm>
          <a:prstGeom prst="rect">
            <a:avLst/>
          </a:prstGeom>
          <a:noFill/>
          <a:ln>
            <a:noFill/>
          </a:ln>
        </p:spPr>
      </p:pic>
      <p:pic>
        <p:nvPicPr>
          <p:cNvPr id="1425" name="Google Shape;1425;p129" title="5_FLEET MARKET TOPIC_5.png"/>
          <p:cNvPicPr preferRelativeResize="0"/>
          <p:nvPr/>
        </p:nvPicPr>
        <p:blipFill>
          <a:blip r:embed="rId26">
            <a:alphaModFix/>
          </a:blip>
          <a:stretch>
            <a:fillRect/>
          </a:stretch>
        </p:blipFill>
        <p:spPr>
          <a:xfrm>
            <a:off x="7526427" y="1353050"/>
            <a:ext cx="1512791" cy="1890989"/>
          </a:xfrm>
          <a:prstGeom prst="rect">
            <a:avLst/>
          </a:prstGeom>
          <a:noFill/>
          <a:ln>
            <a:noFill/>
          </a:ln>
        </p:spPr>
      </p:pic>
      <p:pic>
        <p:nvPicPr>
          <p:cNvPr id="1426" name="Google Shape;1426;p129" title="5_FLEET MARKET TOPIC_1.png"/>
          <p:cNvPicPr preferRelativeResize="0"/>
          <p:nvPr/>
        </p:nvPicPr>
        <p:blipFill>
          <a:blip r:embed="rId27">
            <a:alphaModFix/>
          </a:blip>
          <a:stretch>
            <a:fillRect/>
          </a:stretch>
        </p:blipFill>
        <p:spPr>
          <a:xfrm>
            <a:off x="1430173" y="1353059"/>
            <a:ext cx="1512791" cy="1890989"/>
          </a:xfrm>
          <a:prstGeom prst="rect">
            <a:avLst/>
          </a:prstGeom>
          <a:noFill/>
          <a:ln>
            <a:noFill/>
          </a:ln>
        </p:spPr>
      </p:pic>
      <p:pic>
        <p:nvPicPr>
          <p:cNvPr id="1427" name="Google Shape;1427;p129" title="5_FLEET MARKET TOPIC_2.png"/>
          <p:cNvPicPr preferRelativeResize="0"/>
          <p:nvPr/>
        </p:nvPicPr>
        <p:blipFill>
          <a:blip r:embed="rId28">
            <a:alphaModFix/>
          </a:blip>
          <a:stretch>
            <a:fillRect/>
          </a:stretch>
        </p:blipFill>
        <p:spPr>
          <a:xfrm>
            <a:off x="2950998" y="1353059"/>
            <a:ext cx="1512791" cy="1890989"/>
          </a:xfrm>
          <a:prstGeom prst="rect">
            <a:avLst/>
          </a:prstGeom>
          <a:noFill/>
          <a:ln>
            <a:noFill/>
          </a:ln>
        </p:spPr>
      </p:pic>
      <p:pic>
        <p:nvPicPr>
          <p:cNvPr id="1428" name="Google Shape;1428;p129" title="5_FLEET MARKET TOPIC_3.png"/>
          <p:cNvPicPr preferRelativeResize="0"/>
          <p:nvPr/>
        </p:nvPicPr>
        <p:blipFill>
          <a:blip r:embed="rId29">
            <a:alphaModFix/>
          </a:blip>
          <a:stretch>
            <a:fillRect/>
          </a:stretch>
        </p:blipFill>
        <p:spPr>
          <a:xfrm>
            <a:off x="4471823" y="1353059"/>
            <a:ext cx="1512791" cy="1890989"/>
          </a:xfrm>
          <a:prstGeom prst="rect">
            <a:avLst/>
          </a:prstGeom>
          <a:noFill/>
          <a:ln>
            <a:noFill/>
          </a:ln>
        </p:spPr>
      </p:pic>
      <p:pic>
        <p:nvPicPr>
          <p:cNvPr id="1429" name="Google Shape;1429;p129" title="5_FLEET MARKET TOPIC_4.png"/>
          <p:cNvPicPr preferRelativeResize="0"/>
          <p:nvPr/>
        </p:nvPicPr>
        <p:blipFill>
          <a:blip r:embed="rId30">
            <a:alphaModFix/>
          </a:blip>
          <a:stretch>
            <a:fillRect/>
          </a:stretch>
        </p:blipFill>
        <p:spPr>
          <a:xfrm>
            <a:off x="6000673" y="1353059"/>
            <a:ext cx="1512791" cy="1890989"/>
          </a:xfrm>
          <a:prstGeom prst="rect">
            <a:avLst/>
          </a:prstGeom>
          <a:noFill/>
          <a:ln>
            <a:noFill/>
          </a:ln>
        </p:spPr>
      </p:pic>
      <p:pic>
        <p:nvPicPr>
          <p:cNvPr id="1430" name="Google Shape;1430;p129" title="5_FLEET MARKET TOPIC_5.png"/>
          <p:cNvPicPr preferRelativeResize="0"/>
          <p:nvPr/>
        </p:nvPicPr>
        <p:blipFill>
          <a:blip r:embed="rId31">
            <a:alphaModFix/>
          </a:blip>
          <a:stretch>
            <a:fillRect/>
          </a:stretch>
        </p:blipFill>
        <p:spPr>
          <a:xfrm>
            <a:off x="7526423" y="1361784"/>
            <a:ext cx="1512791" cy="189098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5" name="Shape 1435"/>
        <p:cNvGrpSpPr/>
        <p:nvPr/>
      </p:nvGrpSpPr>
      <p:grpSpPr>
        <a:xfrm>
          <a:off x="0" y="0"/>
          <a:ext cx="0" cy="0"/>
          <a:chOff x="0" y="0"/>
          <a:chExt cx="0" cy="0"/>
        </a:xfrm>
      </p:grpSpPr>
      <p:pic>
        <p:nvPicPr>
          <p:cNvPr id="1436" name="Google Shape;1436;p13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37" name="Google Shape;1437;p13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38" name="Google Shape;1438;p13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9" name="Google Shape;1439;p13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440" name="Google Shape;1440;p130"/>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COST OF FLEET OWNERSHIP</a:t>
            </a:r>
            <a:endParaRPr sz="3000">
              <a:solidFill>
                <a:schemeClr val="lt1"/>
              </a:solidFill>
              <a:latin typeface="Plus Jakarta Sans"/>
              <a:ea typeface="Plus Jakarta Sans"/>
              <a:cs typeface="Plus Jakarta Sans"/>
              <a:sym typeface="Plus Jakarta Sans"/>
            </a:endParaRPr>
          </a:p>
        </p:txBody>
      </p:sp>
      <p:sp>
        <p:nvSpPr>
          <p:cNvPr id="1441" name="Google Shape;1441;p130"/>
          <p:cNvSpPr txBox="1"/>
          <p:nvPr/>
        </p:nvSpPr>
        <p:spPr>
          <a:xfrm>
            <a:off x="458225" y="1093100"/>
            <a:ext cx="5401200" cy="45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Own less. Plan better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Fleet costs go beyond purchase price, fuel and insurance. Ownership also comes with depreciation, admin and changing mobility needs.</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With a KINTO full-service lease, services such as insurance, maintenance &amp; repair or roadside assistance are brought together in one solution, giving you a clearer view of your fleet costs.</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Swipe to see why what is included matters more than only the purchase price.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What would you want your lease to cover?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#SmartMobility</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442" name="Google Shape;1442;p13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43" name="Google Shape;1443;p13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44" name="Google Shape;1444;p130"/>
          <p:cNvPicPr preferRelativeResize="0"/>
          <p:nvPr/>
        </p:nvPicPr>
        <p:blipFill>
          <a:blip r:embed="rId6">
            <a:alphaModFix/>
          </a:blip>
          <a:stretch>
            <a:fillRect/>
          </a:stretch>
        </p:blipFill>
        <p:spPr>
          <a:xfrm>
            <a:off x="7513475" y="1019925"/>
            <a:ext cx="1560025" cy="2301824"/>
          </a:xfrm>
          <a:prstGeom prst="rect">
            <a:avLst/>
          </a:prstGeom>
          <a:noFill/>
          <a:ln>
            <a:noFill/>
          </a:ln>
        </p:spPr>
      </p:pic>
      <p:pic>
        <p:nvPicPr>
          <p:cNvPr id="1445" name="Google Shape;1445;p130"/>
          <p:cNvPicPr preferRelativeResize="0"/>
          <p:nvPr/>
        </p:nvPicPr>
        <p:blipFill>
          <a:blip r:embed="rId7">
            <a:alphaModFix/>
          </a:blip>
          <a:stretch>
            <a:fillRect/>
          </a:stretch>
        </p:blipFill>
        <p:spPr>
          <a:xfrm>
            <a:off x="8735172" y="1019927"/>
            <a:ext cx="291098" cy="291098"/>
          </a:xfrm>
          <a:prstGeom prst="rect">
            <a:avLst/>
          </a:prstGeom>
          <a:noFill/>
          <a:ln>
            <a:noFill/>
          </a:ln>
        </p:spPr>
      </p:pic>
      <p:pic>
        <p:nvPicPr>
          <p:cNvPr id="1446" name="Google Shape;1446;p130" title="5_FLEET MARKET TOPIC_1.png"/>
          <p:cNvPicPr preferRelativeResize="0"/>
          <p:nvPr/>
        </p:nvPicPr>
        <p:blipFill>
          <a:blip r:embed="rId8">
            <a:alphaModFix/>
          </a:blip>
          <a:stretch>
            <a:fillRect/>
          </a:stretch>
        </p:blipFill>
        <p:spPr>
          <a:xfrm>
            <a:off x="1462275" y="1361775"/>
            <a:ext cx="1512799" cy="1890989"/>
          </a:xfrm>
          <a:prstGeom prst="rect">
            <a:avLst/>
          </a:prstGeom>
          <a:noFill/>
          <a:ln>
            <a:noFill/>
          </a:ln>
        </p:spPr>
      </p:pic>
      <p:pic>
        <p:nvPicPr>
          <p:cNvPr id="1447" name="Google Shape;1447;p130" title="5_FLEET MARKET TOPIC_2.png"/>
          <p:cNvPicPr preferRelativeResize="0"/>
          <p:nvPr/>
        </p:nvPicPr>
        <p:blipFill>
          <a:blip r:embed="rId9">
            <a:alphaModFix/>
          </a:blip>
          <a:stretch>
            <a:fillRect/>
          </a:stretch>
        </p:blipFill>
        <p:spPr>
          <a:xfrm>
            <a:off x="2981025" y="1361775"/>
            <a:ext cx="1512799" cy="1890989"/>
          </a:xfrm>
          <a:prstGeom prst="rect">
            <a:avLst/>
          </a:prstGeom>
          <a:noFill/>
          <a:ln>
            <a:noFill/>
          </a:ln>
        </p:spPr>
      </p:pic>
      <p:pic>
        <p:nvPicPr>
          <p:cNvPr id="1448" name="Google Shape;1448;p130" title="5_FLEET MARKET TOPIC_3.png"/>
          <p:cNvPicPr preferRelativeResize="0"/>
          <p:nvPr/>
        </p:nvPicPr>
        <p:blipFill>
          <a:blip r:embed="rId10">
            <a:alphaModFix/>
          </a:blip>
          <a:stretch>
            <a:fillRect/>
          </a:stretch>
        </p:blipFill>
        <p:spPr>
          <a:xfrm>
            <a:off x="4487875" y="1361775"/>
            <a:ext cx="1512799" cy="1890989"/>
          </a:xfrm>
          <a:prstGeom prst="rect">
            <a:avLst/>
          </a:prstGeom>
          <a:noFill/>
          <a:ln>
            <a:noFill/>
          </a:ln>
        </p:spPr>
      </p:pic>
      <p:pic>
        <p:nvPicPr>
          <p:cNvPr id="1449" name="Google Shape;1449;p130" title="5_FLEET MARKET TOPIC_4.png"/>
          <p:cNvPicPr preferRelativeResize="0"/>
          <p:nvPr/>
        </p:nvPicPr>
        <p:blipFill>
          <a:blip r:embed="rId11">
            <a:alphaModFix/>
          </a:blip>
          <a:stretch>
            <a:fillRect/>
          </a:stretch>
        </p:blipFill>
        <p:spPr>
          <a:xfrm>
            <a:off x="6000675" y="1361775"/>
            <a:ext cx="1512799" cy="1890989"/>
          </a:xfrm>
          <a:prstGeom prst="rect">
            <a:avLst/>
          </a:prstGeom>
          <a:noFill/>
          <a:ln>
            <a:noFill/>
          </a:ln>
        </p:spPr>
      </p:pic>
      <p:pic>
        <p:nvPicPr>
          <p:cNvPr id="1450" name="Google Shape;1450;p130" title="5_FLEET MARKET TOPIC_5.png"/>
          <p:cNvPicPr preferRelativeResize="0"/>
          <p:nvPr/>
        </p:nvPicPr>
        <p:blipFill>
          <a:blip r:embed="rId12">
            <a:alphaModFix/>
          </a:blip>
          <a:stretch>
            <a:fillRect/>
          </a:stretch>
        </p:blipFill>
        <p:spPr>
          <a:xfrm>
            <a:off x="7513475" y="1361775"/>
            <a:ext cx="1512799" cy="1890989"/>
          </a:xfrm>
          <a:prstGeom prst="rect">
            <a:avLst/>
          </a:prstGeom>
          <a:noFill/>
          <a:ln>
            <a:noFill/>
          </a:ln>
        </p:spPr>
      </p:pic>
      <p:pic>
        <p:nvPicPr>
          <p:cNvPr id="1451" name="Google Shape;1451;p130" title="5_FLEET MARKET TOPIC_5.png"/>
          <p:cNvPicPr preferRelativeResize="0"/>
          <p:nvPr/>
        </p:nvPicPr>
        <p:blipFill rotWithShape="1">
          <a:blip r:embed="rId13">
            <a:alphaModFix/>
          </a:blip>
          <a:srcRect b="0" l="0" r="0" t="0"/>
          <a:stretch/>
        </p:blipFill>
        <p:spPr>
          <a:xfrm>
            <a:off x="7513475" y="1361775"/>
            <a:ext cx="1512799" cy="1890989"/>
          </a:xfrm>
          <a:prstGeom prst="rect">
            <a:avLst/>
          </a:prstGeom>
          <a:noFill/>
          <a:ln>
            <a:noFill/>
          </a:ln>
        </p:spPr>
      </p:pic>
      <p:pic>
        <p:nvPicPr>
          <p:cNvPr id="1452" name="Google Shape;1452;p130" title="5_FLEET MARKET TOPIC_1.png"/>
          <p:cNvPicPr preferRelativeResize="0"/>
          <p:nvPr/>
        </p:nvPicPr>
        <p:blipFill>
          <a:blip r:embed="rId14">
            <a:alphaModFix/>
          </a:blip>
          <a:stretch>
            <a:fillRect/>
          </a:stretch>
        </p:blipFill>
        <p:spPr>
          <a:xfrm>
            <a:off x="1462275" y="1361775"/>
            <a:ext cx="1512799" cy="1890999"/>
          </a:xfrm>
          <a:prstGeom prst="rect">
            <a:avLst/>
          </a:prstGeom>
          <a:noFill/>
          <a:ln>
            <a:noFill/>
          </a:ln>
        </p:spPr>
      </p:pic>
      <p:pic>
        <p:nvPicPr>
          <p:cNvPr id="1453" name="Google Shape;1453;p130" title="5_FLEET MARKET TOPIC_2.png"/>
          <p:cNvPicPr preferRelativeResize="0"/>
          <p:nvPr/>
        </p:nvPicPr>
        <p:blipFill>
          <a:blip r:embed="rId15">
            <a:alphaModFix/>
          </a:blip>
          <a:stretch>
            <a:fillRect/>
          </a:stretch>
        </p:blipFill>
        <p:spPr>
          <a:xfrm>
            <a:off x="2981025" y="1361775"/>
            <a:ext cx="1512799" cy="1890999"/>
          </a:xfrm>
          <a:prstGeom prst="rect">
            <a:avLst/>
          </a:prstGeom>
          <a:noFill/>
          <a:ln>
            <a:noFill/>
          </a:ln>
        </p:spPr>
      </p:pic>
      <p:pic>
        <p:nvPicPr>
          <p:cNvPr id="1454" name="Google Shape;1454;p130" title="5_FLEET MARKET TOPIC_3.png"/>
          <p:cNvPicPr preferRelativeResize="0"/>
          <p:nvPr/>
        </p:nvPicPr>
        <p:blipFill>
          <a:blip r:embed="rId16">
            <a:alphaModFix/>
          </a:blip>
          <a:stretch>
            <a:fillRect/>
          </a:stretch>
        </p:blipFill>
        <p:spPr>
          <a:xfrm>
            <a:off x="4499775" y="1361775"/>
            <a:ext cx="1512799" cy="1890999"/>
          </a:xfrm>
          <a:prstGeom prst="rect">
            <a:avLst/>
          </a:prstGeom>
          <a:noFill/>
          <a:ln>
            <a:noFill/>
          </a:ln>
        </p:spPr>
      </p:pic>
      <p:pic>
        <p:nvPicPr>
          <p:cNvPr id="1455" name="Google Shape;1455;p130" title="5_FLEET MARKET TOPIC_4.png"/>
          <p:cNvPicPr preferRelativeResize="0"/>
          <p:nvPr/>
        </p:nvPicPr>
        <p:blipFill>
          <a:blip r:embed="rId17">
            <a:alphaModFix/>
          </a:blip>
          <a:stretch>
            <a:fillRect/>
          </a:stretch>
        </p:blipFill>
        <p:spPr>
          <a:xfrm>
            <a:off x="6016725" y="1361775"/>
            <a:ext cx="1512799" cy="1890999"/>
          </a:xfrm>
          <a:prstGeom prst="rect">
            <a:avLst/>
          </a:prstGeom>
          <a:noFill/>
          <a:ln>
            <a:noFill/>
          </a:ln>
        </p:spPr>
      </p:pic>
      <p:pic>
        <p:nvPicPr>
          <p:cNvPr id="1456" name="Google Shape;1456;p130" title="5_FLEET MARKET TOPIC_1.png"/>
          <p:cNvPicPr preferRelativeResize="0"/>
          <p:nvPr/>
        </p:nvPicPr>
        <p:blipFill>
          <a:blip r:embed="rId18">
            <a:alphaModFix/>
          </a:blip>
          <a:stretch>
            <a:fillRect/>
          </a:stretch>
        </p:blipFill>
        <p:spPr>
          <a:xfrm>
            <a:off x="1462275" y="1365575"/>
            <a:ext cx="1512794" cy="1890992"/>
          </a:xfrm>
          <a:prstGeom prst="rect">
            <a:avLst/>
          </a:prstGeom>
          <a:noFill/>
          <a:ln>
            <a:noFill/>
          </a:ln>
        </p:spPr>
      </p:pic>
      <p:pic>
        <p:nvPicPr>
          <p:cNvPr id="1457" name="Google Shape;1457;p130" title="5_FLEET MARKET TOPIC_2.png"/>
          <p:cNvPicPr preferRelativeResize="0"/>
          <p:nvPr/>
        </p:nvPicPr>
        <p:blipFill>
          <a:blip r:embed="rId19">
            <a:alphaModFix/>
          </a:blip>
          <a:stretch>
            <a:fillRect/>
          </a:stretch>
        </p:blipFill>
        <p:spPr>
          <a:xfrm>
            <a:off x="2981025" y="1361775"/>
            <a:ext cx="1512794" cy="1890992"/>
          </a:xfrm>
          <a:prstGeom prst="rect">
            <a:avLst/>
          </a:prstGeom>
          <a:noFill/>
          <a:ln>
            <a:noFill/>
          </a:ln>
        </p:spPr>
      </p:pic>
      <p:pic>
        <p:nvPicPr>
          <p:cNvPr id="1458" name="Google Shape;1458;p130" title="5_FLEET MARKET TOPIC_3.png"/>
          <p:cNvPicPr preferRelativeResize="0"/>
          <p:nvPr/>
        </p:nvPicPr>
        <p:blipFill>
          <a:blip r:embed="rId20">
            <a:alphaModFix/>
          </a:blip>
          <a:stretch>
            <a:fillRect/>
          </a:stretch>
        </p:blipFill>
        <p:spPr>
          <a:xfrm>
            <a:off x="4498875" y="1365575"/>
            <a:ext cx="1512794" cy="1890992"/>
          </a:xfrm>
          <a:prstGeom prst="rect">
            <a:avLst/>
          </a:prstGeom>
          <a:noFill/>
          <a:ln>
            <a:noFill/>
          </a:ln>
        </p:spPr>
      </p:pic>
      <p:pic>
        <p:nvPicPr>
          <p:cNvPr id="1459" name="Google Shape;1459;p130" title="5_FLEET MARKET TOPIC_4.png"/>
          <p:cNvPicPr preferRelativeResize="0"/>
          <p:nvPr/>
        </p:nvPicPr>
        <p:blipFill>
          <a:blip r:embed="rId21">
            <a:alphaModFix/>
          </a:blip>
          <a:stretch>
            <a:fillRect/>
          </a:stretch>
        </p:blipFill>
        <p:spPr>
          <a:xfrm>
            <a:off x="6016725" y="1361775"/>
            <a:ext cx="1512794" cy="1890992"/>
          </a:xfrm>
          <a:prstGeom prst="rect">
            <a:avLst/>
          </a:prstGeom>
          <a:noFill/>
          <a:ln>
            <a:noFill/>
          </a:ln>
        </p:spPr>
      </p:pic>
      <p:pic>
        <p:nvPicPr>
          <p:cNvPr id="1460" name="Google Shape;1460;p130" title="5_FLEET MARKET TOPIC_5.png"/>
          <p:cNvPicPr preferRelativeResize="0"/>
          <p:nvPr/>
        </p:nvPicPr>
        <p:blipFill>
          <a:blip r:embed="rId22">
            <a:alphaModFix/>
          </a:blip>
          <a:stretch>
            <a:fillRect/>
          </a:stretch>
        </p:blipFill>
        <p:spPr>
          <a:xfrm>
            <a:off x="7513475" y="1365575"/>
            <a:ext cx="1512794" cy="1890992"/>
          </a:xfrm>
          <a:prstGeom prst="rect">
            <a:avLst/>
          </a:prstGeom>
          <a:noFill/>
          <a:ln>
            <a:noFill/>
          </a:ln>
        </p:spPr>
      </p:pic>
      <p:sp>
        <p:nvSpPr>
          <p:cNvPr id="1461" name="Google Shape;1461;p130"/>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462" name="Google Shape;1462;p130"/>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463" name="Google Shape;1463;p130" title="5_FLEET MARKET TOPIC_1.png"/>
          <p:cNvPicPr preferRelativeResize="0"/>
          <p:nvPr/>
        </p:nvPicPr>
        <p:blipFill>
          <a:blip r:embed="rId23">
            <a:alphaModFix/>
          </a:blip>
          <a:stretch>
            <a:fillRect/>
          </a:stretch>
        </p:blipFill>
        <p:spPr>
          <a:xfrm>
            <a:off x="1473127" y="1353050"/>
            <a:ext cx="1512791" cy="1890989"/>
          </a:xfrm>
          <a:prstGeom prst="rect">
            <a:avLst/>
          </a:prstGeom>
          <a:noFill/>
          <a:ln>
            <a:noFill/>
          </a:ln>
        </p:spPr>
      </p:pic>
      <p:pic>
        <p:nvPicPr>
          <p:cNvPr id="1464" name="Google Shape;1464;p130" title="5_FLEET MARKET TOPIC_2.png"/>
          <p:cNvPicPr preferRelativeResize="0"/>
          <p:nvPr/>
        </p:nvPicPr>
        <p:blipFill>
          <a:blip r:embed="rId24">
            <a:alphaModFix/>
          </a:blip>
          <a:stretch>
            <a:fillRect/>
          </a:stretch>
        </p:blipFill>
        <p:spPr>
          <a:xfrm>
            <a:off x="2959027" y="1353050"/>
            <a:ext cx="1512791" cy="1890989"/>
          </a:xfrm>
          <a:prstGeom prst="rect">
            <a:avLst/>
          </a:prstGeom>
          <a:noFill/>
          <a:ln>
            <a:noFill/>
          </a:ln>
        </p:spPr>
      </p:pic>
      <p:pic>
        <p:nvPicPr>
          <p:cNvPr id="1465" name="Google Shape;1465;p130" title="5_FLEET MARKET TOPIC_3.png"/>
          <p:cNvPicPr preferRelativeResize="0"/>
          <p:nvPr/>
        </p:nvPicPr>
        <p:blipFill>
          <a:blip r:embed="rId25">
            <a:alphaModFix/>
          </a:blip>
          <a:stretch>
            <a:fillRect/>
          </a:stretch>
        </p:blipFill>
        <p:spPr>
          <a:xfrm>
            <a:off x="4499777" y="1353050"/>
            <a:ext cx="1512791" cy="1890989"/>
          </a:xfrm>
          <a:prstGeom prst="rect">
            <a:avLst/>
          </a:prstGeom>
          <a:noFill/>
          <a:ln>
            <a:noFill/>
          </a:ln>
        </p:spPr>
      </p:pic>
      <p:pic>
        <p:nvPicPr>
          <p:cNvPr id="1466" name="Google Shape;1466;p130" title="5_FLEET MARKET TOPIC_4.png"/>
          <p:cNvPicPr preferRelativeResize="0"/>
          <p:nvPr/>
        </p:nvPicPr>
        <p:blipFill>
          <a:blip r:embed="rId26">
            <a:alphaModFix/>
          </a:blip>
          <a:stretch>
            <a:fillRect/>
          </a:stretch>
        </p:blipFill>
        <p:spPr>
          <a:xfrm>
            <a:off x="6018527" y="1361775"/>
            <a:ext cx="1512791" cy="1890989"/>
          </a:xfrm>
          <a:prstGeom prst="rect">
            <a:avLst/>
          </a:prstGeom>
          <a:noFill/>
          <a:ln>
            <a:noFill/>
          </a:ln>
        </p:spPr>
      </p:pic>
      <p:pic>
        <p:nvPicPr>
          <p:cNvPr id="1467" name="Google Shape;1467;p130" title="5_FLEET MARKET TOPIC_5.png"/>
          <p:cNvPicPr preferRelativeResize="0"/>
          <p:nvPr/>
        </p:nvPicPr>
        <p:blipFill>
          <a:blip r:embed="rId27">
            <a:alphaModFix/>
          </a:blip>
          <a:stretch>
            <a:fillRect/>
          </a:stretch>
        </p:blipFill>
        <p:spPr>
          <a:xfrm>
            <a:off x="7526427" y="1353050"/>
            <a:ext cx="1512791" cy="1890989"/>
          </a:xfrm>
          <a:prstGeom prst="rect">
            <a:avLst/>
          </a:prstGeom>
          <a:noFill/>
          <a:ln>
            <a:noFill/>
          </a:ln>
        </p:spPr>
      </p:pic>
      <p:pic>
        <p:nvPicPr>
          <p:cNvPr id="1468" name="Google Shape;1468;p130" title="5_FLEET MARKET TOPIC_1.png"/>
          <p:cNvPicPr preferRelativeResize="0"/>
          <p:nvPr/>
        </p:nvPicPr>
        <p:blipFill rotWithShape="1">
          <a:blip r:embed="rId28">
            <a:alphaModFix/>
          </a:blip>
          <a:srcRect b="0" l="0" r="0" t="0"/>
          <a:stretch/>
        </p:blipFill>
        <p:spPr>
          <a:xfrm>
            <a:off x="1473127" y="1353050"/>
            <a:ext cx="1512791" cy="1890989"/>
          </a:xfrm>
          <a:prstGeom prst="rect">
            <a:avLst/>
          </a:prstGeom>
          <a:noFill/>
          <a:ln>
            <a:noFill/>
          </a:ln>
        </p:spPr>
      </p:pic>
      <p:pic>
        <p:nvPicPr>
          <p:cNvPr id="1469" name="Google Shape;1469;p130" title="5_FLEET MARKET TOPIC_1.png"/>
          <p:cNvPicPr preferRelativeResize="0"/>
          <p:nvPr/>
        </p:nvPicPr>
        <p:blipFill>
          <a:blip r:embed="rId29">
            <a:alphaModFix/>
          </a:blip>
          <a:stretch>
            <a:fillRect/>
          </a:stretch>
        </p:blipFill>
        <p:spPr>
          <a:xfrm>
            <a:off x="1430173" y="1353059"/>
            <a:ext cx="1512791" cy="1890989"/>
          </a:xfrm>
          <a:prstGeom prst="rect">
            <a:avLst/>
          </a:prstGeom>
          <a:noFill/>
          <a:ln>
            <a:noFill/>
          </a:ln>
        </p:spPr>
      </p:pic>
      <p:pic>
        <p:nvPicPr>
          <p:cNvPr id="1470" name="Google Shape;1470;p130" title="5_FLEET MARKET TOPIC_2.png"/>
          <p:cNvPicPr preferRelativeResize="0"/>
          <p:nvPr/>
        </p:nvPicPr>
        <p:blipFill>
          <a:blip r:embed="rId30">
            <a:alphaModFix/>
          </a:blip>
          <a:stretch>
            <a:fillRect/>
          </a:stretch>
        </p:blipFill>
        <p:spPr>
          <a:xfrm>
            <a:off x="2950998" y="1353059"/>
            <a:ext cx="1512791" cy="1890989"/>
          </a:xfrm>
          <a:prstGeom prst="rect">
            <a:avLst/>
          </a:prstGeom>
          <a:noFill/>
          <a:ln>
            <a:noFill/>
          </a:ln>
        </p:spPr>
      </p:pic>
      <p:pic>
        <p:nvPicPr>
          <p:cNvPr id="1471" name="Google Shape;1471;p130" title="5_FLEET MARKET TOPIC_3.png"/>
          <p:cNvPicPr preferRelativeResize="0"/>
          <p:nvPr/>
        </p:nvPicPr>
        <p:blipFill>
          <a:blip r:embed="rId31">
            <a:alphaModFix/>
          </a:blip>
          <a:stretch>
            <a:fillRect/>
          </a:stretch>
        </p:blipFill>
        <p:spPr>
          <a:xfrm>
            <a:off x="4471823" y="1353059"/>
            <a:ext cx="1512791" cy="1890989"/>
          </a:xfrm>
          <a:prstGeom prst="rect">
            <a:avLst/>
          </a:prstGeom>
          <a:noFill/>
          <a:ln>
            <a:noFill/>
          </a:ln>
        </p:spPr>
      </p:pic>
      <p:pic>
        <p:nvPicPr>
          <p:cNvPr id="1472" name="Google Shape;1472;p130" title="5_FLEET MARKET TOPIC_4.png"/>
          <p:cNvPicPr preferRelativeResize="0"/>
          <p:nvPr/>
        </p:nvPicPr>
        <p:blipFill>
          <a:blip r:embed="rId32">
            <a:alphaModFix/>
          </a:blip>
          <a:stretch>
            <a:fillRect/>
          </a:stretch>
        </p:blipFill>
        <p:spPr>
          <a:xfrm>
            <a:off x="6000673" y="1353059"/>
            <a:ext cx="1512791" cy="1890989"/>
          </a:xfrm>
          <a:prstGeom prst="rect">
            <a:avLst/>
          </a:prstGeom>
          <a:noFill/>
          <a:ln>
            <a:noFill/>
          </a:ln>
        </p:spPr>
      </p:pic>
      <p:pic>
        <p:nvPicPr>
          <p:cNvPr id="1473" name="Google Shape;1473;p130" title="5_FLEET MARKET TOPIC_5.png"/>
          <p:cNvPicPr preferRelativeResize="0"/>
          <p:nvPr/>
        </p:nvPicPr>
        <p:blipFill>
          <a:blip r:embed="rId33">
            <a:alphaModFix/>
          </a:blip>
          <a:stretch>
            <a:fillRect/>
          </a:stretch>
        </p:blipFill>
        <p:spPr>
          <a:xfrm>
            <a:off x="7526423" y="1361784"/>
            <a:ext cx="1512791" cy="189098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pic>
        <p:nvPicPr>
          <p:cNvPr id="1479" name="Google Shape;1479;p13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80" name="Google Shape;1480;p13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81" name="Google Shape;1481;p13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2" name="Google Shape;1482;p13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483" name="Google Shape;1483;p131"/>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COST OF FLEET OWNERSHIP</a:t>
            </a:r>
            <a:endParaRPr sz="3000">
              <a:solidFill>
                <a:schemeClr val="lt1"/>
              </a:solidFill>
              <a:latin typeface="Plus Jakarta Sans"/>
              <a:ea typeface="Plus Jakarta Sans"/>
              <a:cs typeface="Plus Jakarta Sans"/>
              <a:sym typeface="Plus Jakarta Sans"/>
            </a:endParaRPr>
          </a:p>
        </p:txBody>
      </p:sp>
      <p:sp>
        <p:nvSpPr>
          <p:cNvPr id="1484" name="Google Shape;1484;p131"/>
          <p:cNvSpPr txBox="1"/>
          <p:nvPr/>
        </p:nvSpPr>
        <p:spPr>
          <a:xfrm>
            <a:off x="458225" y="1093100"/>
            <a:ext cx="5401200" cy="483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1"/>
                </a:solidFill>
                <a:latin typeface="Plus Jakarta Sans Light"/>
                <a:ea typeface="Plus Jakarta Sans Light"/>
                <a:cs typeface="Plus Jakarta Sans Light"/>
                <a:sym typeface="Plus Jakarta Sans Light"/>
              </a:rPr>
              <a:t>COPY - FB: </a:t>
            </a:r>
            <a:endParaRPr sz="18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Is your fleet bill unrolling way longer than expected?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Buying vehicles outright can make costs look straightforward at first. But on top of fuel and insurance, costs like tyres, maintenance,and depreciation quietly add up.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gives you a clearer way to balance the equation. A full-service lease brings these elements together, helping you understand what is covered and plan your fleet costs with greater certainty.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Visit kinto-mobility.eu to discover what a KINTO full-service lease can cover.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#SmartMobility </a:t>
            </a:r>
            <a:endParaRPr sz="1000">
              <a:solidFill>
                <a:schemeClr val="dk1"/>
              </a:solidFill>
              <a:latin typeface="Plus Jakarta Sans Light"/>
              <a:ea typeface="Plus Jakarta Sans Light"/>
              <a:cs typeface="Plus Jakarta Sans Light"/>
              <a:sym typeface="Plus Jakarta Sans Light"/>
            </a:endParaRPr>
          </a:p>
        </p:txBody>
      </p:sp>
      <p:pic>
        <p:nvPicPr>
          <p:cNvPr id="1485" name="Google Shape;1485;p13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86" name="Google Shape;1486;p13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87" name="Google Shape;1487;p131"/>
          <p:cNvPicPr preferRelativeResize="0"/>
          <p:nvPr/>
        </p:nvPicPr>
        <p:blipFill>
          <a:blip r:embed="rId6">
            <a:alphaModFix/>
          </a:blip>
          <a:stretch>
            <a:fillRect/>
          </a:stretch>
        </p:blipFill>
        <p:spPr>
          <a:xfrm>
            <a:off x="7513475" y="1019925"/>
            <a:ext cx="1560025" cy="2301824"/>
          </a:xfrm>
          <a:prstGeom prst="rect">
            <a:avLst/>
          </a:prstGeom>
          <a:noFill/>
          <a:ln>
            <a:noFill/>
          </a:ln>
        </p:spPr>
      </p:pic>
      <p:pic>
        <p:nvPicPr>
          <p:cNvPr id="1488" name="Google Shape;1488;p131"/>
          <p:cNvPicPr preferRelativeResize="0"/>
          <p:nvPr/>
        </p:nvPicPr>
        <p:blipFill>
          <a:blip r:embed="rId7">
            <a:alphaModFix/>
          </a:blip>
          <a:stretch>
            <a:fillRect/>
          </a:stretch>
        </p:blipFill>
        <p:spPr>
          <a:xfrm>
            <a:off x="8735172" y="1019927"/>
            <a:ext cx="291098" cy="291098"/>
          </a:xfrm>
          <a:prstGeom prst="rect">
            <a:avLst/>
          </a:prstGeom>
          <a:noFill/>
          <a:ln>
            <a:noFill/>
          </a:ln>
        </p:spPr>
      </p:pic>
      <p:pic>
        <p:nvPicPr>
          <p:cNvPr id="1489" name="Google Shape;1489;p131" title="5_FLEET MARKET TOPIC_1.png"/>
          <p:cNvPicPr preferRelativeResize="0"/>
          <p:nvPr/>
        </p:nvPicPr>
        <p:blipFill>
          <a:blip r:embed="rId8">
            <a:alphaModFix/>
          </a:blip>
          <a:stretch>
            <a:fillRect/>
          </a:stretch>
        </p:blipFill>
        <p:spPr>
          <a:xfrm>
            <a:off x="1462275" y="1361775"/>
            <a:ext cx="1512799" cy="1890989"/>
          </a:xfrm>
          <a:prstGeom prst="rect">
            <a:avLst/>
          </a:prstGeom>
          <a:noFill/>
          <a:ln>
            <a:noFill/>
          </a:ln>
        </p:spPr>
      </p:pic>
      <p:pic>
        <p:nvPicPr>
          <p:cNvPr id="1490" name="Google Shape;1490;p131" title="5_FLEET MARKET TOPIC_2.png"/>
          <p:cNvPicPr preferRelativeResize="0"/>
          <p:nvPr/>
        </p:nvPicPr>
        <p:blipFill>
          <a:blip r:embed="rId9">
            <a:alphaModFix/>
          </a:blip>
          <a:stretch>
            <a:fillRect/>
          </a:stretch>
        </p:blipFill>
        <p:spPr>
          <a:xfrm>
            <a:off x="2981025" y="1361775"/>
            <a:ext cx="1512799" cy="1890989"/>
          </a:xfrm>
          <a:prstGeom prst="rect">
            <a:avLst/>
          </a:prstGeom>
          <a:noFill/>
          <a:ln>
            <a:noFill/>
          </a:ln>
        </p:spPr>
      </p:pic>
      <p:pic>
        <p:nvPicPr>
          <p:cNvPr id="1491" name="Google Shape;1491;p131" title="5_FLEET MARKET TOPIC_3.png"/>
          <p:cNvPicPr preferRelativeResize="0"/>
          <p:nvPr/>
        </p:nvPicPr>
        <p:blipFill>
          <a:blip r:embed="rId10">
            <a:alphaModFix/>
          </a:blip>
          <a:stretch>
            <a:fillRect/>
          </a:stretch>
        </p:blipFill>
        <p:spPr>
          <a:xfrm>
            <a:off x="4487875" y="1361775"/>
            <a:ext cx="1512799" cy="1890989"/>
          </a:xfrm>
          <a:prstGeom prst="rect">
            <a:avLst/>
          </a:prstGeom>
          <a:noFill/>
          <a:ln>
            <a:noFill/>
          </a:ln>
        </p:spPr>
      </p:pic>
      <p:pic>
        <p:nvPicPr>
          <p:cNvPr id="1492" name="Google Shape;1492;p131" title="5_FLEET MARKET TOPIC_4.png"/>
          <p:cNvPicPr preferRelativeResize="0"/>
          <p:nvPr/>
        </p:nvPicPr>
        <p:blipFill>
          <a:blip r:embed="rId11">
            <a:alphaModFix/>
          </a:blip>
          <a:stretch>
            <a:fillRect/>
          </a:stretch>
        </p:blipFill>
        <p:spPr>
          <a:xfrm>
            <a:off x="6000675" y="1361775"/>
            <a:ext cx="1512799" cy="1890989"/>
          </a:xfrm>
          <a:prstGeom prst="rect">
            <a:avLst/>
          </a:prstGeom>
          <a:noFill/>
          <a:ln>
            <a:noFill/>
          </a:ln>
        </p:spPr>
      </p:pic>
      <p:pic>
        <p:nvPicPr>
          <p:cNvPr id="1493" name="Google Shape;1493;p131" title="5_FLEET MARKET TOPIC_5.png"/>
          <p:cNvPicPr preferRelativeResize="0"/>
          <p:nvPr/>
        </p:nvPicPr>
        <p:blipFill>
          <a:blip r:embed="rId12">
            <a:alphaModFix/>
          </a:blip>
          <a:stretch>
            <a:fillRect/>
          </a:stretch>
        </p:blipFill>
        <p:spPr>
          <a:xfrm>
            <a:off x="7513475" y="1361775"/>
            <a:ext cx="1512799" cy="1890989"/>
          </a:xfrm>
          <a:prstGeom prst="rect">
            <a:avLst/>
          </a:prstGeom>
          <a:noFill/>
          <a:ln>
            <a:noFill/>
          </a:ln>
        </p:spPr>
      </p:pic>
      <p:pic>
        <p:nvPicPr>
          <p:cNvPr id="1494" name="Google Shape;1494;p131" title="5_FLEET MARKET TOPIC_5.png"/>
          <p:cNvPicPr preferRelativeResize="0"/>
          <p:nvPr/>
        </p:nvPicPr>
        <p:blipFill rotWithShape="1">
          <a:blip r:embed="rId13">
            <a:alphaModFix/>
          </a:blip>
          <a:srcRect b="0" l="0" r="0" t="0"/>
          <a:stretch/>
        </p:blipFill>
        <p:spPr>
          <a:xfrm>
            <a:off x="7513475" y="1361775"/>
            <a:ext cx="1512799" cy="1890989"/>
          </a:xfrm>
          <a:prstGeom prst="rect">
            <a:avLst/>
          </a:prstGeom>
          <a:noFill/>
          <a:ln>
            <a:noFill/>
          </a:ln>
        </p:spPr>
      </p:pic>
      <p:pic>
        <p:nvPicPr>
          <p:cNvPr id="1495" name="Google Shape;1495;p131" title="5_FLEET MARKET TOPIC_1.png"/>
          <p:cNvPicPr preferRelativeResize="0"/>
          <p:nvPr/>
        </p:nvPicPr>
        <p:blipFill>
          <a:blip r:embed="rId14">
            <a:alphaModFix/>
          </a:blip>
          <a:stretch>
            <a:fillRect/>
          </a:stretch>
        </p:blipFill>
        <p:spPr>
          <a:xfrm>
            <a:off x="1462275" y="1361775"/>
            <a:ext cx="1512799" cy="1890999"/>
          </a:xfrm>
          <a:prstGeom prst="rect">
            <a:avLst/>
          </a:prstGeom>
          <a:noFill/>
          <a:ln>
            <a:noFill/>
          </a:ln>
        </p:spPr>
      </p:pic>
      <p:pic>
        <p:nvPicPr>
          <p:cNvPr id="1496" name="Google Shape;1496;p131" title="5_FLEET MARKET TOPIC_2.png"/>
          <p:cNvPicPr preferRelativeResize="0"/>
          <p:nvPr/>
        </p:nvPicPr>
        <p:blipFill>
          <a:blip r:embed="rId15">
            <a:alphaModFix/>
          </a:blip>
          <a:stretch>
            <a:fillRect/>
          </a:stretch>
        </p:blipFill>
        <p:spPr>
          <a:xfrm>
            <a:off x="2981025" y="1361775"/>
            <a:ext cx="1512799" cy="1890999"/>
          </a:xfrm>
          <a:prstGeom prst="rect">
            <a:avLst/>
          </a:prstGeom>
          <a:noFill/>
          <a:ln>
            <a:noFill/>
          </a:ln>
        </p:spPr>
      </p:pic>
      <p:pic>
        <p:nvPicPr>
          <p:cNvPr id="1497" name="Google Shape;1497;p131" title="5_FLEET MARKET TOPIC_3.png"/>
          <p:cNvPicPr preferRelativeResize="0"/>
          <p:nvPr/>
        </p:nvPicPr>
        <p:blipFill>
          <a:blip r:embed="rId16">
            <a:alphaModFix/>
          </a:blip>
          <a:stretch>
            <a:fillRect/>
          </a:stretch>
        </p:blipFill>
        <p:spPr>
          <a:xfrm>
            <a:off x="4499775" y="1361775"/>
            <a:ext cx="1512799" cy="1890999"/>
          </a:xfrm>
          <a:prstGeom prst="rect">
            <a:avLst/>
          </a:prstGeom>
          <a:noFill/>
          <a:ln>
            <a:noFill/>
          </a:ln>
        </p:spPr>
      </p:pic>
      <p:pic>
        <p:nvPicPr>
          <p:cNvPr id="1498" name="Google Shape;1498;p131" title="5_FLEET MARKET TOPIC_4.png"/>
          <p:cNvPicPr preferRelativeResize="0"/>
          <p:nvPr/>
        </p:nvPicPr>
        <p:blipFill>
          <a:blip r:embed="rId17">
            <a:alphaModFix/>
          </a:blip>
          <a:stretch>
            <a:fillRect/>
          </a:stretch>
        </p:blipFill>
        <p:spPr>
          <a:xfrm>
            <a:off x="6016725" y="1361775"/>
            <a:ext cx="1512799" cy="1890999"/>
          </a:xfrm>
          <a:prstGeom prst="rect">
            <a:avLst/>
          </a:prstGeom>
          <a:noFill/>
          <a:ln>
            <a:noFill/>
          </a:ln>
        </p:spPr>
      </p:pic>
      <p:pic>
        <p:nvPicPr>
          <p:cNvPr id="1499" name="Google Shape;1499;p131" title="5_FLEET MARKET TOPIC_1.png"/>
          <p:cNvPicPr preferRelativeResize="0"/>
          <p:nvPr/>
        </p:nvPicPr>
        <p:blipFill>
          <a:blip r:embed="rId18">
            <a:alphaModFix/>
          </a:blip>
          <a:stretch>
            <a:fillRect/>
          </a:stretch>
        </p:blipFill>
        <p:spPr>
          <a:xfrm>
            <a:off x="1462275" y="1365575"/>
            <a:ext cx="1512794" cy="1890992"/>
          </a:xfrm>
          <a:prstGeom prst="rect">
            <a:avLst/>
          </a:prstGeom>
          <a:noFill/>
          <a:ln>
            <a:noFill/>
          </a:ln>
        </p:spPr>
      </p:pic>
      <p:pic>
        <p:nvPicPr>
          <p:cNvPr id="1500" name="Google Shape;1500;p131" title="5_FLEET MARKET TOPIC_2.png"/>
          <p:cNvPicPr preferRelativeResize="0"/>
          <p:nvPr/>
        </p:nvPicPr>
        <p:blipFill>
          <a:blip r:embed="rId19">
            <a:alphaModFix/>
          </a:blip>
          <a:stretch>
            <a:fillRect/>
          </a:stretch>
        </p:blipFill>
        <p:spPr>
          <a:xfrm>
            <a:off x="2981025" y="1361775"/>
            <a:ext cx="1512794" cy="1890992"/>
          </a:xfrm>
          <a:prstGeom prst="rect">
            <a:avLst/>
          </a:prstGeom>
          <a:noFill/>
          <a:ln>
            <a:noFill/>
          </a:ln>
        </p:spPr>
      </p:pic>
      <p:pic>
        <p:nvPicPr>
          <p:cNvPr id="1501" name="Google Shape;1501;p131" title="5_FLEET MARKET TOPIC_3.png"/>
          <p:cNvPicPr preferRelativeResize="0"/>
          <p:nvPr/>
        </p:nvPicPr>
        <p:blipFill>
          <a:blip r:embed="rId20">
            <a:alphaModFix/>
          </a:blip>
          <a:stretch>
            <a:fillRect/>
          </a:stretch>
        </p:blipFill>
        <p:spPr>
          <a:xfrm>
            <a:off x="4498875" y="1365575"/>
            <a:ext cx="1512794" cy="1890992"/>
          </a:xfrm>
          <a:prstGeom prst="rect">
            <a:avLst/>
          </a:prstGeom>
          <a:noFill/>
          <a:ln>
            <a:noFill/>
          </a:ln>
        </p:spPr>
      </p:pic>
      <p:pic>
        <p:nvPicPr>
          <p:cNvPr id="1502" name="Google Shape;1502;p131" title="5_FLEET MARKET TOPIC_4.png"/>
          <p:cNvPicPr preferRelativeResize="0"/>
          <p:nvPr/>
        </p:nvPicPr>
        <p:blipFill>
          <a:blip r:embed="rId21">
            <a:alphaModFix/>
          </a:blip>
          <a:stretch>
            <a:fillRect/>
          </a:stretch>
        </p:blipFill>
        <p:spPr>
          <a:xfrm>
            <a:off x="6016725" y="1361775"/>
            <a:ext cx="1512794" cy="1890992"/>
          </a:xfrm>
          <a:prstGeom prst="rect">
            <a:avLst/>
          </a:prstGeom>
          <a:noFill/>
          <a:ln>
            <a:noFill/>
          </a:ln>
        </p:spPr>
      </p:pic>
      <p:pic>
        <p:nvPicPr>
          <p:cNvPr id="1503" name="Google Shape;1503;p131" title="5_FLEET MARKET TOPIC_5.png"/>
          <p:cNvPicPr preferRelativeResize="0"/>
          <p:nvPr/>
        </p:nvPicPr>
        <p:blipFill>
          <a:blip r:embed="rId22">
            <a:alphaModFix/>
          </a:blip>
          <a:stretch>
            <a:fillRect/>
          </a:stretch>
        </p:blipFill>
        <p:spPr>
          <a:xfrm>
            <a:off x="7513475" y="1365575"/>
            <a:ext cx="1512794" cy="1890992"/>
          </a:xfrm>
          <a:prstGeom prst="rect">
            <a:avLst/>
          </a:prstGeom>
          <a:noFill/>
          <a:ln>
            <a:noFill/>
          </a:ln>
        </p:spPr>
      </p:pic>
      <p:sp>
        <p:nvSpPr>
          <p:cNvPr id="1504" name="Google Shape;1504;p131"/>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505" name="Google Shape;1505;p131"/>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506" name="Google Shape;1506;p131" title="5_FLEET MARKET TOPIC_1.png"/>
          <p:cNvPicPr preferRelativeResize="0"/>
          <p:nvPr/>
        </p:nvPicPr>
        <p:blipFill>
          <a:blip r:embed="rId23">
            <a:alphaModFix/>
          </a:blip>
          <a:stretch>
            <a:fillRect/>
          </a:stretch>
        </p:blipFill>
        <p:spPr>
          <a:xfrm>
            <a:off x="1473127" y="1353050"/>
            <a:ext cx="1512791" cy="1890989"/>
          </a:xfrm>
          <a:prstGeom prst="rect">
            <a:avLst/>
          </a:prstGeom>
          <a:noFill/>
          <a:ln>
            <a:noFill/>
          </a:ln>
        </p:spPr>
      </p:pic>
      <p:pic>
        <p:nvPicPr>
          <p:cNvPr id="1507" name="Google Shape;1507;p131" title="5_FLEET MARKET TOPIC_2.png"/>
          <p:cNvPicPr preferRelativeResize="0"/>
          <p:nvPr/>
        </p:nvPicPr>
        <p:blipFill>
          <a:blip r:embed="rId24">
            <a:alphaModFix/>
          </a:blip>
          <a:stretch>
            <a:fillRect/>
          </a:stretch>
        </p:blipFill>
        <p:spPr>
          <a:xfrm>
            <a:off x="2959027" y="1353050"/>
            <a:ext cx="1512791" cy="1890989"/>
          </a:xfrm>
          <a:prstGeom prst="rect">
            <a:avLst/>
          </a:prstGeom>
          <a:noFill/>
          <a:ln>
            <a:noFill/>
          </a:ln>
        </p:spPr>
      </p:pic>
      <p:pic>
        <p:nvPicPr>
          <p:cNvPr id="1508" name="Google Shape;1508;p131" title="5_FLEET MARKET TOPIC_3.png"/>
          <p:cNvPicPr preferRelativeResize="0"/>
          <p:nvPr/>
        </p:nvPicPr>
        <p:blipFill>
          <a:blip r:embed="rId25">
            <a:alphaModFix/>
          </a:blip>
          <a:stretch>
            <a:fillRect/>
          </a:stretch>
        </p:blipFill>
        <p:spPr>
          <a:xfrm>
            <a:off x="4499777" y="1353050"/>
            <a:ext cx="1512791" cy="1890989"/>
          </a:xfrm>
          <a:prstGeom prst="rect">
            <a:avLst/>
          </a:prstGeom>
          <a:noFill/>
          <a:ln>
            <a:noFill/>
          </a:ln>
        </p:spPr>
      </p:pic>
      <p:pic>
        <p:nvPicPr>
          <p:cNvPr id="1509" name="Google Shape;1509;p131" title="5_FLEET MARKET TOPIC_4.png"/>
          <p:cNvPicPr preferRelativeResize="0"/>
          <p:nvPr/>
        </p:nvPicPr>
        <p:blipFill>
          <a:blip r:embed="rId26">
            <a:alphaModFix/>
          </a:blip>
          <a:stretch>
            <a:fillRect/>
          </a:stretch>
        </p:blipFill>
        <p:spPr>
          <a:xfrm>
            <a:off x="6018527" y="1361775"/>
            <a:ext cx="1512791" cy="1890989"/>
          </a:xfrm>
          <a:prstGeom prst="rect">
            <a:avLst/>
          </a:prstGeom>
          <a:noFill/>
          <a:ln>
            <a:noFill/>
          </a:ln>
        </p:spPr>
      </p:pic>
      <p:pic>
        <p:nvPicPr>
          <p:cNvPr id="1510" name="Google Shape;1510;p131" title="5_FLEET MARKET TOPIC_5.png"/>
          <p:cNvPicPr preferRelativeResize="0"/>
          <p:nvPr/>
        </p:nvPicPr>
        <p:blipFill>
          <a:blip r:embed="rId27">
            <a:alphaModFix/>
          </a:blip>
          <a:stretch>
            <a:fillRect/>
          </a:stretch>
        </p:blipFill>
        <p:spPr>
          <a:xfrm>
            <a:off x="7526427" y="1353050"/>
            <a:ext cx="1512791" cy="1890989"/>
          </a:xfrm>
          <a:prstGeom prst="rect">
            <a:avLst/>
          </a:prstGeom>
          <a:noFill/>
          <a:ln>
            <a:noFill/>
          </a:ln>
        </p:spPr>
      </p:pic>
      <p:pic>
        <p:nvPicPr>
          <p:cNvPr id="1511" name="Google Shape;1511;p131" title="5_FLEET MARKET TOPIC_1.png"/>
          <p:cNvPicPr preferRelativeResize="0"/>
          <p:nvPr/>
        </p:nvPicPr>
        <p:blipFill rotWithShape="1">
          <a:blip r:embed="rId28">
            <a:alphaModFix/>
          </a:blip>
          <a:srcRect b="0" l="0" r="0" t="0"/>
          <a:stretch/>
        </p:blipFill>
        <p:spPr>
          <a:xfrm>
            <a:off x="1473127" y="1353050"/>
            <a:ext cx="1512791" cy="1890989"/>
          </a:xfrm>
          <a:prstGeom prst="rect">
            <a:avLst/>
          </a:prstGeom>
          <a:noFill/>
          <a:ln>
            <a:noFill/>
          </a:ln>
        </p:spPr>
      </p:pic>
      <p:pic>
        <p:nvPicPr>
          <p:cNvPr id="1512" name="Google Shape;1512;p131" title="5_FLEET MARKET TOPIC_1.png"/>
          <p:cNvPicPr preferRelativeResize="0"/>
          <p:nvPr/>
        </p:nvPicPr>
        <p:blipFill>
          <a:blip r:embed="rId29">
            <a:alphaModFix/>
          </a:blip>
          <a:stretch>
            <a:fillRect/>
          </a:stretch>
        </p:blipFill>
        <p:spPr>
          <a:xfrm>
            <a:off x="1430173" y="1353059"/>
            <a:ext cx="1512791" cy="1890989"/>
          </a:xfrm>
          <a:prstGeom prst="rect">
            <a:avLst/>
          </a:prstGeom>
          <a:noFill/>
          <a:ln>
            <a:noFill/>
          </a:ln>
        </p:spPr>
      </p:pic>
      <p:pic>
        <p:nvPicPr>
          <p:cNvPr id="1513" name="Google Shape;1513;p131" title="5_FLEET MARKET TOPIC_2.png"/>
          <p:cNvPicPr preferRelativeResize="0"/>
          <p:nvPr/>
        </p:nvPicPr>
        <p:blipFill>
          <a:blip r:embed="rId30">
            <a:alphaModFix/>
          </a:blip>
          <a:stretch>
            <a:fillRect/>
          </a:stretch>
        </p:blipFill>
        <p:spPr>
          <a:xfrm>
            <a:off x="2950998" y="1353059"/>
            <a:ext cx="1512791" cy="1890989"/>
          </a:xfrm>
          <a:prstGeom prst="rect">
            <a:avLst/>
          </a:prstGeom>
          <a:noFill/>
          <a:ln>
            <a:noFill/>
          </a:ln>
        </p:spPr>
      </p:pic>
      <p:pic>
        <p:nvPicPr>
          <p:cNvPr id="1514" name="Google Shape;1514;p131" title="5_FLEET MARKET TOPIC_3.png"/>
          <p:cNvPicPr preferRelativeResize="0"/>
          <p:nvPr/>
        </p:nvPicPr>
        <p:blipFill>
          <a:blip r:embed="rId31">
            <a:alphaModFix/>
          </a:blip>
          <a:stretch>
            <a:fillRect/>
          </a:stretch>
        </p:blipFill>
        <p:spPr>
          <a:xfrm>
            <a:off x="4471823" y="1353059"/>
            <a:ext cx="1512791" cy="1890989"/>
          </a:xfrm>
          <a:prstGeom prst="rect">
            <a:avLst/>
          </a:prstGeom>
          <a:noFill/>
          <a:ln>
            <a:noFill/>
          </a:ln>
        </p:spPr>
      </p:pic>
      <p:pic>
        <p:nvPicPr>
          <p:cNvPr id="1515" name="Google Shape;1515;p131" title="5_FLEET MARKET TOPIC_4.png"/>
          <p:cNvPicPr preferRelativeResize="0"/>
          <p:nvPr/>
        </p:nvPicPr>
        <p:blipFill>
          <a:blip r:embed="rId32">
            <a:alphaModFix/>
          </a:blip>
          <a:stretch>
            <a:fillRect/>
          </a:stretch>
        </p:blipFill>
        <p:spPr>
          <a:xfrm>
            <a:off x="6000673" y="1353059"/>
            <a:ext cx="1512791" cy="1890989"/>
          </a:xfrm>
          <a:prstGeom prst="rect">
            <a:avLst/>
          </a:prstGeom>
          <a:noFill/>
          <a:ln>
            <a:noFill/>
          </a:ln>
        </p:spPr>
      </p:pic>
      <p:pic>
        <p:nvPicPr>
          <p:cNvPr id="1516" name="Google Shape;1516;p131" title="5_FLEET MARKET TOPIC_5.png"/>
          <p:cNvPicPr preferRelativeResize="0"/>
          <p:nvPr/>
        </p:nvPicPr>
        <p:blipFill>
          <a:blip r:embed="rId33">
            <a:alphaModFix/>
          </a:blip>
          <a:stretch>
            <a:fillRect/>
          </a:stretch>
        </p:blipFill>
        <p:spPr>
          <a:xfrm>
            <a:off x="7526423" y="1361784"/>
            <a:ext cx="1512791" cy="189098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0" name="Shape 1520"/>
        <p:cNvGrpSpPr/>
        <p:nvPr/>
      </p:nvGrpSpPr>
      <p:grpSpPr>
        <a:xfrm>
          <a:off x="0" y="0"/>
          <a:ext cx="0" cy="0"/>
          <a:chOff x="0" y="0"/>
          <a:chExt cx="0" cy="0"/>
        </a:xfrm>
      </p:grpSpPr>
      <p:pic>
        <p:nvPicPr>
          <p:cNvPr id="1521" name="Google Shape;1521;p132"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522" name="Google Shape;1522;p132"/>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523" name="Google Shape;1523;p132"/>
          <p:cNvSpPr txBox="1"/>
          <p:nvPr>
            <p:ph type="title"/>
          </p:nvPr>
        </p:nvSpPr>
        <p:spPr>
          <a:xfrm>
            <a:off x="2725825" y="1588075"/>
            <a:ext cx="59652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8" name="Shape 1528"/>
        <p:cNvGrpSpPr/>
        <p:nvPr/>
      </p:nvGrpSpPr>
      <p:grpSpPr>
        <a:xfrm>
          <a:off x="0" y="0"/>
          <a:ext cx="0" cy="0"/>
          <a:chOff x="0" y="0"/>
          <a:chExt cx="0" cy="0"/>
        </a:xfrm>
      </p:grpSpPr>
      <p:pic>
        <p:nvPicPr>
          <p:cNvPr id="1529" name="Google Shape;1529;p133"/>
          <p:cNvPicPr preferRelativeResize="0"/>
          <p:nvPr/>
        </p:nvPicPr>
        <p:blipFill>
          <a:blip r:embed="rId4">
            <a:alphaModFix/>
          </a:blip>
          <a:stretch>
            <a:fillRect/>
          </a:stretch>
        </p:blipFill>
        <p:spPr>
          <a:xfrm rot="5400000">
            <a:off x="1808552" y="-2017535"/>
            <a:ext cx="5151375" cy="9158077"/>
          </a:xfrm>
          <a:prstGeom prst="rect">
            <a:avLst/>
          </a:prstGeom>
          <a:noFill/>
          <a:ln>
            <a:noFill/>
          </a:ln>
        </p:spPr>
      </p:pic>
      <p:pic>
        <p:nvPicPr>
          <p:cNvPr id="1530" name="Google Shape;1530;p13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31" name="Google Shape;1531;p13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2" name="Google Shape;1532;p13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533" name="Google Shape;1533;p133"/>
          <p:cNvSpPr txBox="1"/>
          <p:nvPr/>
        </p:nvSpPr>
        <p:spPr>
          <a:xfrm>
            <a:off x="5183250" y="378700"/>
            <a:ext cx="3635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a:t>
            </a:r>
            <a:r>
              <a:rPr lang="nl" sz="3000">
                <a:solidFill>
                  <a:srgbClr val="00708D"/>
                </a:solidFill>
                <a:latin typeface="Plus Jakarta Sans"/>
                <a:ea typeface="Plus Jakarta Sans"/>
                <a:cs typeface="Plus Jakarta Sans"/>
                <a:sym typeface="Plus Jakarta Sans"/>
              </a:rPr>
              <a:t>. </a:t>
            </a:r>
            <a:r>
              <a:rPr lang="nl" sz="3000">
                <a:solidFill>
                  <a:srgbClr val="00708D"/>
                </a:solidFill>
                <a:latin typeface="Plus Jakarta Sans"/>
                <a:ea typeface="Plus Jakarta Sans"/>
                <a:cs typeface="Plus Jakarta Sans"/>
                <a:sym typeface="Plus Jakarta Sans"/>
              </a:rPr>
              <a:t> WHERE TO RENT</a:t>
            </a:r>
            <a:endParaRPr sz="3000">
              <a:solidFill>
                <a:srgbClr val="00708D"/>
              </a:solidFill>
              <a:latin typeface="Plus Jakarta Sans"/>
              <a:ea typeface="Plus Jakarta Sans"/>
              <a:cs typeface="Plus Jakarta Sans"/>
              <a:sym typeface="Plus Jakarta Sans"/>
            </a:endParaRPr>
          </a:p>
        </p:txBody>
      </p:sp>
      <p:sp>
        <p:nvSpPr>
          <p:cNvPr id="1534" name="Google Shape;1534;p133"/>
          <p:cNvSpPr txBox="1"/>
          <p:nvPr/>
        </p:nvSpPr>
        <p:spPr>
          <a:xfrm>
            <a:off x="4276625" y="2067350"/>
            <a:ext cx="4686600" cy="41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900">
                <a:solidFill>
                  <a:schemeClr val="dk1"/>
                </a:solidFill>
                <a:latin typeface="Plus Jakarta Sans"/>
                <a:ea typeface="Plus Jakarta Sans"/>
                <a:cs typeface="Plus Jakarta Sans"/>
                <a:sym typeface="Plus Jakarta Sans"/>
              </a:rPr>
              <a:t>                            COPY </a:t>
            </a:r>
            <a:r>
              <a:rPr lang="nl" sz="1900">
                <a:solidFill>
                  <a:schemeClr val="dk1"/>
                </a:solidFill>
                <a:latin typeface="Plus Jakarta Sans"/>
                <a:ea typeface="Plus Jakarta Sans"/>
                <a:cs typeface="Plus Jakarta Sans"/>
                <a:sym typeface="Plus Jakarta Sans"/>
              </a:rPr>
              <a:t>LI</a:t>
            </a:r>
            <a:endParaRPr sz="1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A temporary project this month, an extra-large trunk for heavy equipment tomorrow, or a comfortable ride for a weekend getaway? Different journeys demand different solutions.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Renting with KINTO through your local Toyota and Lexus retailers puts total flexibility in your hands. You choose how long you need the vehicle, whether that’s a single day, a full week, or several months. You select the trunk capacity for your cargo and pick the drive setup that matches your route.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Which setup or duration best suits your upcoming business or personal journey? </a:t>
            </a:r>
            <a:r>
              <a:rPr lang="nl" sz="1000">
                <a:solidFill>
                  <a:schemeClr val="dk1"/>
                </a:solidFill>
                <a:latin typeface="Plus Jakarta Sans"/>
                <a:ea typeface="Plus Jakarta Sans"/>
                <a:cs typeface="Plus Jakarta Sans"/>
                <a:sym typeface="Plus Jakarta Sans"/>
              </a:rPr>
              <a:t>👇</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#KINTO #KINTORENT #BusinessMobility</a:t>
            </a:r>
            <a:br>
              <a:rPr lang="nl" sz="1100">
                <a:solidFill>
                  <a:schemeClr val="dk1"/>
                </a:solidFill>
                <a:latin typeface="Plus Jakarta Sans"/>
                <a:ea typeface="Plus Jakarta Sans"/>
                <a:cs typeface="Plus Jakarta Sans"/>
                <a:sym typeface="Plus Jakarta Sans"/>
              </a:rPr>
            </a:br>
            <a:r>
              <a:rPr b="1" lang="nl" sz="1100">
                <a:solidFill>
                  <a:schemeClr val="dk1"/>
                </a:solidFill>
                <a:latin typeface="Plus Jakarta Sans"/>
                <a:ea typeface="Plus Jakarta Sans"/>
                <a:cs typeface="Plus Jakarta Sans"/>
                <a:sym typeface="Plus Jakarta Sans"/>
              </a:rPr>
              <a:t>One Partner. Every Solution.</a:t>
            </a:r>
            <a:endParaRPr sz="19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highlight>
                <a:srgbClr val="EEFF41"/>
              </a:highlight>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pic>
        <p:nvPicPr>
          <p:cNvPr id="1535" name="Google Shape;1535;p13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36" name="Google Shape;1536;p13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a:t>
            </a:r>
            <a:endParaRPr sz="1200">
              <a:solidFill>
                <a:schemeClr val="lt1"/>
              </a:solidFill>
              <a:latin typeface="Plus Jakarta Sans Light"/>
              <a:ea typeface="Plus Jakarta Sans Light"/>
              <a:cs typeface="Plus Jakarta Sans Light"/>
              <a:sym typeface="Plus Jakarta Sans Light"/>
            </a:endParaRPr>
          </a:p>
        </p:txBody>
      </p:sp>
      <p:pic>
        <p:nvPicPr>
          <p:cNvPr id="1537" name="Google Shape;1537;p133"/>
          <p:cNvPicPr preferRelativeResize="0"/>
          <p:nvPr/>
        </p:nvPicPr>
        <p:blipFill>
          <a:blip r:embed="rId7">
            <a:alphaModFix/>
          </a:blip>
          <a:stretch>
            <a:fillRect/>
          </a:stretch>
        </p:blipFill>
        <p:spPr>
          <a:xfrm>
            <a:off x="888277" y="791400"/>
            <a:ext cx="1348051" cy="2098714"/>
          </a:xfrm>
          <a:prstGeom prst="rect">
            <a:avLst/>
          </a:prstGeom>
          <a:noFill/>
          <a:ln>
            <a:noFill/>
          </a:ln>
        </p:spPr>
      </p:pic>
      <p:sp>
        <p:nvSpPr>
          <p:cNvPr id="1538" name="Google Shape;1538;p133"/>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539" name="Google Shape;1539;p133" title="4_WHERE TO RENT_1.png"/>
          <p:cNvPicPr preferRelativeResize="0"/>
          <p:nvPr/>
        </p:nvPicPr>
        <p:blipFill>
          <a:blip r:embed="rId8">
            <a:alphaModFix/>
          </a:blip>
          <a:stretch>
            <a:fillRect/>
          </a:stretch>
        </p:blipFill>
        <p:spPr>
          <a:xfrm>
            <a:off x="838675" y="1130688"/>
            <a:ext cx="1348059" cy="1685073"/>
          </a:xfrm>
          <a:prstGeom prst="rect">
            <a:avLst/>
          </a:prstGeom>
          <a:noFill/>
          <a:ln>
            <a:noFill/>
          </a:ln>
        </p:spPr>
      </p:pic>
      <p:pic>
        <p:nvPicPr>
          <p:cNvPr id="1540" name="Google Shape;1540;p133" title="4_WHERE TO RENT_2.png"/>
          <p:cNvPicPr preferRelativeResize="0"/>
          <p:nvPr/>
        </p:nvPicPr>
        <p:blipFill rotWithShape="1">
          <a:blip r:embed="rId9">
            <a:alphaModFix/>
          </a:blip>
          <a:srcRect b="0" l="0" r="0" t="0"/>
          <a:stretch/>
        </p:blipFill>
        <p:spPr>
          <a:xfrm>
            <a:off x="2186725" y="1130688"/>
            <a:ext cx="1348059" cy="1685073"/>
          </a:xfrm>
          <a:prstGeom prst="rect">
            <a:avLst/>
          </a:prstGeom>
          <a:noFill/>
          <a:ln>
            <a:noFill/>
          </a:ln>
        </p:spPr>
      </p:pic>
      <p:pic>
        <p:nvPicPr>
          <p:cNvPr id="1541" name="Google Shape;1541;p133" title="4_WHERE TO RENT_3.png"/>
          <p:cNvPicPr preferRelativeResize="0"/>
          <p:nvPr/>
        </p:nvPicPr>
        <p:blipFill rotWithShape="1">
          <a:blip r:embed="rId10">
            <a:alphaModFix/>
          </a:blip>
          <a:srcRect b="0" l="0" r="0" t="0"/>
          <a:stretch/>
        </p:blipFill>
        <p:spPr>
          <a:xfrm>
            <a:off x="3534775" y="1130688"/>
            <a:ext cx="1348059" cy="168507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6" name="Shape 1546"/>
        <p:cNvGrpSpPr/>
        <p:nvPr/>
      </p:nvGrpSpPr>
      <p:grpSpPr>
        <a:xfrm>
          <a:off x="0" y="0"/>
          <a:ext cx="0" cy="0"/>
          <a:chOff x="0" y="0"/>
          <a:chExt cx="0" cy="0"/>
        </a:xfrm>
      </p:grpSpPr>
      <p:pic>
        <p:nvPicPr>
          <p:cNvPr id="1547" name="Google Shape;1547;p13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48" name="Google Shape;1548;p13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49" name="Google Shape;1549;p13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0" name="Google Shape;1550;p13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551" name="Google Shape;1551;p134"/>
          <p:cNvSpPr txBox="1"/>
          <p:nvPr/>
        </p:nvSpPr>
        <p:spPr>
          <a:xfrm>
            <a:off x="5183250" y="378700"/>
            <a:ext cx="3635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Clr>
                <a:schemeClr val="dk1"/>
              </a:buClr>
              <a:buSzPts val="1100"/>
              <a:buFont typeface="Arial"/>
              <a:buNone/>
            </a:pPr>
            <a:r>
              <a:rPr lang="nl" sz="3000">
                <a:solidFill>
                  <a:srgbClr val="00708D"/>
                </a:solidFill>
                <a:latin typeface="Plus Jakarta Sans"/>
                <a:ea typeface="Plus Jakarta Sans"/>
                <a:cs typeface="Plus Jakarta Sans"/>
                <a:sym typeface="Plus Jakarta Sans"/>
              </a:rPr>
              <a:t>4</a:t>
            </a:r>
            <a:r>
              <a:rPr lang="nl" sz="3000">
                <a:solidFill>
                  <a:srgbClr val="00708D"/>
                </a:solidFill>
                <a:latin typeface="Plus Jakarta Sans"/>
                <a:ea typeface="Plus Jakarta Sans"/>
                <a:cs typeface="Plus Jakarta Sans"/>
                <a:sym typeface="Plus Jakarta Sans"/>
              </a:rPr>
              <a:t>. </a:t>
            </a:r>
            <a:r>
              <a:rPr lang="nl" sz="3000">
                <a:solidFill>
                  <a:srgbClr val="00708D"/>
                </a:solidFill>
                <a:latin typeface="Plus Jakarta Sans"/>
                <a:ea typeface="Plus Jakarta Sans"/>
                <a:cs typeface="Plus Jakarta Sans"/>
                <a:sym typeface="Plus Jakarta Sans"/>
              </a:rPr>
              <a:t>WHERE TO RENT</a:t>
            </a:r>
            <a:endParaRPr sz="3000">
              <a:solidFill>
                <a:srgbClr val="00708D"/>
              </a:solidFill>
              <a:latin typeface="Plus Jakarta Sans"/>
              <a:ea typeface="Plus Jakarta Sans"/>
              <a:cs typeface="Plus Jakarta Sans"/>
              <a:sym typeface="Plus Jakarta Sans"/>
            </a:endParaRPr>
          </a:p>
        </p:txBody>
      </p:sp>
      <p:sp>
        <p:nvSpPr>
          <p:cNvPr id="1552" name="Google Shape;1552;p134"/>
          <p:cNvSpPr txBox="1"/>
          <p:nvPr/>
        </p:nvSpPr>
        <p:spPr>
          <a:xfrm>
            <a:off x="3804175" y="1162976"/>
            <a:ext cx="5175000" cy="460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 IG</a:t>
            </a:r>
            <a:endParaRPr sz="11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A quick weekend trip, an extra big boot for luggage, or a month-long project vehicle? No two drives are ever the same!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With KINTO Rent at your local Toyota and Lexus retailers, you call the shots. Choose the exact duration, space, and setup that matches your plans for the day, week, or month ahead.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Are you looking for extra trunk space for a big road trip, a flexible vehicle for a few weeks, or a whole new driving experience? Drop your plans in the comments.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#KINTORENT #FlexibleMobility</a:t>
            </a:r>
            <a:br>
              <a:rPr lang="nl" sz="1000">
                <a:solidFill>
                  <a:schemeClr val="dk1"/>
                </a:solidFill>
                <a:latin typeface="Plus Jakarta Sans"/>
                <a:ea typeface="Plus Jakarta Sans"/>
                <a:cs typeface="Plus Jakarta Sans"/>
                <a:sym typeface="Plus Jakarta Sans"/>
              </a:rPr>
            </a:br>
            <a:r>
              <a:rPr b="1" lang="nl" sz="1000">
                <a:solidFill>
                  <a:schemeClr val="dk1"/>
                </a:solidFill>
                <a:latin typeface="Plus Jakarta Sans"/>
                <a:ea typeface="Plus Jakarta Sans"/>
                <a:cs typeface="Plus Jakarta Sans"/>
                <a:sym typeface="Plus Jakarta Sans"/>
              </a:rPr>
              <a:t>One Partner. Every Solution.</a:t>
            </a:r>
            <a:endParaRPr b="1" sz="10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pic>
        <p:nvPicPr>
          <p:cNvPr id="1553" name="Google Shape;1553;p13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54" name="Google Shape;1554;p13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1/1</a:t>
            </a:r>
            <a:endParaRPr sz="1200">
              <a:solidFill>
                <a:schemeClr val="lt1"/>
              </a:solidFill>
              <a:latin typeface="Plus Jakarta Sans Light"/>
              <a:ea typeface="Plus Jakarta Sans Light"/>
              <a:cs typeface="Plus Jakarta Sans Light"/>
              <a:sym typeface="Plus Jakarta Sans Light"/>
            </a:endParaRPr>
          </a:p>
        </p:txBody>
      </p:sp>
      <p:sp>
        <p:nvSpPr>
          <p:cNvPr id="1555" name="Google Shape;1555;p134"/>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sp>
        <p:nvSpPr>
          <p:cNvPr id="1556" name="Google Shape;1556;p134"/>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557" name="Google Shape;1557;p134"/>
          <p:cNvPicPr preferRelativeResize="0"/>
          <p:nvPr/>
        </p:nvPicPr>
        <p:blipFill>
          <a:blip r:embed="rId7">
            <a:alphaModFix/>
          </a:blip>
          <a:stretch>
            <a:fillRect/>
          </a:stretch>
        </p:blipFill>
        <p:spPr>
          <a:xfrm>
            <a:off x="888277" y="791400"/>
            <a:ext cx="1348051" cy="2098714"/>
          </a:xfrm>
          <a:prstGeom prst="rect">
            <a:avLst/>
          </a:prstGeom>
          <a:noFill/>
          <a:ln>
            <a:noFill/>
          </a:ln>
        </p:spPr>
      </p:pic>
      <p:pic>
        <p:nvPicPr>
          <p:cNvPr id="1558" name="Google Shape;1558;p134" title="4_WHERE TO RENT_1.png"/>
          <p:cNvPicPr preferRelativeResize="0"/>
          <p:nvPr/>
        </p:nvPicPr>
        <p:blipFill>
          <a:blip r:embed="rId8">
            <a:alphaModFix/>
          </a:blip>
          <a:stretch>
            <a:fillRect/>
          </a:stretch>
        </p:blipFill>
        <p:spPr>
          <a:xfrm>
            <a:off x="838675" y="1130688"/>
            <a:ext cx="1348059" cy="1685073"/>
          </a:xfrm>
          <a:prstGeom prst="rect">
            <a:avLst/>
          </a:prstGeom>
          <a:noFill/>
          <a:ln>
            <a:noFill/>
          </a:ln>
        </p:spPr>
      </p:pic>
      <p:pic>
        <p:nvPicPr>
          <p:cNvPr id="1559" name="Google Shape;1559;p134" title="4_WHERE TO RENT_2.png"/>
          <p:cNvPicPr preferRelativeResize="0"/>
          <p:nvPr/>
        </p:nvPicPr>
        <p:blipFill>
          <a:blip r:embed="rId9">
            <a:alphaModFix/>
          </a:blip>
          <a:stretch>
            <a:fillRect/>
          </a:stretch>
        </p:blipFill>
        <p:spPr>
          <a:xfrm>
            <a:off x="2186725" y="1130688"/>
            <a:ext cx="1348059" cy="1685073"/>
          </a:xfrm>
          <a:prstGeom prst="rect">
            <a:avLst/>
          </a:prstGeom>
          <a:noFill/>
          <a:ln>
            <a:noFill/>
          </a:ln>
        </p:spPr>
      </p:pic>
      <p:pic>
        <p:nvPicPr>
          <p:cNvPr id="1560" name="Google Shape;1560;p134" title="4_WHERE TO RENT_3.png"/>
          <p:cNvPicPr preferRelativeResize="0"/>
          <p:nvPr/>
        </p:nvPicPr>
        <p:blipFill>
          <a:blip r:embed="rId10">
            <a:alphaModFix/>
          </a:blip>
          <a:stretch>
            <a:fillRect/>
          </a:stretch>
        </p:blipFill>
        <p:spPr>
          <a:xfrm>
            <a:off x="3534775" y="1130688"/>
            <a:ext cx="1348059" cy="1685073"/>
          </a:xfrm>
          <a:prstGeom prst="rect">
            <a:avLst/>
          </a:prstGeom>
          <a:noFill/>
          <a:ln>
            <a:noFill/>
          </a:ln>
        </p:spPr>
      </p:pic>
      <p:pic>
        <p:nvPicPr>
          <p:cNvPr id="1561" name="Google Shape;1561;p134" title="4_WHERE TO RENT_2.png"/>
          <p:cNvPicPr preferRelativeResize="0"/>
          <p:nvPr/>
        </p:nvPicPr>
        <p:blipFill rotWithShape="1">
          <a:blip r:embed="rId11">
            <a:alphaModFix/>
          </a:blip>
          <a:srcRect b="0" l="0" r="0" t="0"/>
          <a:stretch/>
        </p:blipFill>
        <p:spPr>
          <a:xfrm>
            <a:off x="2186725" y="1130688"/>
            <a:ext cx="1348059" cy="1685073"/>
          </a:xfrm>
          <a:prstGeom prst="rect">
            <a:avLst/>
          </a:prstGeom>
          <a:noFill/>
          <a:ln>
            <a:noFill/>
          </a:ln>
        </p:spPr>
      </p:pic>
      <p:pic>
        <p:nvPicPr>
          <p:cNvPr id="1562" name="Google Shape;1562;p134" title="4_WHERE TO RENT_3.png"/>
          <p:cNvPicPr preferRelativeResize="0"/>
          <p:nvPr/>
        </p:nvPicPr>
        <p:blipFill rotWithShape="1">
          <a:blip r:embed="rId12">
            <a:alphaModFix/>
          </a:blip>
          <a:srcRect b="0" l="0" r="0" t="0"/>
          <a:stretch/>
        </p:blipFill>
        <p:spPr>
          <a:xfrm>
            <a:off x="3534775" y="1130688"/>
            <a:ext cx="1348059" cy="168507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7" name="Shape 1567"/>
        <p:cNvGrpSpPr/>
        <p:nvPr/>
      </p:nvGrpSpPr>
      <p:grpSpPr>
        <a:xfrm>
          <a:off x="0" y="0"/>
          <a:ext cx="0" cy="0"/>
          <a:chOff x="0" y="0"/>
          <a:chExt cx="0" cy="0"/>
        </a:xfrm>
      </p:grpSpPr>
      <p:pic>
        <p:nvPicPr>
          <p:cNvPr id="1568" name="Google Shape;1568;p13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69" name="Google Shape;1569;p13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70" name="Google Shape;1570;p13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1" name="Google Shape;1571;p13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572" name="Google Shape;1572;p135"/>
          <p:cNvSpPr txBox="1"/>
          <p:nvPr/>
        </p:nvSpPr>
        <p:spPr>
          <a:xfrm>
            <a:off x="5183250" y="378700"/>
            <a:ext cx="3635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Clr>
                <a:schemeClr val="dk1"/>
              </a:buClr>
              <a:buSzPts val="1100"/>
              <a:buFont typeface="Arial"/>
              <a:buNone/>
            </a:pPr>
            <a:r>
              <a:rPr lang="nl" sz="3000">
                <a:solidFill>
                  <a:srgbClr val="00708D"/>
                </a:solidFill>
                <a:latin typeface="Plus Jakarta Sans"/>
                <a:ea typeface="Plus Jakarta Sans"/>
                <a:cs typeface="Plus Jakarta Sans"/>
                <a:sym typeface="Plus Jakarta Sans"/>
              </a:rPr>
              <a:t>4</a:t>
            </a:r>
            <a:r>
              <a:rPr lang="nl" sz="3000">
                <a:solidFill>
                  <a:srgbClr val="00708D"/>
                </a:solidFill>
                <a:latin typeface="Plus Jakarta Sans"/>
                <a:ea typeface="Plus Jakarta Sans"/>
                <a:cs typeface="Plus Jakarta Sans"/>
                <a:sym typeface="Plus Jakarta Sans"/>
              </a:rPr>
              <a:t>.</a:t>
            </a:r>
            <a:r>
              <a:rPr lang="nl" sz="3000">
                <a:solidFill>
                  <a:srgbClr val="00708D"/>
                </a:solidFill>
                <a:latin typeface="Plus Jakarta Sans"/>
                <a:ea typeface="Plus Jakarta Sans"/>
                <a:cs typeface="Plus Jakarta Sans"/>
                <a:sym typeface="Plus Jakarta Sans"/>
              </a:rPr>
              <a:t>WHERE TO RENT</a:t>
            </a:r>
            <a:endParaRPr sz="3000">
              <a:solidFill>
                <a:srgbClr val="00708D"/>
              </a:solidFill>
              <a:latin typeface="Plus Jakarta Sans"/>
              <a:ea typeface="Plus Jakarta Sans"/>
              <a:cs typeface="Plus Jakarta Sans"/>
              <a:sym typeface="Plus Jakarta Sans"/>
            </a:endParaRPr>
          </a:p>
        </p:txBody>
      </p:sp>
      <p:sp>
        <p:nvSpPr>
          <p:cNvPr id="1573" name="Google Shape;1573;p135"/>
          <p:cNvSpPr txBox="1"/>
          <p:nvPr/>
        </p:nvSpPr>
        <p:spPr>
          <a:xfrm>
            <a:off x="4742475" y="1239725"/>
            <a:ext cx="4076100" cy="427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900">
                <a:solidFill>
                  <a:schemeClr val="dk1"/>
                </a:solidFill>
                <a:latin typeface="Plus Jakarta Sans"/>
                <a:ea typeface="Plus Jakarta Sans"/>
                <a:cs typeface="Plus Jakarta Sans"/>
                <a:sym typeface="Plus Jakarta Sans"/>
              </a:rPr>
              <a:t>COPY FB</a:t>
            </a:r>
            <a:endParaRPr sz="11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1000">
                <a:solidFill>
                  <a:schemeClr val="dk1"/>
                </a:solidFill>
                <a:latin typeface="Plus Jakarta Sans"/>
                <a:ea typeface="Plus Jakarta Sans"/>
                <a:cs typeface="Plus Jakarta Sans"/>
                <a:sym typeface="Plus Jakarta Sans"/>
              </a:rPr>
              <a:t>A client meeting across the country, a family trip with extra luggage, or a temporary vehicle for a busy work season? Mobility is never one-size-fits-all.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1000">
                <a:solidFill>
                  <a:schemeClr val="dk1"/>
                </a:solidFill>
                <a:latin typeface="Plus Jakarta Sans"/>
                <a:ea typeface="Plus Jakarta Sans"/>
                <a:cs typeface="Plus Jakarta Sans"/>
                <a:sym typeface="Plus Jakarta Sans"/>
              </a:rPr>
              <a:t>Renting with KINTO through Toyota and Lexus retailers lets you customize every detail. Adapt your rental length from a single day to several weeks, pick the trunk size that fits your cargo, and select the drive that matches your route.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See how simple flexible renting can be and find your closest retailer at kinto-mobility.eu.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#KINTORENT #CarRental</a:t>
            </a:r>
            <a:br>
              <a:rPr lang="nl" sz="1100">
                <a:solidFill>
                  <a:schemeClr val="dk1"/>
                </a:solidFill>
              </a:rPr>
            </a:br>
            <a:r>
              <a:rPr b="1" lang="nl" sz="1100">
                <a:solidFill>
                  <a:schemeClr val="dk1"/>
                </a:solidFill>
              </a:rPr>
              <a:t>One Partner. Every Solution.</a:t>
            </a:r>
            <a:endParaRPr b="1" sz="1100">
              <a:solidFill>
                <a:schemeClr val="dk1"/>
              </a:solidFill>
            </a:endParaRPr>
          </a:p>
          <a:p>
            <a:pPr indent="0" lvl="0" marL="0" rtl="0" algn="l">
              <a:spcBef>
                <a:spcPts val="120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pic>
        <p:nvPicPr>
          <p:cNvPr id="1574" name="Google Shape;1574;p13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75" name="Google Shape;1575;p13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1/1</a:t>
            </a:r>
            <a:endParaRPr sz="1200">
              <a:solidFill>
                <a:schemeClr val="lt1"/>
              </a:solidFill>
              <a:latin typeface="Plus Jakarta Sans Light"/>
              <a:ea typeface="Plus Jakarta Sans Light"/>
              <a:cs typeface="Plus Jakarta Sans Light"/>
              <a:sym typeface="Plus Jakarta Sans Light"/>
            </a:endParaRPr>
          </a:p>
        </p:txBody>
      </p:sp>
      <p:sp>
        <p:nvSpPr>
          <p:cNvPr id="1576" name="Google Shape;1576;p135"/>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sp>
        <p:nvSpPr>
          <p:cNvPr id="1577" name="Google Shape;1577;p135"/>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578" name="Google Shape;1578;p135"/>
          <p:cNvPicPr preferRelativeResize="0"/>
          <p:nvPr/>
        </p:nvPicPr>
        <p:blipFill>
          <a:blip r:embed="rId7">
            <a:alphaModFix/>
          </a:blip>
          <a:stretch>
            <a:fillRect/>
          </a:stretch>
        </p:blipFill>
        <p:spPr>
          <a:xfrm>
            <a:off x="596852" y="805625"/>
            <a:ext cx="1348051" cy="2098714"/>
          </a:xfrm>
          <a:prstGeom prst="rect">
            <a:avLst/>
          </a:prstGeom>
          <a:noFill/>
          <a:ln>
            <a:noFill/>
          </a:ln>
        </p:spPr>
      </p:pic>
      <p:pic>
        <p:nvPicPr>
          <p:cNvPr id="1579" name="Google Shape;1579;p135" title="4_WHERE TO RENT_1.png"/>
          <p:cNvPicPr preferRelativeResize="0"/>
          <p:nvPr/>
        </p:nvPicPr>
        <p:blipFill>
          <a:blip r:embed="rId8">
            <a:alphaModFix/>
          </a:blip>
          <a:stretch>
            <a:fillRect/>
          </a:stretch>
        </p:blipFill>
        <p:spPr>
          <a:xfrm>
            <a:off x="547250" y="1144913"/>
            <a:ext cx="1348059" cy="1685073"/>
          </a:xfrm>
          <a:prstGeom prst="rect">
            <a:avLst/>
          </a:prstGeom>
          <a:noFill/>
          <a:ln>
            <a:noFill/>
          </a:ln>
        </p:spPr>
      </p:pic>
      <p:pic>
        <p:nvPicPr>
          <p:cNvPr id="1580" name="Google Shape;1580;p135" title="4_WHERE TO RENT_2.png"/>
          <p:cNvPicPr preferRelativeResize="0"/>
          <p:nvPr/>
        </p:nvPicPr>
        <p:blipFill>
          <a:blip r:embed="rId9">
            <a:alphaModFix/>
          </a:blip>
          <a:stretch>
            <a:fillRect/>
          </a:stretch>
        </p:blipFill>
        <p:spPr>
          <a:xfrm>
            <a:off x="1895300" y="1144913"/>
            <a:ext cx="1348059" cy="1685073"/>
          </a:xfrm>
          <a:prstGeom prst="rect">
            <a:avLst/>
          </a:prstGeom>
          <a:noFill/>
          <a:ln>
            <a:noFill/>
          </a:ln>
        </p:spPr>
      </p:pic>
      <p:pic>
        <p:nvPicPr>
          <p:cNvPr id="1581" name="Google Shape;1581;p135" title="4_WHERE TO RENT_3.png"/>
          <p:cNvPicPr preferRelativeResize="0"/>
          <p:nvPr/>
        </p:nvPicPr>
        <p:blipFill>
          <a:blip r:embed="rId10">
            <a:alphaModFix/>
          </a:blip>
          <a:stretch>
            <a:fillRect/>
          </a:stretch>
        </p:blipFill>
        <p:spPr>
          <a:xfrm>
            <a:off x="3243350" y="1144913"/>
            <a:ext cx="1348059" cy="1685073"/>
          </a:xfrm>
          <a:prstGeom prst="rect">
            <a:avLst/>
          </a:prstGeom>
          <a:noFill/>
          <a:ln>
            <a:noFill/>
          </a:ln>
        </p:spPr>
      </p:pic>
      <p:pic>
        <p:nvPicPr>
          <p:cNvPr id="1582" name="Google Shape;1582;p135" title="4_WHERE TO RENT_2.png"/>
          <p:cNvPicPr preferRelativeResize="0"/>
          <p:nvPr/>
        </p:nvPicPr>
        <p:blipFill rotWithShape="1">
          <a:blip r:embed="rId11">
            <a:alphaModFix/>
          </a:blip>
          <a:srcRect b="0" l="0" r="0" t="0"/>
          <a:stretch/>
        </p:blipFill>
        <p:spPr>
          <a:xfrm>
            <a:off x="1927575" y="1144913"/>
            <a:ext cx="1348059" cy="1685073"/>
          </a:xfrm>
          <a:prstGeom prst="rect">
            <a:avLst/>
          </a:prstGeom>
          <a:noFill/>
          <a:ln>
            <a:noFill/>
          </a:ln>
        </p:spPr>
      </p:pic>
      <p:pic>
        <p:nvPicPr>
          <p:cNvPr id="1583" name="Google Shape;1583;p135" title="4_WHERE TO RENT_3.png"/>
          <p:cNvPicPr preferRelativeResize="0"/>
          <p:nvPr/>
        </p:nvPicPr>
        <p:blipFill rotWithShape="1">
          <a:blip r:embed="rId12">
            <a:alphaModFix/>
          </a:blip>
          <a:srcRect b="0" l="0" r="0" t="0"/>
          <a:stretch/>
        </p:blipFill>
        <p:spPr>
          <a:xfrm>
            <a:off x="3318888" y="1144913"/>
            <a:ext cx="1348059" cy="168507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8" name="Shape 1588"/>
        <p:cNvGrpSpPr/>
        <p:nvPr/>
      </p:nvGrpSpPr>
      <p:grpSpPr>
        <a:xfrm>
          <a:off x="0" y="0"/>
          <a:ext cx="0" cy="0"/>
          <a:chOff x="0" y="0"/>
          <a:chExt cx="0" cy="0"/>
        </a:xfrm>
      </p:grpSpPr>
      <p:pic>
        <p:nvPicPr>
          <p:cNvPr id="1589" name="Google Shape;1589;p13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90" name="Google Shape;1590;p13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91" name="Google Shape;1591;p13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2" name="Google Shape;1592;p13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593" name="Google Shape;1593;p136"/>
          <p:cNvSpPr txBox="1"/>
          <p:nvPr/>
        </p:nvSpPr>
        <p:spPr>
          <a:xfrm>
            <a:off x="87625" y="323875"/>
            <a:ext cx="52650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5.MOBILITY MYTHBUSTERS E1 (LI ONLY)</a:t>
            </a:r>
            <a:endParaRPr sz="3000">
              <a:solidFill>
                <a:schemeClr val="lt1"/>
              </a:solidFill>
              <a:latin typeface="Plus Jakarta Sans"/>
              <a:ea typeface="Plus Jakarta Sans"/>
              <a:cs typeface="Plus Jakarta Sans"/>
              <a:sym typeface="Plus Jakarta Sans"/>
            </a:endParaRPr>
          </a:p>
        </p:txBody>
      </p:sp>
      <p:sp>
        <p:nvSpPr>
          <p:cNvPr id="1594" name="Google Shape;1594;p136"/>
          <p:cNvSpPr txBox="1"/>
          <p:nvPr/>
        </p:nvSpPr>
        <p:spPr>
          <a:xfrm>
            <a:off x="458225" y="947675"/>
            <a:ext cx="3402600" cy="44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Is the cheapest lease rate really the deciding factor for fleet managers?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Welcome to episode 1 of Mobility Mythbusters. @Vicente Cabello, Chief Operating Officer at KINTO Europe, breaks down the misconception that price is all that matters in fleet decisions.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While competitive costs are always important, what matters most are the services that ensure operational continuity, driver satisfaction, and minimal vehicle downtime.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back this shift with real action. By leveraging our official retailer network, we increased replacement vehicle availability from 20% to 60% within a single year in key markets to keep our customers moving without interruption.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Watch the full video below to see the myth busted.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#FullServiceLeasing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p:txBody>
      </p:sp>
      <p:pic>
        <p:nvPicPr>
          <p:cNvPr id="1595" name="Google Shape;1595;p13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96" name="Google Shape;1596;p13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597" name="Google Shape;1597;p136"/>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98" name="Google Shape;1598;p136"/>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99" name="Google Shape;1599;p136"/>
          <p:cNvSpPr txBox="1"/>
          <p:nvPr/>
        </p:nvSpPr>
        <p:spPr>
          <a:xfrm>
            <a:off x="3769600" y="2524525"/>
            <a:ext cx="2249700" cy="6441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link to video </a:t>
            </a:r>
            <a:r>
              <a:rPr lang="nl" sz="1800" u="sng">
                <a:solidFill>
                  <a:schemeClr val="hlink"/>
                </a:solidFill>
                <a:hlinkClick r:id="rId8"/>
              </a:rPr>
              <a:t>https://limecraft.hotelbonka.be/api/s/MrjOwym6WQe</a:t>
            </a:r>
            <a:r>
              <a:rPr lang="nl" sz="1800">
                <a:solidFill>
                  <a:schemeClr val="dk2"/>
                </a:solidFill>
              </a:rPr>
              <a:t> </a:t>
            </a:r>
            <a:endParaRPr sz="1800">
              <a:solidFill>
                <a:schemeClr val="dk2"/>
              </a:solidFill>
            </a:endParaRPr>
          </a:p>
        </p:txBody>
      </p:sp>
      <p:sp>
        <p:nvSpPr>
          <p:cNvPr id="1600" name="Google Shape;1600;p136"/>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05" name="Shape 1605"/>
        <p:cNvGrpSpPr/>
        <p:nvPr/>
      </p:nvGrpSpPr>
      <p:grpSpPr>
        <a:xfrm>
          <a:off x="0" y="0"/>
          <a:ext cx="0" cy="0"/>
          <a:chOff x="0" y="0"/>
          <a:chExt cx="0" cy="0"/>
        </a:xfrm>
      </p:grpSpPr>
      <p:pic>
        <p:nvPicPr>
          <p:cNvPr id="1606" name="Google Shape;1606;p13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07" name="Google Shape;1607;p13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08" name="Google Shape;1608;p13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9" name="Google Shape;1609;p13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610" name="Google Shape;1610;p137"/>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5.MOBILITY MYTHBUSTERS E1</a:t>
            </a:r>
            <a:endParaRPr sz="3000">
              <a:solidFill>
                <a:schemeClr val="lt1"/>
              </a:solidFill>
              <a:latin typeface="Plus Jakarta Sans"/>
              <a:ea typeface="Plus Jakarta Sans"/>
              <a:cs typeface="Plus Jakarta Sans"/>
              <a:sym typeface="Plus Jakarta Sans"/>
            </a:endParaRPr>
          </a:p>
        </p:txBody>
      </p:sp>
      <p:sp>
        <p:nvSpPr>
          <p:cNvPr id="1611" name="Google Shape;1611;p137"/>
          <p:cNvSpPr txBox="1"/>
          <p:nvPr/>
        </p:nvSpPr>
        <p:spPr>
          <a:xfrm>
            <a:off x="458225" y="947675"/>
            <a:ext cx="3402600" cy="44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Myth: fleet managers only care about the absolute lowest leasing price.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Fact: services that ensure operational continuity and driver happiness win every time.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Welcome to episode 1 of Mobility Mythbusters! Vicente Cabello (COO at KINTO Europe) explains why full-service leasing now makes up 25% of the European market.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Watch the video to hear Vicente's take on why service quality always comes first.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What is your top priority when choosing a vehicle partner: price or peace of mind?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#SmartMobility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12" name="Google Shape;1612;p13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13" name="Google Shape;1613;p13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614" name="Google Shape;1614;p13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15" name="Google Shape;1615;p137"/>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16" name="Google Shape;1616;p137"/>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21" name="Shape 1621"/>
        <p:cNvGrpSpPr/>
        <p:nvPr/>
      </p:nvGrpSpPr>
      <p:grpSpPr>
        <a:xfrm>
          <a:off x="0" y="0"/>
          <a:ext cx="0" cy="0"/>
          <a:chOff x="0" y="0"/>
          <a:chExt cx="0" cy="0"/>
        </a:xfrm>
      </p:grpSpPr>
      <p:pic>
        <p:nvPicPr>
          <p:cNvPr id="1622" name="Google Shape;1622;p13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23" name="Google Shape;1623;p13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24" name="Google Shape;1624;p13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25" name="Google Shape;1625;p13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626" name="Google Shape;1626;p138"/>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5.MOBILITY MYTHBUSTERS E1</a:t>
            </a:r>
            <a:endParaRPr sz="3000">
              <a:solidFill>
                <a:schemeClr val="lt1"/>
              </a:solidFill>
              <a:latin typeface="Plus Jakarta Sans"/>
              <a:ea typeface="Plus Jakarta Sans"/>
              <a:cs typeface="Plus Jakarta Sans"/>
              <a:sym typeface="Plus Jakarta Sans"/>
            </a:endParaRPr>
          </a:p>
        </p:txBody>
      </p:sp>
      <p:sp>
        <p:nvSpPr>
          <p:cNvPr id="1627" name="Google Shape;1627;p138"/>
          <p:cNvSpPr txBox="1"/>
          <p:nvPr/>
        </p:nvSpPr>
        <p:spPr>
          <a:xfrm>
            <a:off x="458225" y="947675"/>
            <a:ext cx="3402600" cy="44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Does the lowest price tag always win in fleet management?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In episode 1 of our Mobility Mythbusters series, Vicente Cabello, COO at KINTO Europe, tackles one of the biggest misconceptions in the mobility industry.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While competitive pricing is essential, fleet managers increasingly prioritize services that ensure operational continuity, fast support, and driver satisfaction.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By expanding our official retailer support, KINTO bumped replacement vehicle availability from 20% to 60% in a single year across key markets. Because keeping your day-to-day operations smooth is what truly counts.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Head over to kinto-mobility.eu to discover how our all-inclusive services support your business.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#SmartMobility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28" name="Google Shape;1628;p13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29" name="Google Shape;1629;p13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630" name="Google Shape;1630;p13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31" name="Google Shape;1631;p138"/>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32" name="Google Shape;1632;p138"/>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7" name="Shape 1637"/>
        <p:cNvGrpSpPr/>
        <p:nvPr/>
      </p:nvGrpSpPr>
      <p:grpSpPr>
        <a:xfrm>
          <a:off x="0" y="0"/>
          <a:ext cx="0" cy="0"/>
          <a:chOff x="0" y="0"/>
          <a:chExt cx="0" cy="0"/>
        </a:xfrm>
      </p:grpSpPr>
      <p:pic>
        <p:nvPicPr>
          <p:cNvPr id="1638" name="Google Shape;1638;p13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39" name="Google Shape;1639;p13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40" name="Google Shape;1640;p13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1" name="Google Shape;1641;p13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642" name="Google Shape;1642;p139"/>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*extra.TEASER MOBILITY MYTHBUSTERS </a:t>
            </a:r>
            <a:endParaRPr sz="3000">
              <a:solidFill>
                <a:srgbClr val="00708D"/>
              </a:solidFill>
              <a:latin typeface="Plus Jakarta Sans"/>
              <a:ea typeface="Plus Jakarta Sans"/>
              <a:cs typeface="Plus Jakarta Sans"/>
              <a:sym typeface="Plus Jakarta Sans"/>
            </a:endParaRPr>
          </a:p>
        </p:txBody>
      </p:sp>
      <p:pic>
        <p:nvPicPr>
          <p:cNvPr id="1643" name="Google Shape;1643;p13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44" name="Google Shape;1644;p139"/>
          <p:cNvSpPr txBox="1"/>
          <p:nvPr/>
        </p:nvSpPr>
        <p:spPr>
          <a:xfrm>
            <a:off x="3776450" y="1349102"/>
            <a:ext cx="5179800" cy="3794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LI</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sp>
        <p:nvSpPr>
          <p:cNvPr id="1645" name="Google Shape;1645;p139"/>
          <p:cNvSpPr/>
          <p:nvPr/>
        </p:nvSpPr>
        <p:spPr>
          <a:xfrm>
            <a:off x="2562125" y="1932800"/>
            <a:ext cx="1855200" cy="5472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nl"/>
              <a:t>TO BE MADE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0" name="Shape 1650"/>
        <p:cNvGrpSpPr/>
        <p:nvPr/>
      </p:nvGrpSpPr>
      <p:grpSpPr>
        <a:xfrm>
          <a:off x="0" y="0"/>
          <a:ext cx="0" cy="0"/>
          <a:chOff x="0" y="0"/>
          <a:chExt cx="0" cy="0"/>
        </a:xfrm>
      </p:grpSpPr>
      <p:pic>
        <p:nvPicPr>
          <p:cNvPr id="1651" name="Google Shape;1651;p14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52" name="Google Shape;1652;p14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53" name="Google Shape;1653;p14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4" name="Google Shape;1654;p14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655" name="Google Shape;1655;p14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*extra.TEASER MOBILITY MYTHBUSTERS </a:t>
            </a:r>
            <a:endParaRPr sz="3000">
              <a:solidFill>
                <a:srgbClr val="00708D"/>
              </a:solidFill>
              <a:latin typeface="Plus Jakarta Sans"/>
              <a:ea typeface="Plus Jakarta Sans"/>
              <a:cs typeface="Plus Jakarta Sans"/>
              <a:sym typeface="Plus Jakarta Sans"/>
            </a:endParaRPr>
          </a:p>
        </p:txBody>
      </p:sp>
      <p:pic>
        <p:nvPicPr>
          <p:cNvPr id="1656" name="Google Shape;1656;p14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57" name="Google Shape;1657;p140"/>
          <p:cNvSpPr txBox="1"/>
          <p:nvPr/>
        </p:nvSpPr>
        <p:spPr>
          <a:xfrm>
            <a:off x="3776450" y="1349102"/>
            <a:ext cx="5179800" cy="3794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IG</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2" name="Shape 1662"/>
        <p:cNvGrpSpPr/>
        <p:nvPr/>
      </p:nvGrpSpPr>
      <p:grpSpPr>
        <a:xfrm>
          <a:off x="0" y="0"/>
          <a:ext cx="0" cy="0"/>
          <a:chOff x="0" y="0"/>
          <a:chExt cx="0" cy="0"/>
        </a:xfrm>
      </p:grpSpPr>
      <p:pic>
        <p:nvPicPr>
          <p:cNvPr id="1663" name="Google Shape;1663;p14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64" name="Google Shape;1664;p14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65" name="Google Shape;1665;p14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6" name="Google Shape;1666;p14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667" name="Google Shape;1667;p141"/>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*extra.TEASER MOBILITY MYTHBUSTERS </a:t>
            </a:r>
            <a:endParaRPr sz="3000">
              <a:solidFill>
                <a:srgbClr val="00708D"/>
              </a:solidFill>
              <a:latin typeface="Plus Jakarta Sans"/>
              <a:ea typeface="Plus Jakarta Sans"/>
              <a:cs typeface="Plus Jakarta Sans"/>
              <a:sym typeface="Plus Jakarta Sans"/>
            </a:endParaRPr>
          </a:p>
        </p:txBody>
      </p:sp>
      <p:pic>
        <p:nvPicPr>
          <p:cNvPr id="1668" name="Google Shape;1668;p14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69" name="Google Shape;1669;p141"/>
          <p:cNvSpPr txBox="1"/>
          <p:nvPr/>
        </p:nvSpPr>
        <p:spPr>
          <a:xfrm>
            <a:off x="3776450" y="1349102"/>
            <a:ext cx="5179800" cy="3794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FB</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3" name="Shape 1673"/>
        <p:cNvGrpSpPr/>
        <p:nvPr/>
      </p:nvGrpSpPr>
      <p:grpSpPr>
        <a:xfrm>
          <a:off x="0" y="0"/>
          <a:ext cx="0" cy="0"/>
          <a:chOff x="0" y="0"/>
          <a:chExt cx="0" cy="0"/>
        </a:xfrm>
      </p:grpSpPr>
      <p:pic>
        <p:nvPicPr>
          <p:cNvPr id="1674" name="Google Shape;1674;p142"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675" name="Google Shape;1675;p142"/>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spcBef>
                <a:spcPts val="0"/>
              </a:spcBef>
              <a:spcAft>
                <a:spcPts val="0"/>
              </a:spcAft>
              <a:buClr>
                <a:schemeClr val="dk1"/>
              </a:buClr>
              <a:buSzPts val="4100"/>
              <a:buFont typeface="Arial"/>
              <a:buNone/>
            </a:pPr>
            <a:r>
              <a:t/>
            </a:r>
            <a:endParaRPr>
              <a:latin typeface="Plus Jakarta Sans SemiBold"/>
              <a:ea typeface="Plus Jakarta Sans SemiBold"/>
              <a:cs typeface="Plus Jakarta Sans SemiBold"/>
              <a:sym typeface="Plus Jakarta Sans SemiBold"/>
            </a:endParaRPr>
          </a:p>
          <a:p>
            <a:pPr indent="0" lvl="0" marL="0" rtl="0" algn="l">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676" name="Google Shape;1676;p142"/>
          <p:cNvSpPr txBox="1"/>
          <p:nvPr>
            <p:ph type="title"/>
          </p:nvPr>
        </p:nvSpPr>
        <p:spPr>
          <a:xfrm>
            <a:off x="2725825" y="1588075"/>
            <a:ext cx="51594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1" name="Shape 1681"/>
        <p:cNvGrpSpPr/>
        <p:nvPr/>
      </p:nvGrpSpPr>
      <p:grpSpPr>
        <a:xfrm>
          <a:off x="0" y="0"/>
          <a:ext cx="0" cy="0"/>
          <a:chOff x="0" y="0"/>
          <a:chExt cx="0" cy="0"/>
        </a:xfrm>
      </p:grpSpPr>
      <p:pic>
        <p:nvPicPr>
          <p:cNvPr id="1682" name="Google Shape;1682;p14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83" name="Google Shape;1683;p14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84" name="Google Shape;1684;p14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5" name="Google Shape;1685;p14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686" name="Google Shape;1686;p14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LEXUS NX</a:t>
            </a:r>
            <a:endParaRPr sz="3000">
              <a:solidFill>
                <a:schemeClr val="lt1"/>
              </a:solidFill>
              <a:latin typeface="Plus Jakarta Sans"/>
              <a:ea typeface="Plus Jakarta Sans"/>
              <a:cs typeface="Plus Jakarta Sans"/>
              <a:sym typeface="Plus Jakarta Sans"/>
            </a:endParaRPr>
          </a:p>
        </p:txBody>
      </p:sp>
      <p:sp>
        <p:nvSpPr>
          <p:cNvPr id="1687" name="Google Shape;1687;p143"/>
          <p:cNvSpPr txBox="1"/>
          <p:nvPr/>
        </p:nvSpPr>
        <p:spPr>
          <a:xfrm>
            <a:off x="458225" y="947675"/>
            <a:ext cx="3402600" cy="44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b="1" lang="nl" sz="1100">
                <a:solidFill>
                  <a:schemeClr val="lt2"/>
                </a:solidFill>
              </a:rPr>
              <a:t>See premium business mobility in a new light.</a:t>
            </a:r>
            <a:endParaRPr b="1" sz="1100">
              <a:solidFill>
                <a:schemeClr val="lt2"/>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2"/>
                </a:solidFill>
              </a:rPr>
              <a:t>With the Lexus NX through KINTO, refined driving meets premium mobility services designed to make every journey feel seamless.</a:t>
            </a:r>
            <a:endParaRPr sz="1100">
              <a:solidFill>
                <a:schemeClr val="lt2"/>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2"/>
                </a:solidFill>
              </a:rPr>
              <a:t>More comfort. More peace of mind. Everything taken care of, so you can simply enjoy the drive.</a:t>
            </a:r>
            <a:endParaRPr sz="1100">
              <a:solidFill>
                <a:schemeClr val="lt2"/>
              </a:solidFill>
            </a:endParaRPr>
          </a:p>
          <a:p>
            <a:pPr indent="0" lvl="0" marL="0" rtl="0" algn="l">
              <a:lnSpc>
                <a:spcPct val="115000"/>
              </a:lnSpc>
              <a:spcBef>
                <a:spcPts val="1200"/>
              </a:spcBef>
              <a:spcAft>
                <a:spcPts val="0"/>
              </a:spcAft>
              <a:buClr>
                <a:schemeClr val="dk1"/>
              </a:buClr>
              <a:buSzPts val="1100"/>
              <a:buFont typeface="Arial"/>
              <a:buNone/>
            </a:pPr>
            <a:r>
              <a:rPr b="1" lang="nl" sz="1100">
                <a:solidFill>
                  <a:schemeClr val="lt2"/>
                </a:solidFill>
              </a:rPr>
              <a:t>Premium mobility. Complete assurance.</a:t>
            </a:r>
            <a:br>
              <a:rPr b="1" lang="nl" sz="1100">
                <a:solidFill>
                  <a:schemeClr val="lt2"/>
                </a:solidFill>
              </a:rPr>
            </a:br>
            <a:r>
              <a:rPr b="1" lang="nl" sz="1100">
                <a:solidFill>
                  <a:schemeClr val="lt2"/>
                </a:solidFill>
              </a:rPr>
              <a:t>One Partner. Every Solution.</a:t>
            </a:r>
            <a:endParaRPr b="1" sz="1100">
              <a:solidFill>
                <a:schemeClr val="lt2"/>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2"/>
                </a:solidFill>
              </a:rPr>
              <a:t>#KINTO #LexusNX #BusinessMobility</a:t>
            </a:r>
            <a:endParaRPr sz="1100">
              <a:solidFill>
                <a:schemeClr val="lt2"/>
              </a:solidFill>
            </a:endParaRPr>
          </a:p>
          <a:p>
            <a:pPr indent="0" lvl="0" marL="0" rtl="0" algn="l">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88" name="Google Shape;1688;p14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89" name="Google Shape;1689;p14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690" name="Google Shape;1690;p14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91" name="Google Shape;1691;p143"/>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692" name="Google Shape;1692;p143" title="Lexus_new light_4x5_Celtra.mp4">
            <a:hlinkClick r:id="rId8"/>
          </p:cNvPr>
          <p:cNvPicPr preferRelativeResize="0"/>
          <p:nvPr/>
        </p:nvPicPr>
        <p:blipFill>
          <a:blip r:embed="rId9">
            <a:alphaModFix/>
          </a:blip>
          <a:stretch>
            <a:fillRect/>
          </a:stretch>
        </p:blipFill>
        <p:spPr>
          <a:xfrm>
            <a:off x="5912700" y="1051150"/>
            <a:ext cx="2637001" cy="3296251"/>
          </a:xfrm>
          <a:prstGeom prst="rect">
            <a:avLst/>
          </a:prstGeom>
          <a:noFill/>
          <a:ln>
            <a:noFill/>
          </a:ln>
        </p:spPr>
      </p:pic>
      <p:pic>
        <p:nvPicPr>
          <p:cNvPr id="1693" name="Google Shape;1693;p143" title="Lexus_new light_4x5_Celtra.mp4">
            <a:hlinkClick r:id="rId10"/>
          </p:cNvPr>
          <p:cNvPicPr preferRelativeResize="0"/>
          <p:nvPr/>
        </p:nvPicPr>
        <p:blipFill>
          <a:blip r:embed="rId9">
            <a:alphaModFix/>
          </a:blip>
          <a:stretch>
            <a:fillRect/>
          </a:stretch>
        </p:blipFill>
        <p:spPr>
          <a:xfrm>
            <a:off x="5934620" y="1051150"/>
            <a:ext cx="2615080" cy="32688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2"/>
                                        </p:tgtEl>
                                        <p:attrNameLst>
                                          <p:attrName>style.visibility</p:attrName>
                                        </p:attrNameLst>
                                      </p:cBhvr>
                                      <p:to>
                                        <p:strVal val="visible"/>
                                      </p:to>
                                    </p:set>
                                    <p:animEffect filter="fade" transition="in">
                                      <p:cBhvr>
                                        <p:cTn dur="1000"/>
                                        <p:tgtEl>
                                          <p:spTgt spid="16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3"/>
                                        </p:tgtEl>
                                        <p:attrNameLst>
                                          <p:attrName>style.visibility</p:attrName>
                                        </p:attrNameLst>
                                      </p:cBhvr>
                                      <p:to>
                                        <p:strVal val="visible"/>
                                      </p:to>
                                    </p:set>
                                    <p:animEffect filter="fade" transition="in">
                                      <p:cBhvr>
                                        <p:cTn dur="1000"/>
                                        <p:tgtEl>
                                          <p:spTgt spid="16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8" name="Shape 1698"/>
        <p:cNvGrpSpPr/>
        <p:nvPr/>
      </p:nvGrpSpPr>
      <p:grpSpPr>
        <a:xfrm>
          <a:off x="0" y="0"/>
          <a:ext cx="0" cy="0"/>
          <a:chOff x="0" y="0"/>
          <a:chExt cx="0" cy="0"/>
        </a:xfrm>
      </p:grpSpPr>
      <p:pic>
        <p:nvPicPr>
          <p:cNvPr id="1699" name="Google Shape;1699;p14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00" name="Google Shape;1700;p14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01" name="Google Shape;1701;p14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2" name="Google Shape;1702;p14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703" name="Google Shape;1703;p144"/>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6. LEXUS NX</a:t>
            </a:r>
            <a:endParaRPr sz="3000">
              <a:solidFill>
                <a:schemeClr val="lt1"/>
              </a:solidFill>
              <a:latin typeface="Plus Jakarta Sans"/>
              <a:ea typeface="Plus Jakarta Sans"/>
              <a:cs typeface="Plus Jakarta Sans"/>
              <a:sym typeface="Plus Jakarta Sans"/>
            </a:endParaRPr>
          </a:p>
        </p:txBody>
      </p:sp>
      <p:sp>
        <p:nvSpPr>
          <p:cNvPr id="1704" name="Google Shape;1704;p144"/>
          <p:cNvSpPr txBox="1"/>
          <p:nvPr/>
        </p:nvSpPr>
        <p:spPr>
          <a:xfrm>
            <a:off x="458225" y="947675"/>
            <a:ext cx="3402600" cy="44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b="1" lang="nl" sz="1100">
                <a:solidFill>
                  <a:schemeClr val="lt2"/>
                </a:solidFill>
              </a:rPr>
              <a:t>See premium mobility in a new light.</a:t>
            </a:r>
            <a:r>
              <a:rPr lang="nl" sz="1100">
                <a:solidFill>
                  <a:schemeClr val="lt2"/>
                </a:solidFill>
              </a:rPr>
              <a:t> ✨</a:t>
            </a:r>
            <a:endParaRPr sz="1100">
              <a:solidFill>
                <a:schemeClr val="lt2"/>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2"/>
                </a:solidFill>
              </a:rPr>
              <a:t>The Lexus NX combines refined driving with KINTO’s premium services for a seamless experience and complete peace of mind.</a:t>
            </a:r>
            <a:endParaRPr sz="1100">
              <a:solidFill>
                <a:schemeClr val="lt2"/>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2"/>
                </a:solidFill>
              </a:rPr>
              <a:t>Because premium isn’t just how you drive. It’s how effortless everything around it feels.</a:t>
            </a:r>
            <a:endParaRPr sz="1100">
              <a:solidFill>
                <a:schemeClr val="lt2"/>
              </a:solidFill>
            </a:endParaRPr>
          </a:p>
          <a:p>
            <a:pPr indent="0" lvl="0" marL="0" rtl="0" algn="l">
              <a:lnSpc>
                <a:spcPct val="115000"/>
              </a:lnSpc>
              <a:spcBef>
                <a:spcPts val="1200"/>
              </a:spcBef>
              <a:spcAft>
                <a:spcPts val="0"/>
              </a:spcAft>
              <a:buClr>
                <a:schemeClr val="dk1"/>
              </a:buClr>
              <a:buSzPts val="1100"/>
              <a:buFont typeface="Arial"/>
              <a:buNone/>
            </a:pPr>
            <a:r>
              <a:rPr b="1" lang="nl" sz="1100">
                <a:solidFill>
                  <a:schemeClr val="lt2"/>
                </a:solidFill>
              </a:rPr>
              <a:t>One Partner. Every Solution.</a:t>
            </a:r>
            <a:endParaRPr b="1" sz="1100">
              <a:solidFill>
                <a:schemeClr val="lt2"/>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lt2"/>
                </a:solidFill>
              </a:rPr>
              <a:t>#KINTO #LexusNX #BusinessMobility</a:t>
            </a:r>
            <a:endParaRPr sz="1100">
              <a:solidFill>
                <a:schemeClr val="lt2"/>
              </a:solidFill>
            </a:endParaRPr>
          </a:p>
          <a:p>
            <a:pPr indent="0" lvl="0" marL="0" rtl="0" algn="l">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705" name="Google Shape;1705;p14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06" name="Google Shape;1706;p14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707" name="Google Shape;1707;p14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708" name="Google Shape;1708;p144"/>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709" name="Google Shape;1709;p144" title="Scherm­afbeelding 2026-09-18 om 12.52.54.png"/>
          <p:cNvPicPr preferRelativeResize="0"/>
          <p:nvPr/>
        </p:nvPicPr>
        <p:blipFill>
          <a:blip r:embed="rId8">
            <a:alphaModFix/>
          </a:blip>
          <a:stretch>
            <a:fillRect/>
          </a:stretch>
        </p:blipFill>
        <p:spPr>
          <a:xfrm>
            <a:off x="5947026" y="1047100"/>
            <a:ext cx="2558300" cy="3187149"/>
          </a:xfrm>
          <a:prstGeom prst="rect">
            <a:avLst/>
          </a:prstGeom>
          <a:noFill/>
          <a:ln>
            <a:noFill/>
          </a:ln>
        </p:spPr>
      </p:pic>
      <p:pic>
        <p:nvPicPr>
          <p:cNvPr id="1710" name="Google Shape;1710;p144" title="Lexus_new light_4x5_Celtra.mp4">
            <a:hlinkClick r:id="rId9"/>
          </p:cNvPr>
          <p:cNvPicPr preferRelativeResize="0"/>
          <p:nvPr/>
        </p:nvPicPr>
        <p:blipFill>
          <a:blip r:embed="rId10">
            <a:alphaModFix/>
          </a:blip>
          <a:stretch>
            <a:fillRect/>
          </a:stretch>
        </p:blipFill>
        <p:spPr>
          <a:xfrm>
            <a:off x="5912700" y="1051150"/>
            <a:ext cx="2637001" cy="3296251"/>
          </a:xfrm>
          <a:prstGeom prst="rect">
            <a:avLst/>
          </a:prstGeom>
          <a:noFill/>
          <a:ln>
            <a:noFill/>
          </a:ln>
        </p:spPr>
      </p:pic>
      <p:pic>
        <p:nvPicPr>
          <p:cNvPr id="1711" name="Google Shape;1711;p144" title="Lexus_new light_4x5_Celtra.mp4">
            <a:hlinkClick r:id="rId11"/>
          </p:cNvPr>
          <p:cNvPicPr preferRelativeResize="0"/>
          <p:nvPr/>
        </p:nvPicPr>
        <p:blipFill>
          <a:blip r:embed="rId10">
            <a:alphaModFix/>
          </a:blip>
          <a:stretch>
            <a:fillRect/>
          </a:stretch>
        </p:blipFill>
        <p:spPr>
          <a:xfrm>
            <a:off x="5934620" y="1051150"/>
            <a:ext cx="2615080" cy="32688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6" name="Shape 1716"/>
        <p:cNvGrpSpPr/>
        <p:nvPr/>
      </p:nvGrpSpPr>
      <p:grpSpPr>
        <a:xfrm>
          <a:off x="0" y="0"/>
          <a:ext cx="0" cy="0"/>
          <a:chOff x="0" y="0"/>
          <a:chExt cx="0" cy="0"/>
        </a:xfrm>
      </p:grpSpPr>
      <p:pic>
        <p:nvPicPr>
          <p:cNvPr id="1717" name="Google Shape;1717;p14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18" name="Google Shape;1718;p14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19" name="Google Shape;1719;p14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0" name="Google Shape;1720;p14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721" name="Google Shape;1721;p145"/>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6.LEXUS NX</a:t>
            </a:r>
            <a:endParaRPr sz="3000">
              <a:solidFill>
                <a:schemeClr val="lt1"/>
              </a:solidFill>
              <a:latin typeface="Plus Jakarta Sans"/>
              <a:ea typeface="Plus Jakarta Sans"/>
              <a:cs typeface="Plus Jakarta Sans"/>
              <a:sym typeface="Plus Jakarta Sans"/>
            </a:endParaRPr>
          </a:p>
        </p:txBody>
      </p:sp>
      <p:sp>
        <p:nvSpPr>
          <p:cNvPr id="1722" name="Google Shape;1722;p145"/>
          <p:cNvSpPr txBox="1"/>
          <p:nvPr/>
        </p:nvSpPr>
        <p:spPr>
          <a:xfrm>
            <a:off x="458225" y="947675"/>
            <a:ext cx="3402600" cy="44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8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b="1" lang="nl" sz="1100">
                <a:solidFill>
                  <a:schemeClr val="lt2"/>
                </a:solidFill>
              </a:rPr>
              <a:t>See premium business mobility in a new light.</a:t>
            </a:r>
            <a:endParaRPr b="1" sz="1100">
              <a:solidFill>
                <a:schemeClr val="lt2"/>
              </a:solidFill>
            </a:endParaRPr>
          </a:p>
          <a:p>
            <a:pPr indent="0" lvl="0" marL="0" rtl="0" algn="l">
              <a:lnSpc>
                <a:spcPct val="115000"/>
              </a:lnSpc>
              <a:spcBef>
                <a:spcPts val="1200"/>
              </a:spcBef>
              <a:spcAft>
                <a:spcPts val="0"/>
              </a:spcAft>
              <a:buNone/>
            </a:pPr>
            <a:r>
              <a:rPr lang="nl" sz="1100">
                <a:solidFill>
                  <a:schemeClr val="lt2"/>
                </a:solidFill>
              </a:rPr>
              <a:t>The Lexus NX brings together refined comfort and KINTO’s premium mobility services, creating one smooth, seamless experience from start to finish.</a:t>
            </a:r>
            <a:endParaRPr sz="1100">
              <a:solidFill>
                <a:schemeClr val="lt2"/>
              </a:solidFill>
            </a:endParaRPr>
          </a:p>
          <a:p>
            <a:pPr indent="0" lvl="0" marL="0" rtl="0" algn="l">
              <a:lnSpc>
                <a:spcPct val="115000"/>
              </a:lnSpc>
              <a:spcBef>
                <a:spcPts val="1200"/>
              </a:spcBef>
              <a:spcAft>
                <a:spcPts val="0"/>
              </a:spcAft>
              <a:buNone/>
            </a:pPr>
            <a:r>
              <a:rPr lang="nl" sz="1100">
                <a:solidFill>
                  <a:schemeClr val="lt2"/>
                </a:solidFill>
              </a:rPr>
              <a:t>Everything taken care of. More peace of mind. More time to enjoy the drive.</a:t>
            </a:r>
            <a:endParaRPr sz="1100">
              <a:solidFill>
                <a:schemeClr val="lt2"/>
              </a:solidFill>
            </a:endParaRPr>
          </a:p>
          <a:p>
            <a:pPr indent="0" lvl="0" marL="0" rtl="0" algn="l">
              <a:lnSpc>
                <a:spcPct val="115000"/>
              </a:lnSpc>
              <a:spcBef>
                <a:spcPts val="1200"/>
              </a:spcBef>
              <a:spcAft>
                <a:spcPts val="0"/>
              </a:spcAft>
              <a:buNone/>
            </a:pPr>
            <a:r>
              <a:rPr b="1" lang="nl" sz="1100">
                <a:solidFill>
                  <a:schemeClr val="lt2"/>
                </a:solidFill>
              </a:rPr>
              <a:t>One Partner. Every Solution.</a:t>
            </a:r>
            <a:endParaRPr b="1" sz="1100">
              <a:solidFill>
                <a:schemeClr val="lt2"/>
              </a:solidFill>
            </a:endParaRPr>
          </a:p>
          <a:p>
            <a:pPr indent="0" lvl="0" marL="0" rtl="0" algn="l">
              <a:lnSpc>
                <a:spcPct val="115000"/>
              </a:lnSpc>
              <a:spcBef>
                <a:spcPts val="1200"/>
              </a:spcBef>
              <a:spcAft>
                <a:spcPts val="0"/>
              </a:spcAft>
              <a:buNone/>
            </a:pPr>
            <a:r>
              <a:rPr lang="nl" sz="1100">
                <a:solidFill>
                  <a:schemeClr val="lt2"/>
                </a:solidFill>
              </a:rPr>
              <a:t>#KINTO #LexusNX</a:t>
            </a:r>
            <a:endParaRPr sz="1100">
              <a:solidFill>
                <a:schemeClr val="lt2"/>
              </a:solidFill>
            </a:endParaRPr>
          </a:p>
          <a:p>
            <a:pPr indent="0" lvl="0" marL="0" rtl="0" algn="l">
              <a:spcBef>
                <a:spcPts val="1200"/>
              </a:spcBef>
              <a:spcAft>
                <a:spcPts val="0"/>
              </a:spcAft>
              <a:buNone/>
            </a:pPr>
            <a:r>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723" name="Google Shape;1723;p14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24" name="Google Shape;1724;p14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725" name="Google Shape;1725;p145"/>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726" name="Google Shape;1726;p145"/>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727" name="Google Shape;1727;p145" title="Scherm­afbeelding 2026-09-18 om 12.52.54.png"/>
          <p:cNvPicPr preferRelativeResize="0"/>
          <p:nvPr/>
        </p:nvPicPr>
        <p:blipFill>
          <a:blip r:embed="rId8">
            <a:alphaModFix/>
          </a:blip>
          <a:stretch>
            <a:fillRect/>
          </a:stretch>
        </p:blipFill>
        <p:spPr>
          <a:xfrm>
            <a:off x="5947026" y="1047100"/>
            <a:ext cx="2558300" cy="3187149"/>
          </a:xfrm>
          <a:prstGeom prst="rect">
            <a:avLst/>
          </a:prstGeom>
          <a:noFill/>
          <a:ln>
            <a:noFill/>
          </a:ln>
        </p:spPr>
      </p:pic>
      <p:pic>
        <p:nvPicPr>
          <p:cNvPr id="1728" name="Google Shape;1728;p145" title="Lexus_new light_4x5_Celtra.mp4">
            <a:hlinkClick r:id="rId9"/>
          </p:cNvPr>
          <p:cNvPicPr preferRelativeResize="0"/>
          <p:nvPr/>
        </p:nvPicPr>
        <p:blipFill>
          <a:blip r:embed="rId10">
            <a:alphaModFix/>
          </a:blip>
          <a:stretch>
            <a:fillRect/>
          </a:stretch>
        </p:blipFill>
        <p:spPr>
          <a:xfrm>
            <a:off x="5912700" y="1051150"/>
            <a:ext cx="2637001" cy="3296251"/>
          </a:xfrm>
          <a:prstGeom prst="rect">
            <a:avLst/>
          </a:prstGeom>
          <a:noFill/>
          <a:ln>
            <a:noFill/>
          </a:ln>
        </p:spPr>
      </p:pic>
      <p:pic>
        <p:nvPicPr>
          <p:cNvPr id="1729" name="Google Shape;1729;p145" title="Lexus_new light_4x5_Celtra.mp4">
            <a:hlinkClick r:id="rId11"/>
          </p:cNvPr>
          <p:cNvPicPr preferRelativeResize="0"/>
          <p:nvPr/>
        </p:nvPicPr>
        <p:blipFill>
          <a:blip r:embed="rId10">
            <a:alphaModFix/>
          </a:blip>
          <a:stretch>
            <a:fillRect/>
          </a:stretch>
        </p:blipFill>
        <p:spPr>
          <a:xfrm>
            <a:off x="5934620" y="1051150"/>
            <a:ext cx="2615080" cy="32688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pic>
        <p:nvPicPr>
          <p:cNvPr id="1735" name="Google Shape;1735;p14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36" name="Google Shape;1736;p14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37" name="Google Shape;1737;p14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8" name="Google Shape;1738;p14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739" name="Google Shape;1739;p146"/>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7.Q&amp;A EMPLOYEES</a:t>
            </a:r>
            <a:endParaRPr sz="3000">
              <a:solidFill>
                <a:schemeClr val="lt1"/>
              </a:solidFill>
              <a:latin typeface="Plus Jakarta Sans"/>
              <a:ea typeface="Plus Jakarta Sans"/>
              <a:cs typeface="Plus Jakarta Sans"/>
              <a:sym typeface="Plus Jakarta Sans"/>
            </a:endParaRPr>
          </a:p>
        </p:txBody>
      </p:sp>
      <p:sp>
        <p:nvSpPr>
          <p:cNvPr id="1740" name="Google Shape;1740;p146"/>
          <p:cNvSpPr txBox="1"/>
          <p:nvPr/>
        </p:nvSpPr>
        <p:spPr>
          <a:xfrm>
            <a:off x="414625" y="3138250"/>
            <a:ext cx="3361800" cy="44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600">
                <a:solidFill>
                  <a:schemeClr val="lt1"/>
                </a:solidFill>
                <a:latin typeface="Plus Jakarta Sans Light"/>
                <a:ea typeface="Plus Jakarta Sans Light"/>
                <a:cs typeface="Plus Jakarta Sans Light"/>
                <a:sym typeface="Plus Jakarta Sans Light"/>
              </a:rPr>
              <a:t>COPY - LI </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br>
              <a:rPr lang="nl" sz="800">
                <a:solidFill>
                  <a:schemeClr val="lt1"/>
                </a:solidFill>
                <a:latin typeface="Plus Jakarta Sans Light"/>
                <a:ea typeface="Plus Jakarta Sans Light"/>
                <a:cs typeface="Plus Jakarta Sans Light"/>
                <a:sym typeface="Plus Jakarta Sans Light"/>
              </a:rPr>
            </a:br>
            <a:r>
              <a:rPr lang="nl" sz="800">
                <a:solidFill>
                  <a:schemeClr val="lt1"/>
                </a:solidFill>
                <a:latin typeface="Plus Jakarta Sans Light"/>
                <a:ea typeface="Plus Jakarta Sans Light"/>
                <a:cs typeface="Plus Jakarta Sans Light"/>
                <a:sym typeface="Plus Jakarta Sans Light"/>
              </a:rPr>
              <a:t>Could you explain your work using online emojis? </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800">
                <a:solidFill>
                  <a:schemeClr val="lt1"/>
                </a:solidFill>
                <a:latin typeface="Plus Jakarta Sans Light"/>
                <a:ea typeface="Plus Jakarta Sans Light"/>
                <a:cs typeface="Plus Jakarta Sans Light"/>
                <a:sym typeface="Plus Jakarta Sans Light"/>
              </a:rPr>
              <a:t>We challenged @Victoria and @Yves to describe what KINTO Europe does without words first. Their answers reveal two sides of the same story: listening to customer needs and bringing expertise together to shape mobility solutions across Europe.</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800">
                <a:solidFill>
                  <a:schemeClr val="lt1"/>
                </a:solidFill>
                <a:latin typeface="Plus Jakarta Sans Light"/>
                <a:ea typeface="Plus Jakarta Sans Light"/>
                <a:cs typeface="Plus Jakarta Sans Light"/>
                <a:sym typeface="Plus Jakarta Sans Light"/>
              </a:rPr>
              <a:t>Which three emojis would you use to describe KINTO? </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800">
                <a:solidFill>
                  <a:schemeClr val="lt1"/>
                </a:solidFill>
                <a:latin typeface="Plus Jakarta Sans Light"/>
                <a:ea typeface="Plus Jakarta Sans Light"/>
                <a:cs typeface="Plus Jakarta Sans Light"/>
                <a:sym typeface="Plus Jakarta Sans Light"/>
              </a:rPr>
              <a:t>#KINTO #MeetTheTeam #Mobility</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800">
                <a:solidFill>
                  <a:schemeClr val="lt1"/>
                </a:solidFill>
                <a:latin typeface="Plus Jakarta Sans Light"/>
                <a:ea typeface="Plus Jakarta Sans Light"/>
                <a:cs typeface="Plus Jakarta Sans Light"/>
                <a:sym typeface="Plus Jakarta Sans Light"/>
              </a:rPr>
              <a:t>Join the KINTO community.</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800">
              <a:solidFill>
                <a:schemeClr val="lt1"/>
              </a:solidFill>
              <a:latin typeface="Plus Jakarta Sans Light"/>
              <a:ea typeface="Plus Jakarta Sans Light"/>
              <a:cs typeface="Plus Jakarta Sans Light"/>
              <a:sym typeface="Plus Jakarta Sans Light"/>
            </a:endParaRPr>
          </a:p>
        </p:txBody>
      </p:sp>
      <p:pic>
        <p:nvPicPr>
          <p:cNvPr id="1741" name="Google Shape;1741;p14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42" name="Google Shape;1742;p14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743" name="Google Shape;1743;p146"/>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744" name="Google Shape;1744;p146" title="Carousel Q&amp;A SEPT_1.png"/>
          <p:cNvPicPr preferRelativeResize="0"/>
          <p:nvPr/>
        </p:nvPicPr>
        <p:blipFill rotWithShape="1">
          <a:blip r:embed="rId6">
            <a:alphaModFix/>
          </a:blip>
          <a:srcRect b="0" l="0" r="0" t="0"/>
          <a:stretch/>
        </p:blipFill>
        <p:spPr>
          <a:xfrm>
            <a:off x="2616612" y="800350"/>
            <a:ext cx="2074100" cy="2592624"/>
          </a:xfrm>
          <a:prstGeom prst="rect">
            <a:avLst/>
          </a:prstGeom>
          <a:noFill/>
          <a:ln>
            <a:noFill/>
          </a:ln>
        </p:spPr>
      </p:pic>
      <p:pic>
        <p:nvPicPr>
          <p:cNvPr id="1745" name="Google Shape;1745;p146" title="Carousel Q&amp;A SEPT_2.png"/>
          <p:cNvPicPr preferRelativeResize="0"/>
          <p:nvPr/>
        </p:nvPicPr>
        <p:blipFill>
          <a:blip r:embed="rId7">
            <a:alphaModFix/>
          </a:blip>
          <a:stretch>
            <a:fillRect/>
          </a:stretch>
        </p:blipFill>
        <p:spPr>
          <a:xfrm>
            <a:off x="4690712" y="800350"/>
            <a:ext cx="2074100" cy="2592624"/>
          </a:xfrm>
          <a:prstGeom prst="rect">
            <a:avLst/>
          </a:prstGeom>
          <a:noFill/>
          <a:ln>
            <a:noFill/>
          </a:ln>
        </p:spPr>
      </p:pic>
      <p:pic>
        <p:nvPicPr>
          <p:cNvPr id="1746" name="Google Shape;1746;p146" title="Carousel Q&amp;A SEPT_3.png"/>
          <p:cNvPicPr preferRelativeResize="0"/>
          <p:nvPr/>
        </p:nvPicPr>
        <p:blipFill rotWithShape="1">
          <a:blip r:embed="rId8">
            <a:alphaModFix/>
          </a:blip>
          <a:srcRect b="0" l="0" r="0" t="0"/>
          <a:stretch/>
        </p:blipFill>
        <p:spPr>
          <a:xfrm>
            <a:off x="6754687" y="800350"/>
            <a:ext cx="2074099" cy="25926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1" name="Shape 1751"/>
        <p:cNvGrpSpPr/>
        <p:nvPr/>
      </p:nvGrpSpPr>
      <p:grpSpPr>
        <a:xfrm>
          <a:off x="0" y="0"/>
          <a:ext cx="0" cy="0"/>
          <a:chOff x="0" y="0"/>
          <a:chExt cx="0" cy="0"/>
        </a:xfrm>
      </p:grpSpPr>
      <p:pic>
        <p:nvPicPr>
          <p:cNvPr id="1752" name="Google Shape;1752;p14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53" name="Google Shape;1753;p14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54" name="Google Shape;1754;p14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5" name="Google Shape;1755;p14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756" name="Google Shape;1756;p147"/>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7.Q&amp;A EMPLOYEES</a:t>
            </a:r>
            <a:endParaRPr sz="3000">
              <a:solidFill>
                <a:schemeClr val="lt1"/>
              </a:solidFill>
              <a:latin typeface="Plus Jakarta Sans"/>
              <a:ea typeface="Plus Jakarta Sans"/>
              <a:cs typeface="Plus Jakarta Sans"/>
              <a:sym typeface="Plus Jakarta Sans"/>
            </a:endParaRPr>
          </a:p>
        </p:txBody>
      </p:sp>
      <p:sp>
        <p:nvSpPr>
          <p:cNvPr id="1757" name="Google Shape;1757;p147"/>
          <p:cNvSpPr txBox="1"/>
          <p:nvPr/>
        </p:nvSpPr>
        <p:spPr>
          <a:xfrm>
            <a:off x="306825" y="3392975"/>
            <a:ext cx="3402600" cy="44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800">
                <a:solidFill>
                  <a:schemeClr val="lt1"/>
                </a:solidFill>
                <a:latin typeface="Plus Jakarta Sans Light"/>
                <a:ea typeface="Plus Jakarta Sans Light"/>
                <a:cs typeface="Plus Jakarta Sans Light"/>
                <a:sym typeface="Plus Jakarta Sans Light"/>
              </a:rPr>
              <a:t>👂 or 😃💡? </a:t>
            </a:r>
            <a:br>
              <a:rPr lang="nl" sz="800">
                <a:solidFill>
                  <a:schemeClr val="lt1"/>
                </a:solidFill>
                <a:latin typeface="Plus Jakarta Sans Light"/>
                <a:ea typeface="Plus Jakarta Sans Light"/>
                <a:cs typeface="Plus Jakarta Sans Light"/>
                <a:sym typeface="Plus Jakarta Sans Light"/>
              </a:rPr>
            </a:br>
            <a:br>
              <a:rPr lang="nl" sz="800">
                <a:solidFill>
                  <a:schemeClr val="lt1"/>
                </a:solidFill>
                <a:latin typeface="Plus Jakarta Sans Light"/>
                <a:ea typeface="Plus Jakarta Sans Light"/>
                <a:cs typeface="Plus Jakarta Sans Light"/>
                <a:sym typeface="Plus Jakarta Sans Light"/>
              </a:rPr>
            </a:br>
            <a:r>
              <a:rPr lang="nl" sz="800">
                <a:solidFill>
                  <a:schemeClr val="lt1"/>
                </a:solidFill>
                <a:latin typeface="Plus Jakarta Sans Light"/>
                <a:ea typeface="Plus Jakarta Sans Light"/>
                <a:cs typeface="Plus Jakarta Sans Light"/>
                <a:sym typeface="Plus Jakarta Sans Light"/>
              </a:rPr>
              <a:t>Victoria and Yves were asked to explain what KINTO Europe does using emojis, and their answers took two very different routes. </a:t>
            </a:r>
            <a:br>
              <a:rPr lang="nl" sz="800">
                <a:solidFill>
                  <a:schemeClr val="lt1"/>
                </a:solidFill>
                <a:latin typeface="Plus Jakarta Sans Light"/>
                <a:ea typeface="Plus Jakarta Sans Light"/>
                <a:cs typeface="Plus Jakarta Sans Light"/>
                <a:sym typeface="Plus Jakarta Sans Light"/>
              </a:rPr>
            </a:br>
            <a:br>
              <a:rPr lang="nl" sz="800">
                <a:solidFill>
                  <a:schemeClr val="lt1"/>
                </a:solidFill>
                <a:latin typeface="Plus Jakarta Sans Light"/>
                <a:ea typeface="Plus Jakarta Sans Light"/>
                <a:cs typeface="Plus Jakarta Sans Light"/>
                <a:sym typeface="Plus Jakarta Sans Light"/>
              </a:rPr>
            </a:br>
            <a:r>
              <a:rPr lang="nl" sz="800">
                <a:solidFill>
                  <a:schemeClr val="lt1"/>
                </a:solidFill>
                <a:latin typeface="Plus Jakarta Sans Light"/>
                <a:ea typeface="Plus Jakarta Sans Light"/>
                <a:cs typeface="Plus Jakarta Sans Light"/>
                <a:sym typeface="Plus Jakarta Sans Light"/>
              </a:rPr>
              <a:t>Swipe to see what they answered and then leave your own answer in the comments 👇</a:t>
            </a:r>
            <a:br>
              <a:rPr lang="nl" sz="800">
                <a:solidFill>
                  <a:schemeClr val="lt1"/>
                </a:solidFill>
                <a:latin typeface="Plus Jakarta Sans Light"/>
                <a:ea typeface="Plus Jakarta Sans Light"/>
                <a:cs typeface="Plus Jakarta Sans Light"/>
                <a:sym typeface="Plus Jakarta Sans Light"/>
              </a:rPr>
            </a:br>
            <a:br>
              <a:rPr lang="nl" sz="800">
                <a:solidFill>
                  <a:schemeClr val="lt1"/>
                </a:solidFill>
                <a:latin typeface="Plus Jakarta Sans Light"/>
                <a:ea typeface="Plus Jakarta Sans Light"/>
                <a:cs typeface="Plus Jakarta Sans Light"/>
                <a:sym typeface="Plus Jakarta Sans Light"/>
              </a:rPr>
            </a:br>
            <a:r>
              <a:rPr lang="nl" sz="800">
                <a:solidFill>
                  <a:schemeClr val="lt1"/>
                </a:solidFill>
                <a:latin typeface="Plus Jakarta Sans Light"/>
                <a:ea typeface="Plus Jakarta Sans Light"/>
                <a:cs typeface="Plus Jakarta Sans Light"/>
                <a:sym typeface="Plus Jakarta Sans Light"/>
              </a:rPr>
              <a:t>#KINTO #MeetTheTeam #Mobility</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800">
                <a:solidFill>
                  <a:schemeClr val="lt1"/>
                </a:solidFill>
                <a:latin typeface="Plus Jakarta Sans Light"/>
                <a:ea typeface="Plus Jakarta Sans Light"/>
                <a:cs typeface="Plus Jakarta Sans Light"/>
                <a:sym typeface="Plus Jakarta Sans Light"/>
              </a:rPr>
              <a:t>Join the KINTO community.</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800">
              <a:solidFill>
                <a:schemeClr val="lt1"/>
              </a:solidFill>
              <a:latin typeface="Plus Jakarta Sans Light"/>
              <a:ea typeface="Plus Jakarta Sans Light"/>
              <a:cs typeface="Plus Jakarta Sans Light"/>
              <a:sym typeface="Plus Jakarta Sans Light"/>
            </a:endParaRPr>
          </a:p>
        </p:txBody>
      </p:sp>
      <p:pic>
        <p:nvPicPr>
          <p:cNvPr id="1758" name="Google Shape;1758;p14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59" name="Google Shape;1759;p14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760" name="Google Shape;1760;p147"/>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761" name="Google Shape;1761;p147" title="Carousel Q&amp;A SEPT_1.png"/>
          <p:cNvPicPr preferRelativeResize="0"/>
          <p:nvPr/>
        </p:nvPicPr>
        <p:blipFill>
          <a:blip r:embed="rId6">
            <a:alphaModFix/>
          </a:blip>
          <a:stretch>
            <a:fillRect/>
          </a:stretch>
        </p:blipFill>
        <p:spPr>
          <a:xfrm>
            <a:off x="2616612" y="800350"/>
            <a:ext cx="2074100" cy="2592624"/>
          </a:xfrm>
          <a:prstGeom prst="rect">
            <a:avLst/>
          </a:prstGeom>
          <a:noFill/>
          <a:ln>
            <a:noFill/>
          </a:ln>
        </p:spPr>
      </p:pic>
      <p:pic>
        <p:nvPicPr>
          <p:cNvPr id="1762" name="Google Shape;1762;p147" title="Carousel Q&amp;A SEPT_2.png"/>
          <p:cNvPicPr preferRelativeResize="0"/>
          <p:nvPr/>
        </p:nvPicPr>
        <p:blipFill>
          <a:blip r:embed="rId7">
            <a:alphaModFix/>
          </a:blip>
          <a:stretch>
            <a:fillRect/>
          </a:stretch>
        </p:blipFill>
        <p:spPr>
          <a:xfrm>
            <a:off x="4690712" y="800350"/>
            <a:ext cx="2074100" cy="2592624"/>
          </a:xfrm>
          <a:prstGeom prst="rect">
            <a:avLst/>
          </a:prstGeom>
          <a:noFill/>
          <a:ln>
            <a:noFill/>
          </a:ln>
        </p:spPr>
      </p:pic>
      <p:pic>
        <p:nvPicPr>
          <p:cNvPr id="1763" name="Google Shape;1763;p147" title="Carousel Q&amp;A SEPT_3.png"/>
          <p:cNvPicPr preferRelativeResize="0"/>
          <p:nvPr/>
        </p:nvPicPr>
        <p:blipFill>
          <a:blip r:embed="rId8">
            <a:alphaModFix/>
          </a:blip>
          <a:stretch>
            <a:fillRect/>
          </a:stretch>
        </p:blipFill>
        <p:spPr>
          <a:xfrm>
            <a:off x="6754687" y="800350"/>
            <a:ext cx="2074099" cy="2592624"/>
          </a:xfrm>
          <a:prstGeom prst="rect">
            <a:avLst/>
          </a:prstGeom>
          <a:noFill/>
          <a:ln>
            <a:noFill/>
          </a:ln>
        </p:spPr>
      </p:pic>
      <p:pic>
        <p:nvPicPr>
          <p:cNvPr id="1764" name="Google Shape;1764;p147" title="Carousel Q&amp;A SEPT_3.png"/>
          <p:cNvPicPr preferRelativeResize="0"/>
          <p:nvPr/>
        </p:nvPicPr>
        <p:blipFill rotWithShape="1">
          <a:blip r:embed="rId9">
            <a:alphaModFix/>
          </a:blip>
          <a:srcRect b="0" l="0" r="0" t="0"/>
          <a:stretch/>
        </p:blipFill>
        <p:spPr>
          <a:xfrm>
            <a:off x="6754687" y="800350"/>
            <a:ext cx="2074099" cy="2592624"/>
          </a:xfrm>
          <a:prstGeom prst="rect">
            <a:avLst/>
          </a:prstGeom>
          <a:noFill/>
          <a:ln>
            <a:noFill/>
          </a:ln>
        </p:spPr>
      </p:pic>
      <p:pic>
        <p:nvPicPr>
          <p:cNvPr id="1765" name="Google Shape;1765;p147" title="Carousel Q&amp;A SEPT_1.png"/>
          <p:cNvPicPr preferRelativeResize="0"/>
          <p:nvPr/>
        </p:nvPicPr>
        <p:blipFill rotWithShape="1">
          <a:blip r:embed="rId10">
            <a:alphaModFix/>
          </a:blip>
          <a:srcRect b="0" l="0" r="0" t="0"/>
          <a:stretch/>
        </p:blipFill>
        <p:spPr>
          <a:xfrm>
            <a:off x="2616612" y="800350"/>
            <a:ext cx="2074100" cy="25926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0" name="Shape 1770"/>
        <p:cNvGrpSpPr/>
        <p:nvPr/>
      </p:nvGrpSpPr>
      <p:grpSpPr>
        <a:xfrm>
          <a:off x="0" y="0"/>
          <a:ext cx="0" cy="0"/>
          <a:chOff x="0" y="0"/>
          <a:chExt cx="0" cy="0"/>
        </a:xfrm>
      </p:grpSpPr>
      <p:pic>
        <p:nvPicPr>
          <p:cNvPr id="1771" name="Google Shape;1771;p14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72" name="Google Shape;1772;p14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73" name="Google Shape;1773;p14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4" name="Google Shape;1774;p14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775" name="Google Shape;1775;p148"/>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7.Q&amp;A EMPLOYEES</a:t>
            </a:r>
            <a:endParaRPr sz="3000">
              <a:solidFill>
                <a:schemeClr val="lt1"/>
              </a:solidFill>
              <a:latin typeface="Plus Jakarta Sans"/>
              <a:ea typeface="Plus Jakarta Sans"/>
              <a:cs typeface="Plus Jakarta Sans"/>
              <a:sym typeface="Plus Jakarta Sans"/>
            </a:endParaRPr>
          </a:p>
        </p:txBody>
      </p:sp>
      <p:sp>
        <p:nvSpPr>
          <p:cNvPr id="1776" name="Google Shape;1776;p148"/>
          <p:cNvSpPr txBox="1"/>
          <p:nvPr/>
        </p:nvSpPr>
        <p:spPr>
          <a:xfrm>
            <a:off x="504325" y="3224275"/>
            <a:ext cx="3402600" cy="442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800">
                <a:solidFill>
                  <a:schemeClr val="lt1"/>
                </a:solidFill>
                <a:latin typeface="Plus Jakarta Sans Light"/>
                <a:ea typeface="Plus Jakarta Sans Light"/>
                <a:cs typeface="Plus Jakarta Sans Light"/>
                <a:sym typeface="Plus Jakarta Sans Light"/>
              </a:rPr>
              <a:t>How many emojis does it take to explain  KINTO Europe? </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800">
                <a:solidFill>
                  <a:schemeClr val="lt1"/>
                </a:solidFill>
                <a:latin typeface="Plus Jakarta Sans Light"/>
                <a:ea typeface="Plus Jakarta Sans Light"/>
                <a:cs typeface="Plus Jakarta Sans Light"/>
                <a:sym typeface="Plus Jakarta Sans Light"/>
              </a:rPr>
              <a:t>Victoria and Yves each created their own emoji answer, showing how different perspectives come together in one European team. Swipe to discover what their answer meant. </a:t>
            </a:r>
            <a:br>
              <a:rPr lang="nl" sz="800">
                <a:solidFill>
                  <a:schemeClr val="lt1"/>
                </a:solidFill>
                <a:latin typeface="Plus Jakarta Sans Light"/>
                <a:ea typeface="Plus Jakarta Sans Light"/>
                <a:cs typeface="Plus Jakarta Sans Light"/>
                <a:sym typeface="Plus Jakarta Sans Light"/>
              </a:rPr>
            </a:br>
            <a:br>
              <a:rPr lang="nl" sz="800">
                <a:solidFill>
                  <a:schemeClr val="lt1"/>
                </a:solidFill>
                <a:latin typeface="Plus Jakarta Sans Light"/>
                <a:ea typeface="Plus Jakarta Sans Light"/>
                <a:cs typeface="Plus Jakarta Sans Light"/>
                <a:sym typeface="Plus Jakarta Sans Light"/>
              </a:rPr>
            </a:br>
            <a:r>
              <a:rPr lang="nl" sz="800">
                <a:solidFill>
                  <a:schemeClr val="lt1"/>
                </a:solidFill>
                <a:latin typeface="Plus Jakarta Sans Light"/>
                <a:ea typeface="Plus Jakarta Sans Light"/>
                <a:cs typeface="Plus Jakarta Sans Light"/>
                <a:sym typeface="Plus Jakarta Sans Light"/>
              </a:rPr>
              <a:t>How would you explain KINTO using only emojis? Share your answer in the comments! </a:t>
            </a:r>
            <a:br>
              <a:rPr lang="nl" sz="800">
                <a:solidFill>
                  <a:schemeClr val="lt1"/>
                </a:solidFill>
                <a:latin typeface="Plus Jakarta Sans Light"/>
                <a:ea typeface="Plus Jakarta Sans Light"/>
                <a:cs typeface="Plus Jakarta Sans Light"/>
                <a:sym typeface="Plus Jakarta Sans Light"/>
              </a:rPr>
            </a:br>
            <a:br>
              <a:rPr lang="nl" sz="800">
                <a:solidFill>
                  <a:schemeClr val="lt1"/>
                </a:solidFill>
                <a:latin typeface="Plus Jakarta Sans Light"/>
                <a:ea typeface="Plus Jakarta Sans Light"/>
                <a:cs typeface="Plus Jakarta Sans Light"/>
                <a:sym typeface="Plus Jakarta Sans Light"/>
              </a:rPr>
            </a:br>
            <a:r>
              <a:rPr lang="nl" sz="800">
                <a:solidFill>
                  <a:schemeClr val="lt1"/>
                </a:solidFill>
                <a:latin typeface="Plus Jakarta Sans"/>
                <a:ea typeface="Plus Jakarta Sans"/>
                <a:cs typeface="Plus Jakarta Sans"/>
                <a:sym typeface="Plus Jakarta Sans"/>
              </a:rPr>
              <a:t>#KINTO #MeetTheTeam #Mobility</a:t>
            </a:r>
            <a:endParaRPr sz="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b="1" lang="nl" sz="800">
                <a:solidFill>
                  <a:schemeClr val="lt1"/>
                </a:solidFill>
                <a:latin typeface="Plus Jakarta Sans"/>
                <a:ea typeface="Plus Jakarta Sans"/>
                <a:cs typeface="Plus Jakarta Sans"/>
                <a:sym typeface="Plus Jakarta Sans"/>
              </a:rPr>
              <a:t>Join the KINTO community.</a:t>
            </a:r>
            <a:endParaRPr sz="800">
              <a:solidFill>
                <a:schemeClr val="lt1"/>
              </a:solidFill>
              <a:latin typeface="Plus Jakarta Sans Light"/>
              <a:ea typeface="Plus Jakarta Sans Light"/>
              <a:cs typeface="Plus Jakarta Sans Light"/>
              <a:sym typeface="Plus Jakarta Sans Light"/>
            </a:endParaRPr>
          </a:p>
        </p:txBody>
      </p:sp>
      <p:pic>
        <p:nvPicPr>
          <p:cNvPr id="1777" name="Google Shape;1777;p14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78" name="Google Shape;1778;p14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sp>
        <p:nvSpPr>
          <p:cNvPr id="1779" name="Google Shape;1779;p148"/>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780" name="Google Shape;1780;p148" title="Carousel Q&amp;A SEPT_1.png"/>
          <p:cNvPicPr preferRelativeResize="0"/>
          <p:nvPr/>
        </p:nvPicPr>
        <p:blipFill>
          <a:blip r:embed="rId6">
            <a:alphaModFix/>
          </a:blip>
          <a:stretch>
            <a:fillRect/>
          </a:stretch>
        </p:blipFill>
        <p:spPr>
          <a:xfrm>
            <a:off x="2616612" y="800350"/>
            <a:ext cx="2074100" cy="2592624"/>
          </a:xfrm>
          <a:prstGeom prst="rect">
            <a:avLst/>
          </a:prstGeom>
          <a:noFill/>
          <a:ln>
            <a:noFill/>
          </a:ln>
        </p:spPr>
      </p:pic>
      <p:pic>
        <p:nvPicPr>
          <p:cNvPr id="1781" name="Google Shape;1781;p148" title="Carousel Q&amp;A SEPT_2.png"/>
          <p:cNvPicPr preferRelativeResize="0"/>
          <p:nvPr/>
        </p:nvPicPr>
        <p:blipFill>
          <a:blip r:embed="rId7">
            <a:alphaModFix/>
          </a:blip>
          <a:stretch>
            <a:fillRect/>
          </a:stretch>
        </p:blipFill>
        <p:spPr>
          <a:xfrm>
            <a:off x="4690712" y="800350"/>
            <a:ext cx="2074100" cy="2592624"/>
          </a:xfrm>
          <a:prstGeom prst="rect">
            <a:avLst/>
          </a:prstGeom>
          <a:noFill/>
          <a:ln>
            <a:noFill/>
          </a:ln>
        </p:spPr>
      </p:pic>
      <p:pic>
        <p:nvPicPr>
          <p:cNvPr id="1782" name="Google Shape;1782;p148" title="Carousel Q&amp;A SEPT_3.png"/>
          <p:cNvPicPr preferRelativeResize="0"/>
          <p:nvPr/>
        </p:nvPicPr>
        <p:blipFill>
          <a:blip r:embed="rId8">
            <a:alphaModFix/>
          </a:blip>
          <a:stretch>
            <a:fillRect/>
          </a:stretch>
        </p:blipFill>
        <p:spPr>
          <a:xfrm>
            <a:off x="6754687" y="800350"/>
            <a:ext cx="2074099" cy="2592624"/>
          </a:xfrm>
          <a:prstGeom prst="rect">
            <a:avLst/>
          </a:prstGeom>
          <a:noFill/>
          <a:ln>
            <a:noFill/>
          </a:ln>
        </p:spPr>
      </p:pic>
      <p:pic>
        <p:nvPicPr>
          <p:cNvPr id="1783" name="Google Shape;1783;p148" title="Carousel Q&amp;A SEPT_3.png"/>
          <p:cNvPicPr preferRelativeResize="0"/>
          <p:nvPr/>
        </p:nvPicPr>
        <p:blipFill rotWithShape="1">
          <a:blip r:embed="rId9">
            <a:alphaModFix/>
          </a:blip>
          <a:srcRect b="0" l="0" r="0" t="0"/>
          <a:stretch/>
        </p:blipFill>
        <p:spPr>
          <a:xfrm>
            <a:off x="6754687" y="800350"/>
            <a:ext cx="2074099" cy="2592624"/>
          </a:xfrm>
          <a:prstGeom prst="rect">
            <a:avLst/>
          </a:prstGeom>
          <a:noFill/>
          <a:ln>
            <a:noFill/>
          </a:ln>
        </p:spPr>
      </p:pic>
      <p:pic>
        <p:nvPicPr>
          <p:cNvPr id="1784" name="Google Shape;1784;p148" title="Carousel Q&amp;A SEPT_1.png"/>
          <p:cNvPicPr preferRelativeResize="0"/>
          <p:nvPr/>
        </p:nvPicPr>
        <p:blipFill rotWithShape="1">
          <a:blip r:embed="rId10">
            <a:alphaModFix/>
          </a:blip>
          <a:srcRect b="0" l="0" r="0" t="0"/>
          <a:stretch/>
        </p:blipFill>
        <p:spPr>
          <a:xfrm>
            <a:off x="2616612" y="800350"/>
            <a:ext cx="2074100" cy="25926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9" name="Shape 1789"/>
        <p:cNvGrpSpPr/>
        <p:nvPr/>
      </p:nvGrpSpPr>
      <p:grpSpPr>
        <a:xfrm>
          <a:off x="0" y="0"/>
          <a:ext cx="0" cy="0"/>
          <a:chOff x="0" y="0"/>
          <a:chExt cx="0" cy="0"/>
        </a:xfrm>
      </p:grpSpPr>
      <p:pic>
        <p:nvPicPr>
          <p:cNvPr id="1790" name="Google Shape;1790;p14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91" name="Google Shape;1791;p14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92" name="Google Shape;1792;p14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3" name="Google Shape;1793;p14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794" name="Google Shape;1794;p149"/>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 HALLOWEEN</a:t>
            </a:r>
            <a:endParaRPr sz="3000">
              <a:solidFill>
                <a:schemeClr val="lt1"/>
              </a:solidFill>
              <a:latin typeface="Plus Jakarta Sans"/>
              <a:ea typeface="Plus Jakarta Sans"/>
              <a:cs typeface="Plus Jakarta Sans"/>
              <a:sym typeface="Plus Jakarta Sans"/>
            </a:endParaRPr>
          </a:p>
        </p:txBody>
      </p:sp>
      <p:sp>
        <p:nvSpPr>
          <p:cNvPr id="1795" name="Google Shape;1795;p149"/>
          <p:cNvSpPr txBox="1"/>
          <p:nvPr/>
        </p:nvSpPr>
        <p:spPr>
          <a:xfrm>
            <a:off x="414625" y="1118750"/>
            <a:ext cx="3389700" cy="439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Parallel parking is tough, but landing a broomstick is clearly harder.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Halloween brings out some highly unpredictable traffic. The good news? When supernatural mishaps strike, KINTO keeps horror stories off your desk. Complete insurance coverage is built right into every package.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Whether you encounter a surprise fender bender or a low-flying witch on your evening drive, we take care of the details so you can stay calm and carry 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Wishing you a safe, witch-free journey tonight. Happy Halloween from all of us at KINTO!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#HappyHalloween #SmartMobility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796" name="Google Shape;1796;p14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97" name="Google Shape;1797;p14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798" name="Google Shape;1798;p149" title="7_Top Topical Halloween_V1.png"/>
          <p:cNvPicPr preferRelativeResize="0"/>
          <p:nvPr/>
        </p:nvPicPr>
        <p:blipFill rotWithShape="1">
          <a:blip r:embed="rId6">
            <a:alphaModFix/>
          </a:blip>
          <a:srcRect b="0" l="7641" r="7641" t="0"/>
          <a:stretch/>
        </p:blipFill>
        <p:spPr>
          <a:xfrm>
            <a:off x="5912699" y="496125"/>
            <a:ext cx="2636998" cy="3890899"/>
          </a:xfrm>
          <a:prstGeom prst="rect">
            <a:avLst/>
          </a:prstGeom>
          <a:noFill/>
          <a:ln>
            <a:noFill/>
          </a:ln>
        </p:spPr>
      </p:pic>
      <p:pic>
        <p:nvPicPr>
          <p:cNvPr id="1799" name="Google Shape;1799;p149" title="7_Top Topical Halloween_V1.png"/>
          <p:cNvPicPr preferRelativeResize="0"/>
          <p:nvPr/>
        </p:nvPicPr>
        <p:blipFill rotWithShape="1">
          <a:blip r:embed="rId7">
            <a:alphaModFix/>
          </a:blip>
          <a:srcRect b="0" l="7641" r="7641" t="0"/>
          <a:stretch/>
        </p:blipFill>
        <p:spPr>
          <a:xfrm>
            <a:off x="5912699" y="496125"/>
            <a:ext cx="2636998" cy="3890899"/>
          </a:xfrm>
          <a:prstGeom prst="rect">
            <a:avLst/>
          </a:prstGeom>
          <a:noFill/>
          <a:ln>
            <a:noFill/>
          </a:ln>
        </p:spPr>
      </p:pic>
      <p:sp>
        <p:nvSpPr>
          <p:cNvPr id="1800" name="Google Shape;1800;p149"/>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801" name="Google Shape;1801;p149" title="7_Top Topical Halloween.png"/>
          <p:cNvPicPr preferRelativeResize="0"/>
          <p:nvPr/>
        </p:nvPicPr>
        <p:blipFill rotWithShape="1">
          <a:blip r:embed="rId8">
            <a:alphaModFix/>
          </a:blip>
          <a:srcRect b="0" l="7641" r="7641" t="0"/>
          <a:stretch/>
        </p:blipFill>
        <p:spPr>
          <a:xfrm>
            <a:off x="5912699" y="496125"/>
            <a:ext cx="2636998" cy="38908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6" name="Shape 1806"/>
        <p:cNvGrpSpPr/>
        <p:nvPr/>
      </p:nvGrpSpPr>
      <p:grpSpPr>
        <a:xfrm>
          <a:off x="0" y="0"/>
          <a:ext cx="0" cy="0"/>
          <a:chOff x="0" y="0"/>
          <a:chExt cx="0" cy="0"/>
        </a:xfrm>
      </p:grpSpPr>
      <p:pic>
        <p:nvPicPr>
          <p:cNvPr id="1807" name="Google Shape;1807;p15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808" name="Google Shape;1808;p15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09" name="Google Shape;1809;p15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0" name="Google Shape;1810;p15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811" name="Google Shape;1811;p150"/>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 HALLOWEEN</a:t>
            </a:r>
            <a:endParaRPr sz="3000">
              <a:solidFill>
                <a:schemeClr val="lt1"/>
              </a:solidFill>
              <a:latin typeface="Plus Jakarta Sans"/>
              <a:ea typeface="Plus Jakarta Sans"/>
              <a:cs typeface="Plus Jakarta Sans"/>
              <a:sym typeface="Plus Jakarta Sans"/>
            </a:endParaRPr>
          </a:p>
        </p:txBody>
      </p:sp>
      <p:sp>
        <p:nvSpPr>
          <p:cNvPr id="1812" name="Google Shape;1812;p150"/>
          <p:cNvSpPr txBox="1"/>
          <p:nvPr/>
        </p:nvSpPr>
        <p:spPr>
          <a:xfrm>
            <a:off x="414625" y="1118750"/>
            <a:ext cx="3389700" cy="439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Looks like someone missed flight school.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When spooky season gets a little too real, KINTO keeps the nightmares off your invoice. Full insurance coverage is included with your ride, so you get all the treats without any tricky surprises.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What's the strangest thing you've ever spotted on the road?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#HappyHalloween #SmartMobility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813" name="Google Shape;1813;p15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14" name="Google Shape;1814;p15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815" name="Google Shape;1815;p150" title="7_Top Topical Halloween.png"/>
          <p:cNvPicPr preferRelativeResize="0"/>
          <p:nvPr/>
        </p:nvPicPr>
        <p:blipFill rotWithShape="1">
          <a:blip r:embed="rId6">
            <a:alphaModFix/>
          </a:blip>
          <a:srcRect b="0" l="7641" r="7641" t="0"/>
          <a:stretch/>
        </p:blipFill>
        <p:spPr>
          <a:xfrm>
            <a:off x="5912699" y="496125"/>
            <a:ext cx="2636998" cy="3890899"/>
          </a:xfrm>
          <a:prstGeom prst="rect">
            <a:avLst/>
          </a:prstGeom>
          <a:noFill/>
          <a:ln>
            <a:noFill/>
          </a:ln>
        </p:spPr>
      </p:pic>
      <p:pic>
        <p:nvPicPr>
          <p:cNvPr id="1816" name="Google Shape;1816;p150" title="7_Top Topical Halloween_V1.png"/>
          <p:cNvPicPr preferRelativeResize="0"/>
          <p:nvPr/>
        </p:nvPicPr>
        <p:blipFill rotWithShape="1">
          <a:blip r:embed="rId7">
            <a:alphaModFix/>
          </a:blip>
          <a:srcRect b="0" l="7641" r="7641" t="0"/>
          <a:stretch/>
        </p:blipFill>
        <p:spPr>
          <a:xfrm>
            <a:off x="5912699" y="496125"/>
            <a:ext cx="2636998" cy="3890899"/>
          </a:xfrm>
          <a:prstGeom prst="rect">
            <a:avLst/>
          </a:prstGeom>
          <a:noFill/>
          <a:ln>
            <a:noFill/>
          </a:ln>
        </p:spPr>
      </p:pic>
      <p:sp>
        <p:nvSpPr>
          <p:cNvPr id="1817" name="Google Shape;1817;p150"/>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818" name="Google Shape;1818;p150" title="7_Top Topical Halloween_V1 (1).png"/>
          <p:cNvPicPr preferRelativeResize="0"/>
          <p:nvPr/>
        </p:nvPicPr>
        <p:blipFill rotWithShape="1">
          <a:blip r:embed="rId8">
            <a:alphaModFix/>
          </a:blip>
          <a:srcRect b="0" l="7641" r="7641" t="0"/>
          <a:stretch/>
        </p:blipFill>
        <p:spPr>
          <a:xfrm>
            <a:off x="5912699" y="496125"/>
            <a:ext cx="2636998" cy="3890899"/>
          </a:xfrm>
          <a:prstGeom prst="rect">
            <a:avLst/>
          </a:prstGeom>
          <a:noFill/>
          <a:ln>
            <a:noFill/>
          </a:ln>
        </p:spPr>
      </p:pic>
      <p:pic>
        <p:nvPicPr>
          <p:cNvPr id="1819" name="Google Shape;1819;p150" title="7_Top Topical Halloween.png"/>
          <p:cNvPicPr preferRelativeResize="0"/>
          <p:nvPr/>
        </p:nvPicPr>
        <p:blipFill rotWithShape="1">
          <a:blip r:embed="rId9">
            <a:alphaModFix/>
          </a:blip>
          <a:srcRect b="0" l="7641" r="7641" t="0"/>
          <a:stretch/>
        </p:blipFill>
        <p:spPr>
          <a:xfrm>
            <a:off x="5912699" y="496125"/>
            <a:ext cx="2636998" cy="38908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4" name="Shape 1824"/>
        <p:cNvGrpSpPr/>
        <p:nvPr/>
      </p:nvGrpSpPr>
      <p:grpSpPr>
        <a:xfrm>
          <a:off x="0" y="0"/>
          <a:ext cx="0" cy="0"/>
          <a:chOff x="0" y="0"/>
          <a:chExt cx="0" cy="0"/>
        </a:xfrm>
      </p:grpSpPr>
      <p:pic>
        <p:nvPicPr>
          <p:cNvPr id="1825" name="Google Shape;1825;p15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826" name="Google Shape;1826;p15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27" name="Google Shape;1827;p15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8" name="Google Shape;1828;p15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829" name="Google Shape;1829;p151"/>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 HALLOWEEN</a:t>
            </a:r>
            <a:endParaRPr sz="3000">
              <a:solidFill>
                <a:schemeClr val="lt1"/>
              </a:solidFill>
              <a:latin typeface="Plus Jakarta Sans"/>
              <a:ea typeface="Plus Jakarta Sans"/>
              <a:cs typeface="Plus Jakarta Sans"/>
              <a:sym typeface="Plus Jakarta Sans"/>
            </a:endParaRPr>
          </a:p>
        </p:txBody>
      </p:sp>
      <p:sp>
        <p:nvSpPr>
          <p:cNvPr id="1830" name="Google Shape;1830;p151"/>
          <p:cNvSpPr txBox="1"/>
          <p:nvPr/>
        </p:nvSpPr>
        <p:spPr>
          <a:xfrm>
            <a:off x="414625" y="1118750"/>
            <a:ext cx="3389700" cy="439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Low-flying witches in your area tonight? Don't panic.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Unexpected road surprises happen, especially during the witching hour. Luckily, every KINTO vehicle comes with full insurance included. Even if a rogue broomstick finds its way onto your windshield, we make sure the cleanup stays completely stress-free.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Explore our fully covered, worry-free mobility options today at kinto-mobility.eu.</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Happy Halloween!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#HappyHalloween #SmartMobility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831" name="Google Shape;1831;p15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32" name="Google Shape;1832;p15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833" name="Google Shape;1833;p15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834" name="Google Shape;1834;p151"/>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835" name="Google Shape;1835;p151" title="7_Top Topical Halloween.png"/>
          <p:cNvPicPr preferRelativeResize="0"/>
          <p:nvPr/>
        </p:nvPicPr>
        <p:blipFill rotWithShape="1">
          <a:blip r:embed="rId8">
            <a:alphaModFix/>
          </a:blip>
          <a:srcRect b="0" l="7641" r="7641" t="0"/>
          <a:stretch/>
        </p:blipFill>
        <p:spPr>
          <a:xfrm>
            <a:off x="5912699" y="496125"/>
            <a:ext cx="2636998" cy="3890899"/>
          </a:xfrm>
          <a:prstGeom prst="rect">
            <a:avLst/>
          </a:prstGeom>
          <a:noFill/>
          <a:ln>
            <a:noFill/>
          </a:ln>
        </p:spPr>
      </p:pic>
      <p:pic>
        <p:nvPicPr>
          <p:cNvPr id="1836" name="Google Shape;1836;p151" title="7_Top Topical Halloween_V1.png"/>
          <p:cNvPicPr preferRelativeResize="0"/>
          <p:nvPr/>
        </p:nvPicPr>
        <p:blipFill rotWithShape="1">
          <a:blip r:embed="rId9">
            <a:alphaModFix/>
          </a:blip>
          <a:srcRect b="0" l="7641" r="7641" t="0"/>
          <a:stretch/>
        </p:blipFill>
        <p:spPr>
          <a:xfrm>
            <a:off x="5912699" y="496125"/>
            <a:ext cx="2636998" cy="3890899"/>
          </a:xfrm>
          <a:prstGeom prst="rect">
            <a:avLst/>
          </a:prstGeom>
          <a:noFill/>
          <a:ln>
            <a:noFill/>
          </a:ln>
        </p:spPr>
      </p:pic>
      <p:pic>
        <p:nvPicPr>
          <p:cNvPr id="1837" name="Google Shape;1837;p151" title="7_Top Topical Halloween_V1 (1).png"/>
          <p:cNvPicPr preferRelativeResize="0"/>
          <p:nvPr/>
        </p:nvPicPr>
        <p:blipFill rotWithShape="1">
          <a:blip r:embed="rId10">
            <a:alphaModFix/>
          </a:blip>
          <a:srcRect b="0" l="7641" r="7641" t="0"/>
          <a:stretch/>
        </p:blipFill>
        <p:spPr>
          <a:xfrm>
            <a:off x="5912699" y="496125"/>
            <a:ext cx="2636998" cy="3890899"/>
          </a:xfrm>
          <a:prstGeom prst="rect">
            <a:avLst/>
          </a:prstGeom>
          <a:noFill/>
          <a:ln>
            <a:noFill/>
          </a:ln>
        </p:spPr>
      </p:pic>
      <p:sp>
        <p:nvSpPr>
          <p:cNvPr id="1838" name="Google Shape;1838;p151"/>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839" name="Google Shape;1839;p151" title="7_Top Topical Halloween.png"/>
          <p:cNvPicPr preferRelativeResize="0"/>
          <p:nvPr/>
        </p:nvPicPr>
        <p:blipFill rotWithShape="1">
          <a:blip r:embed="rId11">
            <a:alphaModFix/>
          </a:blip>
          <a:srcRect b="0" l="7641" r="7641" t="0"/>
          <a:stretch/>
        </p:blipFill>
        <p:spPr>
          <a:xfrm>
            <a:off x="5912699" y="496125"/>
            <a:ext cx="2636998" cy="38908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4" name="Shape 1844"/>
        <p:cNvGrpSpPr/>
        <p:nvPr/>
      </p:nvGrpSpPr>
      <p:grpSpPr>
        <a:xfrm>
          <a:off x="0" y="0"/>
          <a:ext cx="0" cy="0"/>
          <a:chOff x="0" y="0"/>
          <a:chExt cx="0" cy="0"/>
        </a:xfrm>
      </p:grpSpPr>
      <p:pic>
        <p:nvPicPr>
          <p:cNvPr id="1845" name="Google Shape;1845;p152"/>
          <p:cNvPicPr preferRelativeResize="0"/>
          <p:nvPr/>
        </p:nvPicPr>
        <p:blipFill>
          <a:blip r:embed="rId3">
            <a:alphaModFix/>
          </a:blip>
          <a:stretch>
            <a:fillRect/>
          </a:stretch>
        </p:blipFill>
        <p:spPr>
          <a:xfrm rot="5400000">
            <a:off x="1989277" y="-1998951"/>
            <a:ext cx="5151375" cy="9158077"/>
          </a:xfrm>
          <a:prstGeom prst="rect">
            <a:avLst/>
          </a:prstGeom>
          <a:noFill/>
          <a:ln>
            <a:noFill/>
          </a:ln>
        </p:spPr>
      </p:pic>
      <p:pic>
        <p:nvPicPr>
          <p:cNvPr id="1846" name="Google Shape;1846;p15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47" name="Google Shape;1847;p15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8" name="Google Shape;1848;p15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849" name="Google Shape;1849;p15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a:t>
            </a:r>
            <a:r>
              <a:rPr lang="nl" sz="3000">
                <a:solidFill>
                  <a:schemeClr val="lt1"/>
                </a:solidFill>
                <a:latin typeface="Plus Jakarta Sans"/>
                <a:ea typeface="Plus Jakarta Sans"/>
                <a:cs typeface="Plus Jakarta Sans"/>
                <a:sym typeface="Plus Jakarta Sans"/>
              </a:rPr>
              <a:t>.</a:t>
            </a:r>
            <a:r>
              <a:rPr lang="nl" sz="3000">
                <a:solidFill>
                  <a:schemeClr val="lt1"/>
                </a:solidFill>
                <a:latin typeface="Plus Jakarta Sans"/>
                <a:ea typeface="Plus Jakarta Sans"/>
                <a:cs typeface="Plus Jakarta Sans"/>
                <a:sym typeface="Plus Jakarta Sans"/>
              </a:rPr>
              <a:t> MEET THE SALES TEAM</a:t>
            </a:r>
            <a:endParaRPr sz="3000">
              <a:solidFill>
                <a:schemeClr val="lt1"/>
              </a:solidFill>
              <a:latin typeface="Plus Jakarta Sans"/>
              <a:ea typeface="Plus Jakarta Sans"/>
              <a:cs typeface="Plus Jakarta Sans"/>
              <a:sym typeface="Plus Jakarta Sans"/>
            </a:endParaRPr>
          </a:p>
        </p:txBody>
      </p:sp>
      <p:sp>
        <p:nvSpPr>
          <p:cNvPr id="1850" name="Google Shape;1850;p152"/>
          <p:cNvSpPr txBox="1"/>
          <p:nvPr/>
        </p:nvSpPr>
        <p:spPr>
          <a:xfrm>
            <a:off x="414625" y="2974575"/>
            <a:ext cx="54639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highlight>
                  <a:srgbClr val="005469"/>
                </a:highlight>
                <a:latin typeface="Plus Jakarta Sans Light"/>
                <a:ea typeface="Plus Jakarta Sans Light"/>
                <a:cs typeface="Plus Jakarta Sans Light"/>
                <a:sym typeface="Plus Jakarta Sans Light"/>
              </a:rPr>
              <a:t>COPY - LI: </a:t>
            </a:r>
            <a:endParaRPr sz="1800">
              <a:solidFill>
                <a:schemeClr val="lt1"/>
              </a:solidFill>
              <a:highlight>
                <a:srgbClr val="005469"/>
              </a:highlight>
              <a:latin typeface="Plus Jakarta Sans Light"/>
              <a:ea typeface="Plus Jakarta Sans Light"/>
              <a:cs typeface="Plus Jakarta Sans Light"/>
              <a:sym typeface="Plus Jakarta Sans Light"/>
            </a:endParaRPr>
          </a:p>
          <a:p>
            <a:pPr indent="0" lvl="0" marL="0" rtl="0" algn="l">
              <a:lnSpc>
                <a:spcPct val="115000"/>
              </a:lnSpc>
              <a:spcBef>
                <a:spcPts val="0"/>
              </a:spcBef>
              <a:spcAft>
                <a:spcPts val="0"/>
              </a:spcAft>
              <a:buNone/>
            </a:pPr>
            <a:r>
              <a:rPr lang="nl" sz="1000">
                <a:solidFill>
                  <a:schemeClr val="lt1"/>
                </a:solidFill>
                <a:highlight>
                  <a:schemeClr val="accent5"/>
                </a:highlight>
              </a:rPr>
              <a:t>Bringing together diverse international backgrounds and deep mobility expertise, our European direct sales team is dedicated to supporting businesses across all European markets.</a:t>
            </a:r>
            <a:endParaRPr sz="1000">
              <a:solidFill>
                <a:schemeClr val="lt1"/>
              </a:solidFill>
              <a:highlight>
                <a:schemeClr val="accent5"/>
              </a:highlight>
            </a:endParaRPr>
          </a:p>
          <a:p>
            <a:pPr indent="0" lvl="0" marL="0" rtl="0" algn="l">
              <a:lnSpc>
                <a:spcPct val="115000"/>
              </a:lnSpc>
              <a:spcBef>
                <a:spcPts val="0"/>
              </a:spcBef>
              <a:spcAft>
                <a:spcPts val="0"/>
              </a:spcAft>
              <a:buClr>
                <a:schemeClr val="dk1"/>
              </a:buClr>
              <a:buSzPts val="1100"/>
              <a:buFont typeface="Arial"/>
              <a:buNone/>
            </a:pPr>
            <a:r>
              <a:t/>
            </a:r>
            <a:endParaRPr sz="1000">
              <a:solidFill>
                <a:schemeClr val="lt1"/>
              </a:solidFill>
              <a:highlight>
                <a:schemeClr val="accent5"/>
              </a:highlight>
            </a:endParaRPr>
          </a:p>
          <a:p>
            <a:pPr indent="0" lvl="0" marL="0" rtl="0" algn="l">
              <a:lnSpc>
                <a:spcPct val="115000"/>
              </a:lnSpc>
              <a:spcBef>
                <a:spcPts val="0"/>
              </a:spcBef>
              <a:spcAft>
                <a:spcPts val="0"/>
              </a:spcAft>
              <a:buClr>
                <a:schemeClr val="dk1"/>
              </a:buClr>
              <a:buSzPts val="1100"/>
              <a:buFont typeface="Arial"/>
              <a:buNone/>
            </a:pPr>
            <a:r>
              <a:rPr lang="nl" sz="1000">
                <a:solidFill>
                  <a:schemeClr val="lt1"/>
                </a:solidFill>
                <a:highlight>
                  <a:schemeClr val="accent5"/>
                </a:highlight>
              </a:rPr>
              <a:t>@Paul, @Michel, @Frederic, @Matthias and @Timothé will be at @Fleet Europe Days in Lisbon on October 27th and 28th to discuss your fleet and mobility challenges. Swipe to get to know them even before the event.</a:t>
            </a:r>
            <a:endParaRPr sz="1000">
              <a:solidFill>
                <a:schemeClr val="lt1"/>
              </a:solidFill>
              <a:highlight>
                <a:schemeClr val="accent5"/>
              </a:highlight>
            </a:endParaRPr>
          </a:p>
          <a:p>
            <a:pPr indent="0" lvl="0" marL="0" rtl="0" algn="l">
              <a:lnSpc>
                <a:spcPct val="115000"/>
              </a:lnSpc>
              <a:spcBef>
                <a:spcPts val="0"/>
              </a:spcBef>
              <a:spcAft>
                <a:spcPts val="0"/>
              </a:spcAft>
              <a:buClr>
                <a:schemeClr val="dk1"/>
              </a:buClr>
              <a:buSzPts val="1100"/>
              <a:buFont typeface="Arial"/>
              <a:buNone/>
            </a:pPr>
            <a:r>
              <a:rPr lang="nl" sz="1000">
                <a:solidFill>
                  <a:schemeClr val="lt1"/>
                </a:solidFill>
                <a:highlight>
                  <a:schemeClr val="accent5"/>
                </a:highlight>
              </a:rPr>
              <a:t>Ready to optimize your fleet strategy? Pre-book a meeting with our experts today or visit our stand during the event to connect in person. 🤝</a:t>
            </a:r>
            <a:endParaRPr sz="1000">
              <a:solidFill>
                <a:schemeClr val="lt1"/>
              </a:solidFill>
              <a:highlight>
                <a:schemeClr val="accent5"/>
              </a:highlight>
            </a:endParaRPr>
          </a:p>
          <a:p>
            <a:pPr indent="0" lvl="0" marL="0" rtl="0" algn="l">
              <a:lnSpc>
                <a:spcPct val="115000"/>
              </a:lnSpc>
              <a:spcBef>
                <a:spcPts val="0"/>
              </a:spcBef>
              <a:spcAft>
                <a:spcPts val="0"/>
              </a:spcAft>
              <a:buClr>
                <a:schemeClr val="dk1"/>
              </a:buClr>
              <a:buSzPts val="1100"/>
              <a:buFont typeface="Arial"/>
              <a:buNone/>
            </a:pPr>
            <a:br>
              <a:rPr lang="nl" sz="1000">
                <a:solidFill>
                  <a:schemeClr val="lt1"/>
                </a:solidFill>
                <a:highlight>
                  <a:schemeClr val="accent5"/>
                </a:highlight>
              </a:rPr>
            </a:br>
            <a:r>
              <a:rPr lang="nl" sz="1000">
                <a:solidFill>
                  <a:schemeClr val="lt1"/>
                </a:solidFill>
                <a:highlight>
                  <a:schemeClr val="accent5"/>
                </a:highlight>
              </a:rPr>
              <a:t> #KINTO  #FleetEuropeDays #MeetTheTeam</a:t>
            </a:r>
            <a:br>
              <a:rPr lang="nl" sz="1000">
                <a:solidFill>
                  <a:schemeClr val="lt1"/>
                </a:solidFill>
                <a:highlight>
                  <a:schemeClr val="accent5"/>
                </a:highlight>
              </a:rPr>
            </a:br>
            <a:r>
              <a:rPr lang="nl" sz="1000">
                <a:solidFill>
                  <a:schemeClr val="lt1"/>
                </a:solidFill>
                <a:highlight>
                  <a:schemeClr val="accent5"/>
                </a:highlight>
              </a:rPr>
              <a:t> </a:t>
            </a:r>
            <a:r>
              <a:rPr b="1" lang="nl" sz="1000">
                <a:solidFill>
                  <a:schemeClr val="lt1"/>
                </a:solidFill>
                <a:highlight>
                  <a:schemeClr val="accent5"/>
                </a:highlight>
                <a:latin typeface="Plus Jakarta Sans"/>
                <a:ea typeface="Plus Jakarta Sans"/>
                <a:cs typeface="Plus Jakarta Sans"/>
                <a:sym typeface="Plus Jakarta Sans"/>
              </a:rPr>
              <a:t>Join the KINTO community.</a:t>
            </a:r>
            <a:endParaRPr b="1" sz="1000">
              <a:solidFill>
                <a:schemeClr val="lt1"/>
              </a:solidFill>
              <a:highlight>
                <a:schemeClr val="accent5"/>
              </a:highlight>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lt1"/>
              </a:solidFill>
              <a:highlight>
                <a:srgbClr val="005469"/>
              </a:highlight>
              <a:latin typeface="Plus Jakarta Sans Light"/>
              <a:ea typeface="Plus Jakarta Sans Light"/>
              <a:cs typeface="Plus Jakarta Sans Light"/>
              <a:sym typeface="Plus Jakarta Sans Light"/>
            </a:endParaRPr>
          </a:p>
        </p:txBody>
      </p:sp>
      <p:pic>
        <p:nvPicPr>
          <p:cNvPr id="1851" name="Google Shape;1851;p15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52" name="Google Shape;1852;p15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a:t>
            </a:r>
            <a:endParaRPr sz="1200">
              <a:solidFill>
                <a:schemeClr val="dk2"/>
              </a:solidFill>
              <a:latin typeface="Plus Jakarta Sans Light"/>
              <a:ea typeface="Plus Jakarta Sans Light"/>
              <a:cs typeface="Plus Jakarta Sans Light"/>
              <a:sym typeface="Plus Jakarta Sans Light"/>
            </a:endParaRPr>
          </a:p>
        </p:txBody>
      </p:sp>
      <p:pic>
        <p:nvPicPr>
          <p:cNvPr id="1853" name="Google Shape;1853;p152"/>
          <p:cNvPicPr preferRelativeResize="0"/>
          <p:nvPr/>
        </p:nvPicPr>
        <p:blipFill>
          <a:blip r:embed="rId6">
            <a:alphaModFix/>
          </a:blip>
          <a:stretch>
            <a:fillRect/>
          </a:stretch>
        </p:blipFill>
        <p:spPr>
          <a:xfrm>
            <a:off x="7807797" y="613627"/>
            <a:ext cx="291098" cy="291098"/>
          </a:xfrm>
          <a:prstGeom prst="rect">
            <a:avLst/>
          </a:prstGeom>
          <a:noFill/>
          <a:ln>
            <a:noFill/>
          </a:ln>
        </p:spPr>
      </p:pic>
      <p:sp>
        <p:nvSpPr>
          <p:cNvPr id="1854" name="Google Shape;1854;p152"/>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855" name="Google Shape;1855;p152" title="8_Meet the sales team_1.png"/>
          <p:cNvPicPr preferRelativeResize="0"/>
          <p:nvPr/>
        </p:nvPicPr>
        <p:blipFill>
          <a:blip r:embed="rId7">
            <a:alphaModFix/>
          </a:blip>
          <a:stretch>
            <a:fillRect/>
          </a:stretch>
        </p:blipFill>
        <p:spPr>
          <a:xfrm>
            <a:off x="331825" y="1129788"/>
            <a:ext cx="1441276" cy="1801595"/>
          </a:xfrm>
          <a:prstGeom prst="rect">
            <a:avLst/>
          </a:prstGeom>
          <a:noFill/>
          <a:ln>
            <a:noFill/>
          </a:ln>
        </p:spPr>
      </p:pic>
      <p:pic>
        <p:nvPicPr>
          <p:cNvPr id="1856" name="Google Shape;1856;p152" title="8_Meet the sales team_2a.png"/>
          <p:cNvPicPr preferRelativeResize="0"/>
          <p:nvPr/>
        </p:nvPicPr>
        <p:blipFill>
          <a:blip r:embed="rId8">
            <a:alphaModFix/>
          </a:blip>
          <a:stretch>
            <a:fillRect/>
          </a:stretch>
        </p:blipFill>
        <p:spPr>
          <a:xfrm>
            <a:off x="1789850" y="1108200"/>
            <a:ext cx="1441276" cy="1801595"/>
          </a:xfrm>
          <a:prstGeom prst="rect">
            <a:avLst/>
          </a:prstGeom>
          <a:noFill/>
          <a:ln>
            <a:noFill/>
          </a:ln>
        </p:spPr>
      </p:pic>
      <p:pic>
        <p:nvPicPr>
          <p:cNvPr id="1857" name="Google Shape;1857;p152" title="8_Meet the sales team_2b-1.png"/>
          <p:cNvPicPr preferRelativeResize="0"/>
          <p:nvPr/>
        </p:nvPicPr>
        <p:blipFill>
          <a:blip r:embed="rId9">
            <a:alphaModFix/>
          </a:blip>
          <a:stretch>
            <a:fillRect/>
          </a:stretch>
        </p:blipFill>
        <p:spPr>
          <a:xfrm>
            <a:off x="3247876" y="1108200"/>
            <a:ext cx="1441276" cy="1801578"/>
          </a:xfrm>
          <a:prstGeom prst="rect">
            <a:avLst/>
          </a:prstGeom>
          <a:noFill/>
          <a:ln>
            <a:noFill/>
          </a:ln>
        </p:spPr>
      </p:pic>
      <p:pic>
        <p:nvPicPr>
          <p:cNvPr id="1858" name="Google Shape;1858;p152" title="8_Meet the sales team_2b-2.png"/>
          <p:cNvPicPr preferRelativeResize="0"/>
          <p:nvPr/>
        </p:nvPicPr>
        <p:blipFill>
          <a:blip r:embed="rId10">
            <a:alphaModFix/>
          </a:blip>
          <a:stretch>
            <a:fillRect/>
          </a:stretch>
        </p:blipFill>
        <p:spPr>
          <a:xfrm>
            <a:off x="4705900" y="1108200"/>
            <a:ext cx="1441276" cy="1801599"/>
          </a:xfrm>
          <a:prstGeom prst="rect">
            <a:avLst/>
          </a:prstGeom>
          <a:noFill/>
          <a:ln>
            <a:noFill/>
          </a:ln>
        </p:spPr>
      </p:pic>
      <p:pic>
        <p:nvPicPr>
          <p:cNvPr id="1859" name="Google Shape;1859;p152" title="8_Meet the sales team_2b.png"/>
          <p:cNvPicPr preferRelativeResize="0"/>
          <p:nvPr/>
        </p:nvPicPr>
        <p:blipFill>
          <a:blip r:embed="rId11">
            <a:alphaModFix/>
          </a:blip>
          <a:stretch>
            <a:fillRect/>
          </a:stretch>
        </p:blipFill>
        <p:spPr>
          <a:xfrm>
            <a:off x="6147175" y="1108200"/>
            <a:ext cx="1475825" cy="1844772"/>
          </a:xfrm>
          <a:prstGeom prst="rect">
            <a:avLst/>
          </a:prstGeom>
          <a:noFill/>
          <a:ln>
            <a:noFill/>
          </a:ln>
        </p:spPr>
      </p:pic>
      <p:pic>
        <p:nvPicPr>
          <p:cNvPr id="1860" name="Google Shape;1860;p152" title="8_Meet the sales team_16.png"/>
          <p:cNvPicPr preferRelativeResize="0"/>
          <p:nvPr/>
        </p:nvPicPr>
        <p:blipFill>
          <a:blip r:embed="rId12">
            <a:alphaModFix/>
          </a:blip>
          <a:stretch>
            <a:fillRect/>
          </a:stretch>
        </p:blipFill>
        <p:spPr>
          <a:xfrm>
            <a:off x="7623000" y="1108200"/>
            <a:ext cx="1475825" cy="1844775"/>
          </a:xfrm>
          <a:prstGeom prst="rect">
            <a:avLst/>
          </a:prstGeom>
          <a:noFill/>
          <a:ln>
            <a:noFill/>
          </a:ln>
        </p:spPr>
      </p:pic>
      <p:pic>
        <p:nvPicPr>
          <p:cNvPr id="1861" name="Google Shape;1861;p152" title="8_Meet the sales team_1.png"/>
          <p:cNvPicPr preferRelativeResize="0"/>
          <p:nvPr/>
        </p:nvPicPr>
        <p:blipFill>
          <a:blip r:embed="rId13">
            <a:alphaModFix/>
          </a:blip>
          <a:stretch>
            <a:fillRect/>
          </a:stretch>
        </p:blipFill>
        <p:spPr>
          <a:xfrm>
            <a:off x="-1144000" y="1108200"/>
            <a:ext cx="1475825" cy="1844782"/>
          </a:xfrm>
          <a:prstGeom prst="rect">
            <a:avLst/>
          </a:prstGeom>
          <a:noFill/>
          <a:ln>
            <a:noFill/>
          </a:ln>
        </p:spPr>
      </p:pic>
      <p:pic>
        <p:nvPicPr>
          <p:cNvPr id="1862" name="Google Shape;1862;p152" title="8_Meet the sales team_3.png"/>
          <p:cNvPicPr preferRelativeResize="0"/>
          <p:nvPr/>
        </p:nvPicPr>
        <p:blipFill>
          <a:blip r:embed="rId14">
            <a:alphaModFix/>
          </a:blip>
          <a:stretch>
            <a:fillRect/>
          </a:stretch>
        </p:blipFill>
        <p:spPr>
          <a:xfrm>
            <a:off x="314025" y="1108200"/>
            <a:ext cx="1475825" cy="1844782"/>
          </a:xfrm>
          <a:prstGeom prst="rect">
            <a:avLst/>
          </a:prstGeom>
          <a:noFill/>
          <a:ln>
            <a:noFill/>
          </a:ln>
        </p:spPr>
      </p:pic>
      <p:pic>
        <p:nvPicPr>
          <p:cNvPr id="1863" name="Google Shape;1863;p152" title="8_Meet the sales team_4.png"/>
          <p:cNvPicPr preferRelativeResize="0"/>
          <p:nvPr/>
        </p:nvPicPr>
        <p:blipFill>
          <a:blip r:embed="rId15">
            <a:alphaModFix/>
          </a:blip>
          <a:stretch>
            <a:fillRect/>
          </a:stretch>
        </p:blipFill>
        <p:spPr>
          <a:xfrm>
            <a:off x="1772575" y="1108200"/>
            <a:ext cx="1475825" cy="1844782"/>
          </a:xfrm>
          <a:prstGeom prst="rect">
            <a:avLst/>
          </a:prstGeom>
          <a:noFill/>
          <a:ln>
            <a:noFill/>
          </a:ln>
        </p:spPr>
      </p:pic>
      <p:pic>
        <p:nvPicPr>
          <p:cNvPr id="1864" name="Google Shape;1864;p152" title="8_Meet the sales team_5.png"/>
          <p:cNvPicPr preferRelativeResize="0"/>
          <p:nvPr/>
        </p:nvPicPr>
        <p:blipFill>
          <a:blip r:embed="rId16">
            <a:alphaModFix/>
          </a:blip>
          <a:stretch>
            <a:fillRect/>
          </a:stretch>
        </p:blipFill>
        <p:spPr>
          <a:xfrm>
            <a:off x="3247875" y="1108200"/>
            <a:ext cx="1475825" cy="1844782"/>
          </a:xfrm>
          <a:prstGeom prst="rect">
            <a:avLst/>
          </a:prstGeom>
          <a:noFill/>
          <a:ln>
            <a:noFill/>
          </a:ln>
        </p:spPr>
      </p:pic>
      <p:pic>
        <p:nvPicPr>
          <p:cNvPr id="1865" name="Google Shape;1865;p152" title="8_Meet the sales team_6.png"/>
          <p:cNvPicPr preferRelativeResize="0"/>
          <p:nvPr/>
        </p:nvPicPr>
        <p:blipFill>
          <a:blip r:embed="rId17">
            <a:alphaModFix/>
          </a:blip>
          <a:stretch>
            <a:fillRect/>
          </a:stretch>
        </p:blipFill>
        <p:spPr>
          <a:xfrm>
            <a:off x="4689150" y="1108200"/>
            <a:ext cx="1475825" cy="1844782"/>
          </a:xfrm>
          <a:prstGeom prst="rect">
            <a:avLst/>
          </a:prstGeom>
          <a:noFill/>
          <a:ln>
            <a:noFill/>
          </a:ln>
        </p:spPr>
      </p:pic>
      <p:pic>
        <p:nvPicPr>
          <p:cNvPr id="1866" name="Google Shape;1866;p152" title="8_Meet the sales team_7.png"/>
          <p:cNvPicPr preferRelativeResize="0"/>
          <p:nvPr/>
        </p:nvPicPr>
        <p:blipFill>
          <a:blip r:embed="rId18">
            <a:alphaModFix/>
          </a:blip>
          <a:stretch>
            <a:fillRect/>
          </a:stretch>
        </p:blipFill>
        <p:spPr>
          <a:xfrm>
            <a:off x="6163925" y="1108200"/>
            <a:ext cx="1475825" cy="1844782"/>
          </a:xfrm>
          <a:prstGeom prst="rect">
            <a:avLst/>
          </a:prstGeom>
          <a:noFill/>
          <a:ln>
            <a:noFill/>
          </a:ln>
        </p:spPr>
      </p:pic>
      <p:pic>
        <p:nvPicPr>
          <p:cNvPr id="1867" name="Google Shape;1867;p152" title="8_Meet the sales team_8b.png"/>
          <p:cNvPicPr preferRelativeResize="0"/>
          <p:nvPr/>
        </p:nvPicPr>
        <p:blipFill>
          <a:blip r:embed="rId19">
            <a:alphaModFix/>
          </a:blip>
          <a:stretch>
            <a:fillRect/>
          </a:stretch>
        </p:blipFill>
        <p:spPr>
          <a:xfrm>
            <a:off x="7621950" y="1108200"/>
            <a:ext cx="1475825" cy="1844782"/>
          </a:xfrm>
          <a:prstGeom prst="rect">
            <a:avLst/>
          </a:prstGeom>
          <a:noFill/>
          <a:ln>
            <a:noFill/>
          </a:ln>
        </p:spPr>
      </p:pic>
      <p:sp>
        <p:nvSpPr>
          <p:cNvPr id="1868" name="Google Shape;1868;p152"/>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869" name="Google Shape;1869;p152" title="8_Meet the sales team_1.png"/>
          <p:cNvPicPr preferRelativeResize="0"/>
          <p:nvPr/>
        </p:nvPicPr>
        <p:blipFill>
          <a:blip r:embed="rId20">
            <a:alphaModFix/>
          </a:blip>
          <a:stretch>
            <a:fillRect/>
          </a:stretch>
        </p:blipFill>
        <p:spPr>
          <a:xfrm>
            <a:off x="-1144000" y="1108200"/>
            <a:ext cx="1475815" cy="1844768"/>
          </a:xfrm>
          <a:prstGeom prst="rect">
            <a:avLst/>
          </a:prstGeom>
          <a:noFill/>
          <a:ln>
            <a:noFill/>
          </a:ln>
        </p:spPr>
      </p:pic>
      <p:pic>
        <p:nvPicPr>
          <p:cNvPr id="1870" name="Google Shape;1870;p152" title="8_Meet the sales team_3.png"/>
          <p:cNvPicPr preferRelativeResize="0"/>
          <p:nvPr/>
        </p:nvPicPr>
        <p:blipFill rotWithShape="1">
          <a:blip r:embed="rId21">
            <a:alphaModFix/>
          </a:blip>
          <a:srcRect b="0" l="0" r="0" t="0"/>
          <a:stretch/>
        </p:blipFill>
        <p:spPr>
          <a:xfrm>
            <a:off x="362925" y="1108200"/>
            <a:ext cx="1475815" cy="1844768"/>
          </a:xfrm>
          <a:prstGeom prst="rect">
            <a:avLst/>
          </a:prstGeom>
          <a:noFill/>
          <a:ln>
            <a:noFill/>
          </a:ln>
        </p:spPr>
      </p:pic>
      <p:pic>
        <p:nvPicPr>
          <p:cNvPr id="1871" name="Google Shape;1871;p152" title="8_Meet the sales team_4.png"/>
          <p:cNvPicPr preferRelativeResize="0"/>
          <p:nvPr/>
        </p:nvPicPr>
        <p:blipFill>
          <a:blip r:embed="rId22">
            <a:alphaModFix/>
          </a:blip>
          <a:stretch>
            <a:fillRect/>
          </a:stretch>
        </p:blipFill>
        <p:spPr>
          <a:xfrm>
            <a:off x="1772575" y="1108200"/>
            <a:ext cx="1475815" cy="1844768"/>
          </a:xfrm>
          <a:prstGeom prst="rect">
            <a:avLst/>
          </a:prstGeom>
          <a:noFill/>
          <a:ln>
            <a:noFill/>
          </a:ln>
        </p:spPr>
      </p:pic>
      <p:pic>
        <p:nvPicPr>
          <p:cNvPr id="1872" name="Google Shape;1872;p152" title="8_Meet the sales team_5.png"/>
          <p:cNvPicPr preferRelativeResize="0"/>
          <p:nvPr/>
        </p:nvPicPr>
        <p:blipFill rotWithShape="1">
          <a:blip r:embed="rId23">
            <a:alphaModFix/>
          </a:blip>
          <a:srcRect b="0" l="0" r="0" t="0"/>
          <a:stretch/>
        </p:blipFill>
        <p:spPr>
          <a:xfrm>
            <a:off x="3238975" y="1129800"/>
            <a:ext cx="1475815" cy="1844768"/>
          </a:xfrm>
          <a:prstGeom prst="rect">
            <a:avLst/>
          </a:prstGeom>
          <a:noFill/>
          <a:ln>
            <a:noFill/>
          </a:ln>
        </p:spPr>
      </p:pic>
      <p:pic>
        <p:nvPicPr>
          <p:cNvPr id="1873" name="Google Shape;1873;p152" title="8_Meet the sales team_6.png"/>
          <p:cNvPicPr preferRelativeResize="0"/>
          <p:nvPr/>
        </p:nvPicPr>
        <p:blipFill>
          <a:blip r:embed="rId24">
            <a:alphaModFix/>
          </a:blip>
          <a:stretch>
            <a:fillRect/>
          </a:stretch>
        </p:blipFill>
        <p:spPr>
          <a:xfrm>
            <a:off x="4697788" y="1108200"/>
            <a:ext cx="1475815" cy="1844768"/>
          </a:xfrm>
          <a:prstGeom prst="rect">
            <a:avLst/>
          </a:prstGeom>
          <a:noFill/>
          <a:ln>
            <a:noFill/>
          </a:ln>
        </p:spPr>
      </p:pic>
      <p:pic>
        <p:nvPicPr>
          <p:cNvPr id="1874" name="Google Shape;1874;p152" title="8_Meet the sales team_7.png"/>
          <p:cNvPicPr preferRelativeResize="0"/>
          <p:nvPr/>
        </p:nvPicPr>
        <p:blipFill>
          <a:blip r:embed="rId25">
            <a:alphaModFix/>
          </a:blip>
          <a:stretch>
            <a:fillRect/>
          </a:stretch>
        </p:blipFill>
        <p:spPr>
          <a:xfrm>
            <a:off x="6163925" y="1108200"/>
            <a:ext cx="1475815" cy="184476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9" name="Shape 1879"/>
        <p:cNvGrpSpPr/>
        <p:nvPr/>
      </p:nvGrpSpPr>
      <p:grpSpPr>
        <a:xfrm>
          <a:off x="0" y="0"/>
          <a:ext cx="0" cy="0"/>
          <a:chOff x="0" y="0"/>
          <a:chExt cx="0" cy="0"/>
        </a:xfrm>
      </p:grpSpPr>
      <p:pic>
        <p:nvPicPr>
          <p:cNvPr id="1880" name="Google Shape;1880;p153"/>
          <p:cNvPicPr preferRelativeResize="0"/>
          <p:nvPr/>
        </p:nvPicPr>
        <p:blipFill>
          <a:blip r:embed="rId3">
            <a:alphaModFix/>
          </a:blip>
          <a:stretch>
            <a:fillRect/>
          </a:stretch>
        </p:blipFill>
        <p:spPr>
          <a:xfrm rot="5400000">
            <a:off x="1989277" y="-1998951"/>
            <a:ext cx="5151375" cy="9158077"/>
          </a:xfrm>
          <a:prstGeom prst="rect">
            <a:avLst/>
          </a:prstGeom>
          <a:noFill/>
          <a:ln>
            <a:noFill/>
          </a:ln>
        </p:spPr>
      </p:pic>
      <p:pic>
        <p:nvPicPr>
          <p:cNvPr id="1881" name="Google Shape;1881;p15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82" name="Google Shape;1882;p15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3" name="Google Shape;1883;p15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884" name="Google Shape;1884;p15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a:t>
            </a:r>
            <a:r>
              <a:rPr lang="nl" sz="3000">
                <a:solidFill>
                  <a:schemeClr val="lt1"/>
                </a:solidFill>
                <a:latin typeface="Plus Jakarta Sans"/>
                <a:ea typeface="Plus Jakarta Sans"/>
                <a:cs typeface="Plus Jakarta Sans"/>
                <a:sym typeface="Plus Jakarta Sans"/>
              </a:rPr>
              <a:t>.</a:t>
            </a:r>
            <a:r>
              <a:rPr lang="nl" sz="3000">
                <a:solidFill>
                  <a:schemeClr val="lt1"/>
                </a:solidFill>
                <a:latin typeface="Plus Jakarta Sans"/>
                <a:ea typeface="Plus Jakarta Sans"/>
                <a:cs typeface="Plus Jakarta Sans"/>
                <a:sym typeface="Plus Jakarta Sans"/>
              </a:rPr>
              <a:t> MEET THE SALES TEAM</a:t>
            </a:r>
            <a:endParaRPr sz="3000">
              <a:solidFill>
                <a:schemeClr val="lt1"/>
              </a:solidFill>
              <a:latin typeface="Plus Jakarta Sans"/>
              <a:ea typeface="Plus Jakarta Sans"/>
              <a:cs typeface="Plus Jakarta Sans"/>
              <a:sym typeface="Plus Jakarta Sans"/>
            </a:endParaRPr>
          </a:p>
        </p:txBody>
      </p:sp>
      <p:sp>
        <p:nvSpPr>
          <p:cNvPr id="1885" name="Google Shape;1885;p153"/>
          <p:cNvSpPr txBox="1"/>
          <p:nvPr/>
        </p:nvSpPr>
        <p:spPr>
          <a:xfrm>
            <a:off x="458225" y="2909775"/>
            <a:ext cx="45210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highlight>
                  <a:srgbClr val="00708D"/>
                </a:highlight>
                <a:latin typeface="Plus Jakarta Sans Light"/>
                <a:ea typeface="Plus Jakarta Sans Light"/>
                <a:cs typeface="Plus Jakarta Sans Light"/>
                <a:sym typeface="Plus Jakarta Sans Light"/>
              </a:rPr>
              <a:t>COPY - IG: </a:t>
            </a:r>
            <a:endParaRPr sz="18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A long-distance skier, a scuba diver, a city explorer, and more are heading to Lisbon on October 27th and 28th with our European direct sales team.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They also happen to know a great deal about fleet and mobility solutions. Swipe to get to know Paul, Michel, Frederic, Matthias and Timothé, before they head to @Fleet Europe Days.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 Planning to be in Lisbon? Tap the link in our bio to pre-book a meeting with the team or come say hello at our stand.</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#KINTO  #FleetEuropeDays #MeetTheTeam</a:t>
            </a:r>
            <a:br>
              <a:rPr lang="nl" sz="1000">
                <a:solidFill>
                  <a:schemeClr val="lt1"/>
                </a:solidFill>
                <a:highlight>
                  <a:srgbClr val="00708D"/>
                </a:highlight>
                <a:latin typeface="Plus Jakarta Sans Light"/>
                <a:ea typeface="Plus Jakarta Sans Light"/>
                <a:cs typeface="Plus Jakarta Sans Light"/>
                <a:sym typeface="Plus Jakarta Sans Light"/>
              </a:rPr>
            </a:br>
            <a:r>
              <a:rPr lang="nl" sz="1000">
                <a:solidFill>
                  <a:schemeClr val="lt1"/>
                </a:solidFill>
                <a:highlight>
                  <a:srgbClr val="00708D"/>
                </a:highlight>
                <a:latin typeface="Plus Jakarta Sans Light"/>
                <a:ea typeface="Plus Jakarta Sans Light"/>
                <a:cs typeface="Plus Jakarta Sans Light"/>
                <a:sym typeface="Plus Jakarta Sans Light"/>
              </a:rPr>
              <a:t>Join the KINTO community.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highlight>
                <a:srgbClr val="00708D"/>
              </a:highlight>
              <a:latin typeface="Plus Jakarta Sans Light"/>
              <a:ea typeface="Plus Jakarta Sans Light"/>
              <a:cs typeface="Plus Jakarta Sans Light"/>
              <a:sym typeface="Plus Jakarta Sans Light"/>
            </a:endParaRPr>
          </a:p>
        </p:txBody>
      </p:sp>
      <p:pic>
        <p:nvPicPr>
          <p:cNvPr id="1886" name="Google Shape;1886;p15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87" name="Google Shape;1887;p15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a:t>
            </a:r>
            <a:endParaRPr sz="1200">
              <a:solidFill>
                <a:schemeClr val="dk2"/>
              </a:solidFill>
              <a:latin typeface="Plus Jakarta Sans Light"/>
              <a:ea typeface="Plus Jakarta Sans Light"/>
              <a:cs typeface="Plus Jakarta Sans Light"/>
              <a:sym typeface="Plus Jakarta Sans Light"/>
            </a:endParaRPr>
          </a:p>
        </p:txBody>
      </p:sp>
      <p:sp>
        <p:nvSpPr>
          <p:cNvPr id="1888" name="Google Shape;1888;p153"/>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889" name="Google Shape;1889;p153" title="8_Meet the sales team_1.png"/>
          <p:cNvPicPr preferRelativeResize="0"/>
          <p:nvPr/>
        </p:nvPicPr>
        <p:blipFill>
          <a:blip r:embed="rId6">
            <a:alphaModFix/>
          </a:blip>
          <a:stretch>
            <a:fillRect/>
          </a:stretch>
        </p:blipFill>
        <p:spPr>
          <a:xfrm>
            <a:off x="331825" y="1108200"/>
            <a:ext cx="1441276" cy="1801595"/>
          </a:xfrm>
          <a:prstGeom prst="rect">
            <a:avLst/>
          </a:prstGeom>
          <a:noFill/>
          <a:ln>
            <a:noFill/>
          </a:ln>
        </p:spPr>
      </p:pic>
      <p:pic>
        <p:nvPicPr>
          <p:cNvPr id="1890" name="Google Shape;1890;p153" title="8_Meet the sales team_2a.png"/>
          <p:cNvPicPr preferRelativeResize="0"/>
          <p:nvPr/>
        </p:nvPicPr>
        <p:blipFill>
          <a:blip r:embed="rId7">
            <a:alphaModFix/>
          </a:blip>
          <a:stretch>
            <a:fillRect/>
          </a:stretch>
        </p:blipFill>
        <p:spPr>
          <a:xfrm>
            <a:off x="1789850" y="1108187"/>
            <a:ext cx="1441276" cy="1801595"/>
          </a:xfrm>
          <a:prstGeom prst="rect">
            <a:avLst/>
          </a:prstGeom>
          <a:noFill/>
          <a:ln>
            <a:noFill/>
          </a:ln>
        </p:spPr>
      </p:pic>
      <p:pic>
        <p:nvPicPr>
          <p:cNvPr id="1891" name="Google Shape;1891;p153" title="8_Meet the sales team_2b-1.png"/>
          <p:cNvPicPr preferRelativeResize="0"/>
          <p:nvPr/>
        </p:nvPicPr>
        <p:blipFill>
          <a:blip r:embed="rId8">
            <a:alphaModFix/>
          </a:blip>
          <a:stretch>
            <a:fillRect/>
          </a:stretch>
        </p:blipFill>
        <p:spPr>
          <a:xfrm>
            <a:off x="3247876" y="1108200"/>
            <a:ext cx="1441276" cy="1801578"/>
          </a:xfrm>
          <a:prstGeom prst="rect">
            <a:avLst/>
          </a:prstGeom>
          <a:noFill/>
          <a:ln>
            <a:noFill/>
          </a:ln>
        </p:spPr>
      </p:pic>
      <p:pic>
        <p:nvPicPr>
          <p:cNvPr id="1892" name="Google Shape;1892;p153" title="8_Meet the sales team_2b-2.png"/>
          <p:cNvPicPr preferRelativeResize="0"/>
          <p:nvPr/>
        </p:nvPicPr>
        <p:blipFill>
          <a:blip r:embed="rId9">
            <a:alphaModFix/>
          </a:blip>
          <a:stretch>
            <a:fillRect/>
          </a:stretch>
        </p:blipFill>
        <p:spPr>
          <a:xfrm>
            <a:off x="4705900" y="1108200"/>
            <a:ext cx="1441276" cy="1801599"/>
          </a:xfrm>
          <a:prstGeom prst="rect">
            <a:avLst/>
          </a:prstGeom>
          <a:noFill/>
          <a:ln>
            <a:noFill/>
          </a:ln>
        </p:spPr>
      </p:pic>
      <p:pic>
        <p:nvPicPr>
          <p:cNvPr id="1893" name="Google Shape;1893;p153" title="8_Meet the sales team_2b.png"/>
          <p:cNvPicPr preferRelativeResize="0"/>
          <p:nvPr/>
        </p:nvPicPr>
        <p:blipFill>
          <a:blip r:embed="rId10">
            <a:alphaModFix/>
          </a:blip>
          <a:stretch>
            <a:fillRect/>
          </a:stretch>
        </p:blipFill>
        <p:spPr>
          <a:xfrm>
            <a:off x="6147175" y="1108200"/>
            <a:ext cx="1475825" cy="1844772"/>
          </a:xfrm>
          <a:prstGeom prst="rect">
            <a:avLst/>
          </a:prstGeom>
          <a:noFill/>
          <a:ln>
            <a:noFill/>
          </a:ln>
        </p:spPr>
      </p:pic>
      <p:pic>
        <p:nvPicPr>
          <p:cNvPr id="1894" name="Google Shape;1894;p153" title="8_Meet the sales team_16.png"/>
          <p:cNvPicPr preferRelativeResize="0"/>
          <p:nvPr/>
        </p:nvPicPr>
        <p:blipFill>
          <a:blip r:embed="rId11">
            <a:alphaModFix/>
          </a:blip>
          <a:stretch>
            <a:fillRect/>
          </a:stretch>
        </p:blipFill>
        <p:spPr>
          <a:xfrm>
            <a:off x="7623000" y="1108200"/>
            <a:ext cx="1475825" cy="1844775"/>
          </a:xfrm>
          <a:prstGeom prst="rect">
            <a:avLst/>
          </a:prstGeom>
          <a:noFill/>
          <a:ln>
            <a:noFill/>
          </a:ln>
        </p:spPr>
      </p:pic>
      <p:pic>
        <p:nvPicPr>
          <p:cNvPr id="1895" name="Google Shape;1895;p153" title="8_Meet the sales team_1.png"/>
          <p:cNvPicPr preferRelativeResize="0"/>
          <p:nvPr/>
        </p:nvPicPr>
        <p:blipFill>
          <a:blip r:embed="rId12">
            <a:alphaModFix/>
          </a:blip>
          <a:stretch>
            <a:fillRect/>
          </a:stretch>
        </p:blipFill>
        <p:spPr>
          <a:xfrm>
            <a:off x="-1144000" y="1108200"/>
            <a:ext cx="1475825" cy="1844782"/>
          </a:xfrm>
          <a:prstGeom prst="rect">
            <a:avLst/>
          </a:prstGeom>
          <a:noFill/>
          <a:ln>
            <a:noFill/>
          </a:ln>
        </p:spPr>
      </p:pic>
      <p:pic>
        <p:nvPicPr>
          <p:cNvPr id="1896" name="Google Shape;1896;p153" title="8_Meet the sales team_3.png"/>
          <p:cNvPicPr preferRelativeResize="0"/>
          <p:nvPr/>
        </p:nvPicPr>
        <p:blipFill>
          <a:blip r:embed="rId13">
            <a:alphaModFix/>
          </a:blip>
          <a:stretch>
            <a:fillRect/>
          </a:stretch>
        </p:blipFill>
        <p:spPr>
          <a:xfrm>
            <a:off x="314025" y="1108200"/>
            <a:ext cx="1475825" cy="1844782"/>
          </a:xfrm>
          <a:prstGeom prst="rect">
            <a:avLst/>
          </a:prstGeom>
          <a:noFill/>
          <a:ln>
            <a:noFill/>
          </a:ln>
        </p:spPr>
      </p:pic>
      <p:pic>
        <p:nvPicPr>
          <p:cNvPr id="1897" name="Google Shape;1897;p153" title="8_Meet the sales team_4.png"/>
          <p:cNvPicPr preferRelativeResize="0"/>
          <p:nvPr/>
        </p:nvPicPr>
        <p:blipFill>
          <a:blip r:embed="rId14">
            <a:alphaModFix/>
          </a:blip>
          <a:stretch>
            <a:fillRect/>
          </a:stretch>
        </p:blipFill>
        <p:spPr>
          <a:xfrm>
            <a:off x="1772575" y="1108200"/>
            <a:ext cx="1475825" cy="1844782"/>
          </a:xfrm>
          <a:prstGeom prst="rect">
            <a:avLst/>
          </a:prstGeom>
          <a:noFill/>
          <a:ln>
            <a:noFill/>
          </a:ln>
        </p:spPr>
      </p:pic>
      <p:pic>
        <p:nvPicPr>
          <p:cNvPr id="1898" name="Google Shape;1898;p153" title="8_Meet the sales team_5.png"/>
          <p:cNvPicPr preferRelativeResize="0"/>
          <p:nvPr/>
        </p:nvPicPr>
        <p:blipFill>
          <a:blip r:embed="rId15">
            <a:alphaModFix/>
          </a:blip>
          <a:stretch>
            <a:fillRect/>
          </a:stretch>
        </p:blipFill>
        <p:spPr>
          <a:xfrm>
            <a:off x="3247875" y="1108200"/>
            <a:ext cx="1475825" cy="1844782"/>
          </a:xfrm>
          <a:prstGeom prst="rect">
            <a:avLst/>
          </a:prstGeom>
          <a:noFill/>
          <a:ln>
            <a:noFill/>
          </a:ln>
        </p:spPr>
      </p:pic>
      <p:pic>
        <p:nvPicPr>
          <p:cNvPr id="1899" name="Google Shape;1899;p153" title="8_Meet the sales team_6.png"/>
          <p:cNvPicPr preferRelativeResize="0"/>
          <p:nvPr/>
        </p:nvPicPr>
        <p:blipFill>
          <a:blip r:embed="rId16">
            <a:alphaModFix/>
          </a:blip>
          <a:stretch>
            <a:fillRect/>
          </a:stretch>
        </p:blipFill>
        <p:spPr>
          <a:xfrm>
            <a:off x="4689150" y="1108200"/>
            <a:ext cx="1475825" cy="1844782"/>
          </a:xfrm>
          <a:prstGeom prst="rect">
            <a:avLst/>
          </a:prstGeom>
          <a:noFill/>
          <a:ln>
            <a:noFill/>
          </a:ln>
        </p:spPr>
      </p:pic>
      <p:pic>
        <p:nvPicPr>
          <p:cNvPr id="1900" name="Google Shape;1900;p153" title="8_Meet the sales team_7.png"/>
          <p:cNvPicPr preferRelativeResize="0"/>
          <p:nvPr/>
        </p:nvPicPr>
        <p:blipFill>
          <a:blip r:embed="rId17">
            <a:alphaModFix/>
          </a:blip>
          <a:stretch>
            <a:fillRect/>
          </a:stretch>
        </p:blipFill>
        <p:spPr>
          <a:xfrm>
            <a:off x="6163925" y="1108200"/>
            <a:ext cx="1475825" cy="1844782"/>
          </a:xfrm>
          <a:prstGeom prst="rect">
            <a:avLst/>
          </a:prstGeom>
          <a:noFill/>
          <a:ln>
            <a:noFill/>
          </a:ln>
        </p:spPr>
      </p:pic>
      <p:pic>
        <p:nvPicPr>
          <p:cNvPr id="1901" name="Google Shape;1901;p153" title="8_Meet the sales team_8b.png"/>
          <p:cNvPicPr preferRelativeResize="0"/>
          <p:nvPr/>
        </p:nvPicPr>
        <p:blipFill>
          <a:blip r:embed="rId18">
            <a:alphaModFix/>
          </a:blip>
          <a:stretch>
            <a:fillRect/>
          </a:stretch>
        </p:blipFill>
        <p:spPr>
          <a:xfrm>
            <a:off x="7621950" y="1108200"/>
            <a:ext cx="1475825" cy="1844782"/>
          </a:xfrm>
          <a:prstGeom prst="rect">
            <a:avLst/>
          </a:prstGeom>
          <a:noFill/>
          <a:ln>
            <a:noFill/>
          </a:ln>
        </p:spPr>
      </p:pic>
      <p:sp>
        <p:nvSpPr>
          <p:cNvPr id="1902" name="Google Shape;1902;p153"/>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903" name="Google Shape;1903;p153" title="8_Meet the sales team_1.png"/>
          <p:cNvPicPr preferRelativeResize="0"/>
          <p:nvPr/>
        </p:nvPicPr>
        <p:blipFill>
          <a:blip r:embed="rId19">
            <a:alphaModFix/>
          </a:blip>
          <a:stretch>
            <a:fillRect/>
          </a:stretch>
        </p:blipFill>
        <p:spPr>
          <a:xfrm>
            <a:off x="-1144000" y="1108200"/>
            <a:ext cx="1475815" cy="1844768"/>
          </a:xfrm>
          <a:prstGeom prst="rect">
            <a:avLst/>
          </a:prstGeom>
          <a:noFill/>
          <a:ln>
            <a:noFill/>
          </a:ln>
        </p:spPr>
      </p:pic>
      <p:pic>
        <p:nvPicPr>
          <p:cNvPr id="1904" name="Google Shape;1904;p153" title="8_Meet the sales team_3.png"/>
          <p:cNvPicPr preferRelativeResize="0"/>
          <p:nvPr/>
        </p:nvPicPr>
        <p:blipFill>
          <a:blip r:embed="rId20">
            <a:alphaModFix/>
          </a:blip>
          <a:stretch>
            <a:fillRect/>
          </a:stretch>
        </p:blipFill>
        <p:spPr>
          <a:xfrm>
            <a:off x="362925" y="1108200"/>
            <a:ext cx="1475815" cy="1844768"/>
          </a:xfrm>
          <a:prstGeom prst="rect">
            <a:avLst/>
          </a:prstGeom>
          <a:noFill/>
          <a:ln>
            <a:noFill/>
          </a:ln>
        </p:spPr>
      </p:pic>
      <p:pic>
        <p:nvPicPr>
          <p:cNvPr id="1905" name="Google Shape;1905;p153" title="8_Meet the sales team_4.png"/>
          <p:cNvPicPr preferRelativeResize="0"/>
          <p:nvPr/>
        </p:nvPicPr>
        <p:blipFill>
          <a:blip r:embed="rId21">
            <a:alphaModFix/>
          </a:blip>
          <a:stretch>
            <a:fillRect/>
          </a:stretch>
        </p:blipFill>
        <p:spPr>
          <a:xfrm>
            <a:off x="1772575" y="1108200"/>
            <a:ext cx="1475815" cy="1844768"/>
          </a:xfrm>
          <a:prstGeom prst="rect">
            <a:avLst/>
          </a:prstGeom>
          <a:noFill/>
          <a:ln>
            <a:noFill/>
          </a:ln>
        </p:spPr>
      </p:pic>
      <p:pic>
        <p:nvPicPr>
          <p:cNvPr id="1906" name="Google Shape;1906;p153" title="8_Meet the sales team_5.png"/>
          <p:cNvPicPr preferRelativeResize="0"/>
          <p:nvPr/>
        </p:nvPicPr>
        <p:blipFill>
          <a:blip r:embed="rId22">
            <a:alphaModFix/>
          </a:blip>
          <a:stretch>
            <a:fillRect/>
          </a:stretch>
        </p:blipFill>
        <p:spPr>
          <a:xfrm>
            <a:off x="3238975" y="1129800"/>
            <a:ext cx="1475815" cy="1844768"/>
          </a:xfrm>
          <a:prstGeom prst="rect">
            <a:avLst/>
          </a:prstGeom>
          <a:noFill/>
          <a:ln>
            <a:noFill/>
          </a:ln>
        </p:spPr>
      </p:pic>
      <p:pic>
        <p:nvPicPr>
          <p:cNvPr id="1907" name="Google Shape;1907;p153" title="8_Meet the sales team_6.png"/>
          <p:cNvPicPr preferRelativeResize="0"/>
          <p:nvPr/>
        </p:nvPicPr>
        <p:blipFill>
          <a:blip r:embed="rId23">
            <a:alphaModFix/>
          </a:blip>
          <a:stretch>
            <a:fillRect/>
          </a:stretch>
        </p:blipFill>
        <p:spPr>
          <a:xfrm>
            <a:off x="4697788" y="1108200"/>
            <a:ext cx="1475815" cy="1844768"/>
          </a:xfrm>
          <a:prstGeom prst="rect">
            <a:avLst/>
          </a:prstGeom>
          <a:noFill/>
          <a:ln>
            <a:noFill/>
          </a:ln>
        </p:spPr>
      </p:pic>
      <p:pic>
        <p:nvPicPr>
          <p:cNvPr id="1908" name="Google Shape;1908;p153" title="8_Meet the sales team_7.png"/>
          <p:cNvPicPr preferRelativeResize="0"/>
          <p:nvPr/>
        </p:nvPicPr>
        <p:blipFill>
          <a:blip r:embed="rId24">
            <a:alphaModFix/>
          </a:blip>
          <a:stretch>
            <a:fillRect/>
          </a:stretch>
        </p:blipFill>
        <p:spPr>
          <a:xfrm>
            <a:off x="6163925" y="1108200"/>
            <a:ext cx="1475815" cy="1844768"/>
          </a:xfrm>
          <a:prstGeom prst="rect">
            <a:avLst/>
          </a:prstGeom>
          <a:noFill/>
          <a:ln>
            <a:noFill/>
          </a:ln>
        </p:spPr>
      </p:pic>
      <p:pic>
        <p:nvPicPr>
          <p:cNvPr id="1909" name="Google Shape;1909;p153" title="8_Meet the sales team_3.png"/>
          <p:cNvPicPr preferRelativeResize="0"/>
          <p:nvPr/>
        </p:nvPicPr>
        <p:blipFill rotWithShape="1">
          <a:blip r:embed="rId25">
            <a:alphaModFix/>
          </a:blip>
          <a:srcRect b="0" l="0" r="0" t="0"/>
          <a:stretch/>
        </p:blipFill>
        <p:spPr>
          <a:xfrm>
            <a:off x="362925" y="1108200"/>
            <a:ext cx="1475815" cy="1844768"/>
          </a:xfrm>
          <a:prstGeom prst="rect">
            <a:avLst/>
          </a:prstGeom>
          <a:noFill/>
          <a:ln>
            <a:noFill/>
          </a:ln>
        </p:spPr>
      </p:pic>
      <p:pic>
        <p:nvPicPr>
          <p:cNvPr id="1910" name="Google Shape;1910;p153" title="8_Meet the sales team_5.png"/>
          <p:cNvPicPr preferRelativeResize="0"/>
          <p:nvPr/>
        </p:nvPicPr>
        <p:blipFill rotWithShape="1">
          <a:blip r:embed="rId26">
            <a:alphaModFix/>
          </a:blip>
          <a:srcRect b="0" l="0" r="0" t="0"/>
          <a:stretch/>
        </p:blipFill>
        <p:spPr>
          <a:xfrm>
            <a:off x="3238975" y="1129800"/>
            <a:ext cx="1475815" cy="184476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5" name="Shape 1915"/>
        <p:cNvGrpSpPr/>
        <p:nvPr/>
      </p:nvGrpSpPr>
      <p:grpSpPr>
        <a:xfrm>
          <a:off x="0" y="0"/>
          <a:ext cx="0" cy="0"/>
          <a:chOff x="0" y="0"/>
          <a:chExt cx="0" cy="0"/>
        </a:xfrm>
      </p:grpSpPr>
      <p:pic>
        <p:nvPicPr>
          <p:cNvPr id="1916" name="Google Shape;1916;p15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917" name="Google Shape;1917;p15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918" name="Google Shape;1918;p15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9" name="Google Shape;1919;p15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920" name="Google Shape;1920;p154"/>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a:t>
            </a:r>
            <a:r>
              <a:rPr lang="nl" sz="3000">
                <a:solidFill>
                  <a:schemeClr val="lt1"/>
                </a:solidFill>
                <a:latin typeface="Plus Jakarta Sans"/>
                <a:ea typeface="Plus Jakarta Sans"/>
                <a:cs typeface="Plus Jakarta Sans"/>
                <a:sym typeface="Plus Jakarta Sans"/>
              </a:rPr>
              <a:t>.</a:t>
            </a:r>
            <a:r>
              <a:rPr lang="nl" sz="3000">
                <a:solidFill>
                  <a:schemeClr val="lt1"/>
                </a:solidFill>
                <a:latin typeface="Plus Jakarta Sans"/>
                <a:ea typeface="Plus Jakarta Sans"/>
                <a:cs typeface="Plus Jakarta Sans"/>
                <a:sym typeface="Plus Jakarta Sans"/>
              </a:rPr>
              <a:t> MEET THE SALES TEAM</a:t>
            </a:r>
            <a:endParaRPr sz="3000">
              <a:solidFill>
                <a:schemeClr val="lt1"/>
              </a:solidFill>
              <a:latin typeface="Plus Jakarta Sans"/>
              <a:ea typeface="Plus Jakarta Sans"/>
              <a:cs typeface="Plus Jakarta Sans"/>
              <a:sym typeface="Plus Jakarta Sans"/>
            </a:endParaRPr>
          </a:p>
        </p:txBody>
      </p:sp>
      <p:sp>
        <p:nvSpPr>
          <p:cNvPr id="1921" name="Google Shape;1921;p154"/>
          <p:cNvSpPr txBox="1"/>
          <p:nvPr/>
        </p:nvSpPr>
        <p:spPr>
          <a:xfrm>
            <a:off x="331825" y="3018225"/>
            <a:ext cx="56679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highlight>
                  <a:srgbClr val="00708D"/>
                </a:highlight>
                <a:latin typeface="Plus Jakarta Sans Light"/>
                <a:ea typeface="Plus Jakarta Sans Light"/>
                <a:cs typeface="Plus Jakarta Sans Light"/>
                <a:sym typeface="Plus Jakarta Sans Light"/>
              </a:rPr>
              <a:t>COPY - FB: </a:t>
            </a:r>
            <a:endParaRPr sz="18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Get to know our European direct sales team heading to @Fleet Europe Days in Lisbon on October 27th and 28th.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Paul, Michel, Frédéric, Matthias  and Timothé each bring their own expertise, perspective and unexpected stories. Swipe to discover who is who.</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highlight>
                  <a:srgbClr val="00708D"/>
                </a:highlight>
                <a:latin typeface="Plus Jakarta Sans Light"/>
                <a:ea typeface="Plus Jakarta Sans Light"/>
                <a:cs typeface="Plus Jakarta Sans Light"/>
                <a:sym typeface="Plus Jakarta Sans Light"/>
              </a:rPr>
              <a:t>Planning to attend? Pre-book a meeting with our experts today or stop by our stand to discuss your specific fleet and mobility needs in person.</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br>
              <a:rPr lang="nl" sz="1000">
                <a:solidFill>
                  <a:schemeClr val="lt1"/>
                </a:solidFill>
                <a:highlight>
                  <a:srgbClr val="00708D"/>
                </a:highlight>
                <a:latin typeface="Plus Jakarta Sans Light"/>
                <a:ea typeface="Plus Jakarta Sans Light"/>
                <a:cs typeface="Plus Jakarta Sans Light"/>
                <a:sym typeface="Plus Jakarta Sans Light"/>
              </a:rPr>
            </a:br>
            <a:r>
              <a:rPr lang="nl" sz="1000">
                <a:solidFill>
                  <a:schemeClr val="lt1"/>
                </a:solidFill>
                <a:highlight>
                  <a:srgbClr val="00708D"/>
                </a:highlight>
                <a:latin typeface="Plus Jakarta Sans Light"/>
                <a:ea typeface="Plus Jakarta Sans Light"/>
                <a:cs typeface="Plus Jakarta Sans Light"/>
                <a:sym typeface="Plus Jakarta Sans Light"/>
              </a:rPr>
              <a:t>Discover more about KINTO at kinto-mobility.eu.</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br>
              <a:rPr lang="nl" sz="1000">
                <a:solidFill>
                  <a:schemeClr val="lt1"/>
                </a:solidFill>
                <a:highlight>
                  <a:srgbClr val="00708D"/>
                </a:highlight>
                <a:latin typeface="Plus Jakarta Sans Light"/>
                <a:ea typeface="Plus Jakarta Sans Light"/>
                <a:cs typeface="Plus Jakarta Sans Light"/>
                <a:sym typeface="Plus Jakarta Sans Light"/>
              </a:rPr>
            </a:br>
            <a:r>
              <a:rPr lang="nl" sz="1000">
                <a:solidFill>
                  <a:schemeClr val="lt1"/>
                </a:solidFill>
                <a:highlight>
                  <a:srgbClr val="00708D"/>
                </a:highlight>
                <a:latin typeface="Plus Jakarta Sans Light"/>
                <a:ea typeface="Plus Jakarta Sans Light"/>
                <a:cs typeface="Plus Jakarta Sans Light"/>
                <a:sym typeface="Plus Jakarta Sans Light"/>
              </a:rPr>
              <a:t>#KINTO #FleetEuropeDays #MeetTheTeam</a:t>
            </a:r>
            <a:br>
              <a:rPr lang="nl" sz="1000">
                <a:solidFill>
                  <a:schemeClr val="lt1"/>
                </a:solidFill>
                <a:highlight>
                  <a:srgbClr val="00708D"/>
                </a:highlight>
                <a:latin typeface="Plus Jakarta Sans Light"/>
                <a:ea typeface="Plus Jakarta Sans Light"/>
                <a:cs typeface="Plus Jakarta Sans Light"/>
                <a:sym typeface="Plus Jakarta Sans Light"/>
              </a:rPr>
            </a:br>
            <a:r>
              <a:rPr lang="nl" sz="1000">
                <a:solidFill>
                  <a:schemeClr val="lt1"/>
                </a:solidFill>
                <a:highlight>
                  <a:srgbClr val="00708D"/>
                </a:highlight>
                <a:latin typeface="Plus Jakarta Sans Light"/>
                <a:ea typeface="Plus Jakarta Sans Light"/>
                <a:cs typeface="Plus Jakarta Sans Light"/>
                <a:sym typeface="Plus Jakarta Sans Light"/>
              </a:rPr>
              <a:t>Join the KINTO community</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highlight>
                <a:srgbClr val="00708D"/>
              </a:highlight>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highlight>
                <a:srgbClr val="00708D"/>
              </a:highlight>
              <a:latin typeface="Plus Jakarta Sans Light"/>
              <a:ea typeface="Plus Jakarta Sans Light"/>
              <a:cs typeface="Plus Jakarta Sans Light"/>
              <a:sym typeface="Plus Jakarta Sans Light"/>
            </a:endParaRPr>
          </a:p>
        </p:txBody>
      </p:sp>
      <p:pic>
        <p:nvPicPr>
          <p:cNvPr id="1922" name="Google Shape;1922;p15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923" name="Google Shape;1923;p15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a:t>
            </a:r>
            <a:endParaRPr sz="1200">
              <a:solidFill>
                <a:schemeClr val="dk2"/>
              </a:solidFill>
              <a:latin typeface="Plus Jakarta Sans Light"/>
              <a:ea typeface="Plus Jakarta Sans Light"/>
              <a:cs typeface="Plus Jakarta Sans Light"/>
              <a:sym typeface="Plus Jakarta Sans Light"/>
            </a:endParaRPr>
          </a:p>
        </p:txBody>
      </p:sp>
      <p:sp>
        <p:nvSpPr>
          <p:cNvPr id="1924" name="Google Shape;1924;p15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925" name="Google Shape;1925;p154" title="8_Meet the sales team_1.png"/>
          <p:cNvPicPr preferRelativeResize="0"/>
          <p:nvPr/>
        </p:nvPicPr>
        <p:blipFill>
          <a:blip r:embed="rId6">
            <a:alphaModFix/>
          </a:blip>
          <a:stretch>
            <a:fillRect/>
          </a:stretch>
        </p:blipFill>
        <p:spPr>
          <a:xfrm>
            <a:off x="331825" y="1108200"/>
            <a:ext cx="1441276" cy="1801595"/>
          </a:xfrm>
          <a:prstGeom prst="rect">
            <a:avLst/>
          </a:prstGeom>
          <a:noFill/>
          <a:ln>
            <a:noFill/>
          </a:ln>
        </p:spPr>
      </p:pic>
      <p:pic>
        <p:nvPicPr>
          <p:cNvPr id="1926" name="Google Shape;1926;p154" title="8_Meet the sales team_2a.png"/>
          <p:cNvPicPr preferRelativeResize="0"/>
          <p:nvPr/>
        </p:nvPicPr>
        <p:blipFill>
          <a:blip r:embed="rId7">
            <a:alphaModFix/>
          </a:blip>
          <a:stretch>
            <a:fillRect/>
          </a:stretch>
        </p:blipFill>
        <p:spPr>
          <a:xfrm>
            <a:off x="1789850" y="1108187"/>
            <a:ext cx="1441276" cy="1801595"/>
          </a:xfrm>
          <a:prstGeom prst="rect">
            <a:avLst/>
          </a:prstGeom>
          <a:noFill/>
          <a:ln>
            <a:noFill/>
          </a:ln>
        </p:spPr>
      </p:pic>
      <p:pic>
        <p:nvPicPr>
          <p:cNvPr id="1927" name="Google Shape;1927;p154" title="8_Meet the sales team_2b-1.png"/>
          <p:cNvPicPr preferRelativeResize="0"/>
          <p:nvPr/>
        </p:nvPicPr>
        <p:blipFill>
          <a:blip r:embed="rId8">
            <a:alphaModFix/>
          </a:blip>
          <a:stretch>
            <a:fillRect/>
          </a:stretch>
        </p:blipFill>
        <p:spPr>
          <a:xfrm>
            <a:off x="3247876" y="1108200"/>
            <a:ext cx="1441276" cy="1801578"/>
          </a:xfrm>
          <a:prstGeom prst="rect">
            <a:avLst/>
          </a:prstGeom>
          <a:noFill/>
          <a:ln>
            <a:noFill/>
          </a:ln>
        </p:spPr>
      </p:pic>
      <p:pic>
        <p:nvPicPr>
          <p:cNvPr id="1928" name="Google Shape;1928;p154" title="8_Meet the sales team_2b-2.png"/>
          <p:cNvPicPr preferRelativeResize="0"/>
          <p:nvPr/>
        </p:nvPicPr>
        <p:blipFill>
          <a:blip r:embed="rId9">
            <a:alphaModFix/>
          </a:blip>
          <a:stretch>
            <a:fillRect/>
          </a:stretch>
        </p:blipFill>
        <p:spPr>
          <a:xfrm>
            <a:off x="4705900" y="1108200"/>
            <a:ext cx="1441276" cy="1801599"/>
          </a:xfrm>
          <a:prstGeom prst="rect">
            <a:avLst/>
          </a:prstGeom>
          <a:noFill/>
          <a:ln>
            <a:noFill/>
          </a:ln>
        </p:spPr>
      </p:pic>
      <p:pic>
        <p:nvPicPr>
          <p:cNvPr id="1929" name="Google Shape;1929;p154" title="8_Meet the sales team_2b.png"/>
          <p:cNvPicPr preferRelativeResize="0"/>
          <p:nvPr/>
        </p:nvPicPr>
        <p:blipFill>
          <a:blip r:embed="rId10">
            <a:alphaModFix/>
          </a:blip>
          <a:stretch>
            <a:fillRect/>
          </a:stretch>
        </p:blipFill>
        <p:spPr>
          <a:xfrm>
            <a:off x="6147175" y="1108200"/>
            <a:ext cx="1475825" cy="1844772"/>
          </a:xfrm>
          <a:prstGeom prst="rect">
            <a:avLst/>
          </a:prstGeom>
          <a:noFill/>
          <a:ln>
            <a:noFill/>
          </a:ln>
        </p:spPr>
      </p:pic>
      <p:pic>
        <p:nvPicPr>
          <p:cNvPr id="1930" name="Google Shape;1930;p154" title="8_Meet the sales team_16.png"/>
          <p:cNvPicPr preferRelativeResize="0"/>
          <p:nvPr/>
        </p:nvPicPr>
        <p:blipFill>
          <a:blip r:embed="rId11">
            <a:alphaModFix/>
          </a:blip>
          <a:stretch>
            <a:fillRect/>
          </a:stretch>
        </p:blipFill>
        <p:spPr>
          <a:xfrm>
            <a:off x="7623000" y="1108200"/>
            <a:ext cx="1475825" cy="1844775"/>
          </a:xfrm>
          <a:prstGeom prst="rect">
            <a:avLst/>
          </a:prstGeom>
          <a:noFill/>
          <a:ln>
            <a:noFill/>
          </a:ln>
        </p:spPr>
      </p:pic>
      <p:pic>
        <p:nvPicPr>
          <p:cNvPr id="1931" name="Google Shape;1931;p154" title="8_Meet the sales team_1.png"/>
          <p:cNvPicPr preferRelativeResize="0"/>
          <p:nvPr/>
        </p:nvPicPr>
        <p:blipFill>
          <a:blip r:embed="rId12">
            <a:alphaModFix/>
          </a:blip>
          <a:stretch>
            <a:fillRect/>
          </a:stretch>
        </p:blipFill>
        <p:spPr>
          <a:xfrm>
            <a:off x="-1144000" y="1108200"/>
            <a:ext cx="1475825" cy="1844782"/>
          </a:xfrm>
          <a:prstGeom prst="rect">
            <a:avLst/>
          </a:prstGeom>
          <a:noFill/>
          <a:ln>
            <a:noFill/>
          </a:ln>
        </p:spPr>
      </p:pic>
      <p:pic>
        <p:nvPicPr>
          <p:cNvPr id="1932" name="Google Shape;1932;p154" title="8_Meet the sales team_3.png"/>
          <p:cNvPicPr preferRelativeResize="0"/>
          <p:nvPr/>
        </p:nvPicPr>
        <p:blipFill>
          <a:blip r:embed="rId13">
            <a:alphaModFix/>
          </a:blip>
          <a:stretch>
            <a:fillRect/>
          </a:stretch>
        </p:blipFill>
        <p:spPr>
          <a:xfrm>
            <a:off x="314025" y="1108200"/>
            <a:ext cx="1475825" cy="1844782"/>
          </a:xfrm>
          <a:prstGeom prst="rect">
            <a:avLst/>
          </a:prstGeom>
          <a:noFill/>
          <a:ln>
            <a:noFill/>
          </a:ln>
        </p:spPr>
      </p:pic>
      <p:pic>
        <p:nvPicPr>
          <p:cNvPr id="1933" name="Google Shape;1933;p154" title="8_Meet the sales team_4.png"/>
          <p:cNvPicPr preferRelativeResize="0"/>
          <p:nvPr/>
        </p:nvPicPr>
        <p:blipFill>
          <a:blip r:embed="rId14">
            <a:alphaModFix/>
          </a:blip>
          <a:stretch>
            <a:fillRect/>
          </a:stretch>
        </p:blipFill>
        <p:spPr>
          <a:xfrm>
            <a:off x="1772575" y="1108200"/>
            <a:ext cx="1475825" cy="1844782"/>
          </a:xfrm>
          <a:prstGeom prst="rect">
            <a:avLst/>
          </a:prstGeom>
          <a:noFill/>
          <a:ln>
            <a:noFill/>
          </a:ln>
        </p:spPr>
      </p:pic>
      <p:pic>
        <p:nvPicPr>
          <p:cNvPr id="1934" name="Google Shape;1934;p154" title="8_Meet the sales team_5.png"/>
          <p:cNvPicPr preferRelativeResize="0"/>
          <p:nvPr/>
        </p:nvPicPr>
        <p:blipFill>
          <a:blip r:embed="rId15">
            <a:alphaModFix/>
          </a:blip>
          <a:stretch>
            <a:fillRect/>
          </a:stretch>
        </p:blipFill>
        <p:spPr>
          <a:xfrm>
            <a:off x="3247875" y="1108200"/>
            <a:ext cx="1475825" cy="1844782"/>
          </a:xfrm>
          <a:prstGeom prst="rect">
            <a:avLst/>
          </a:prstGeom>
          <a:noFill/>
          <a:ln>
            <a:noFill/>
          </a:ln>
        </p:spPr>
      </p:pic>
      <p:pic>
        <p:nvPicPr>
          <p:cNvPr id="1935" name="Google Shape;1935;p154" title="8_Meet the sales team_6.png"/>
          <p:cNvPicPr preferRelativeResize="0"/>
          <p:nvPr/>
        </p:nvPicPr>
        <p:blipFill>
          <a:blip r:embed="rId16">
            <a:alphaModFix/>
          </a:blip>
          <a:stretch>
            <a:fillRect/>
          </a:stretch>
        </p:blipFill>
        <p:spPr>
          <a:xfrm>
            <a:off x="4689150" y="1108200"/>
            <a:ext cx="1475825" cy="1844782"/>
          </a:xfrm>
          <a:prstGeom prst="rect">
            <a:avLst/>
          </a:prstGeom>
          <a:noFill/>
          <a:ln>
            <a:noFill/>
          </a:ln>
        </p:spPr>
      </p:pic>
      <p:pic>
        <p:nvPicPr>
          <p:cNvPr id="1936" name="Google Shape;1936;p154" title="8_Meet the sales team_7.png"/>
          <p:cNvPicPr preferRelativeResize="0"/>
          <p:nvPr/>
        </p:nvPicPr>
        <p:blipFill>
          <a:blip r:embed="rId17">
            <a:alphaModFix/>
          </a:blip>
          <a:stretch>
            <a:fillRect/>
          </a:stretch>
        </p:blipFill>
        <p:spPr>
          <a:xfrm>
            <a:off x="6163925" y="1108200"/>
            <a:ext cx="1475825" cy="1844782"/>
          </a:xfrm>
          <a:prstGeom prst="rect">
            <a:avLst/>
          </a:prstGeom>
          <a:noFill/>
          <a:ln>
            <a:noFill/>
          </a:ln>
        </p:spPr>
      </p:pic>
      <p:pic>
        <p:nvPicPr>
          <p:cNvPr id="1937" name="Google Shape;1937;p154" title="8_Meet the sales team_8b.png"/>
          <p:cNvPicPr preferRelativeResize="0"/>
          <p:nvPr/>
        </p:nvPicPr>
        <p:blipFill>
          <a:blip r:embed="rId18">
            <a:alphaModFix/>
          </a:blip>
          <a:stretch>
            <a:fillRect/>
          </a:stretch>
        </p:blipFill>
        <p:spPr>
          <a:xfrm>
            <a:off x="7621950" y="1108200"/>
            <a:ext cx="1475825" cy="1844782"/>
          </a:xfrm>
          <a:prstGeom prst="rect">
            <a:avLst/>
          </a:prstGeom>
          <a:noFill/>
          <a:ln>
            <a:noFill/>
          </a:ln>
        </p:spPr>
      </p:pic>
      <p:sp>
        <p:nvSpPr>
          <p:cNvPr id="1938" name="Google Shape;1938;p154"/>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pic>
        <p:nvPicPr>
          <p:cNvPr id="1939" name="Google Shape;1939;p154" title="8_Meet the sales team_1.png"/>
          <p:cNvPicPr preferRelativeResize="0"/>
          <p:nvPr/>
        </p:nvPicPr>
        <p:blipFill>
          <a:blip r:embed="rId19">
            <a:alphaModFix/>
          </a:blip>
          <a:stretch>
            <a:fillRect/>
          </a:stretch>
        </p:blipFill>
        <p:spPr>
          <a:xfrm>
            <a:off x="-1144000" y="1108200"/>
            <a:ext cx="1475815" cy="1844768"/>
          </a:xfrm>
          <a:prstGeom prst="rect">
            <a:avLst/>
          </a:prstGeom>
          <a:noFill/>
          <a:ln>
            <a:noFill/>
          </a:ln>
        </p:spPr>
      </p:pic>
      <p:pic>
        <p:nvPicPr>
          <p:cNvPr id="1940" name="Google Shape;1940;p154" title="8_Meet the sales team_3.png"/>
          <p:cNvPicPr preferRelativeResize="0"/>
          <p:nvPr/>
        </p:nvPicPr>
        <p:blipFill>
          <a:blip r:embed="rId20">
            <a:alphaModFix/>
          </a:blip>
          <a:stretch>
            <a:fillRect/>
          </a:stretch>
        </p:blipFill>
        <p:spPr>
          <a:xfrm>
            <a:off x="362925" y="1108200"/>
            <a:ext cx="1475815" cy="1844768"/>
          </a:xfrm>
          <a:prstGeom prst="rect">
            <a:avLst/>
          </a:prstGeom>
          <a:noFill/>
          <a:ln>
            <a:noFill/>
          </a:ln>
        </p:spPr>
      </p:pic>
      <p:pic>
        <p:nvPicPr>
          <p:cNvPr id="1941" name="Google Shape;1941;p154" title="8_Meet the sales team_4.png"/>
          <p:cNvPicPr preferRelativeResize="0"/>
          <p:nvPr/>
        </p:nvPicPr>
        <p:blipFill>
          <a:blip r:embed="rId21">
            <a:alphaModFix/>
          </a:blip>
          <a:stretch>
            <a:fillRect/>
          </a:stretch>
        </p:blipFill>
        <p:spPr>
          <a:xfrm>
            <a:off x="1772575" y="1108200"/>
            <a:ext cx="1475815" cy="1844768"/>
          </a:xfrm>
          <a:prstGeom prst="rect">
            <a:avLst/>
          </a:prstGeom>
          <a:noFill/>
          <a:ln>
            <a:noFill/>
          </a:ln>
        </p:spPr>
      </p:pic>
      <p:pic>
        <p:nvPicPr>
          <p:cNvPr id="1942" name="Google Shape;1942;p154" title="8_Meet the sales team_5.png"/>
          <p:cNvPicPr preferRelativeResize="0"/>
          <p:nvPr/>
        </p:nvPicPr>
        <p:blipFill>
          <a:blip r:embed="rId22">
            <a:alphaModFix/>
          </a:blip>
          <a:stretch>
            <a:fillRect/>
          </a:stretch>
        </p:blipFill>
        <p:spPr>
          <a:xfrm>
            <a:off x="3238975" y="1129800"/>
            <a:ext cx="1475815" cy="1844768"/>
          </a:xfrm>
          <a:prstGeom prst="rect">
            <a:avLst/>
          </a:prstGeom>
          <a:noFill/>
          <a:ln>
            <a:noFill/>
          </a:ln>
        </p:spPr>
      </p:pic>
      <p:pic>
        <p:nvPicPr>
          <p:cNvPr id="1943" name="Google Shape;1943;p154" title="8_Meet the sales team_6.png"/>
          <p:cNvPicPr preferRelativeResize="0"/>
          <p:nvPr/>
        </p:nvPicPr>
        <p:blipFill>
          <a:blip r:embed="rId23">
            <a:alphaModFix/>
          </a:blip>
          <a:stretch>
            <a:fillRect/>
          </a:stretch>
        </p:blipFill>
        <p:spPr>
          <a:xfrm>
            <a:off x="4697788" y="1108200"/>
            <a:ext cx="1475815" cy="1844768"/>
          </a:xfrm>
          <a:prstGeom prst="rect">
            <a:avLst/>
          </a:prstGeom>
          <a:noFill/>
          <a:ln>
            <a:noFill/>
          </a:ln>
        </p:spPr>
      </p:pic>
      <p:pic>
        <p:nvPicPr>
          <p:cNvPr id="1944" name="Google Shape;1944;p154" title="8_Meet the sales team_7.png"/>
          <p:cNvPicPr preferRelativeResize="0"/>
          <p:nvPr/>
        </p:nvPicPr>
        <p:blipFill>
          <a:blip r:embed="rId24">
            <a:alphaModFix/>
          </a:blip>
          <a:stretch>
            <a:fillRect/>
          </a:stretch>
        </p:blipFill>
        <p:spPr>
          <a:xfrm>
            <a:off x="6163925" y="1108200"/>
            <a:ext cx="1475815" cy="1844768"/>
          </a:xfrm>
          <a:prstGeom prst="rect">
            <a:avLst/>
          </a:prstGeom>
          <a:noFill/>
          <a:ln>
            <a:noFill/>
          </a:ln>
        </p:spPr>
      </p:pic>
      <p:pic>
        <p:nvPicPr>
          <p:cNvPr id="1945" name="Google Shape;1945;p154" title="8_Meet the sales team_3.png"/>
          <p:cNvPicPr preferRelativeResize="0"/>
          <p:nvPr/>
        </p:nvPicPr>
        <p:blipFill rotWithShape="1">
          <a:blip r:embed="rId25">
            <a:alphaModFix/>
          </a:blip>
          <a:srcRect b="0" l="0" r="0" t="0"/>
          <a:stretch/>
        </p:blipFill>
        <p:spPr>
          <a:xfrm>
            <a:off x="362925" y="1108200"/>
            <a:ext cx="1475815" cy="1844768"/>
          </a:xfrm>
          <a:prstGeom prst="rect">
            <a:avLst/>
          </a:prstGeom>
          <a:noFill/>
          <a:ln>
            <a:noFill/>
          </a:ln>
        </p:spPr>
      </p:pic>
      <p:pic>
        <p:nvPicPr>
          <p:cNvPr id="1946" name="Google Shape;1946;p154" title="8_Meet the sales team_5.png"/>
          <p:cNvPicPr preferRelativeResize="0"/>
          <p:nvPr/>
        </p:nvPicPr>
        <p:blipFill rotWithShape="1">
          <a:blip r:embed="rId26">
            <a:alphaModFix/>
          </a:blip>
          <a:srcRect b="0" l="0" r="0" t="0"/>
          <a:stretch/>
        </p:blipFill>
        <p:spPr>
          <a:xfrm>
            <a:off x="3238975" y="1129800"/>
            <a:ext cx="1475815" cy="184476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1" name="Shape 1951"/>
        <p:cNvGrpSpPr/>
        <p:nvPr/>
      </p:nvGrpSpPr>
      <p:grpSpPr>
        <a:xfrm>
          <a:off x="0" y="0"/>
          <a:ext cx="0" cy="0"/>
          <a:chOff x="0" y="0"/>
          <a:chExt cx="0" cy="0"/>
        </a:xfrm>
      </p:grpSpPr>
      <p:pic>
        <p:nvPicPr>
          <p:cNvPr id="1952" name="Google Shape;1952;p15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953" name="Google Shape;1953;p15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954" name="Google Shape;1954;p15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5" name="Google Shape;1955;p15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956" name="Google Shape;1956;p155"/>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POLL PRESSURE ON FLEET BUDGET </a:t>
            </a:r>
            <a:endParaRPr sz="3000">
              <a:solidFill>
                <a:srgbClr val="00708D"/>
              </a:solidFill>
              <a:latin typeface="Plus Jakarta Sans"/>
              <a:ea typeface="Plus Jakarta Sans"/>
              <a:cs typeface="Plus Jakarta Sans"/>
              <a:sym typeface="Plus Jakarta Sans"/>
            </a:endParaRPr>
          </a:p>
        </p:txBody>
      </p:sp>
      <p:pic>
        <p:nvPicPr>
          <p:cNvPr id="1957" name="Google Shape;1957;p15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958" name="Google Shape;1958;p155"/>
          <p:cNvSpPr txBox="1"/>
          <p:nvPr/>
        </p:nvSpPr>
        <p:spPr>
          <a:xfrm>
            <a:off x="3776450" y="1349102"/>
            <a:ext cx="5179800" cy="3794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LI</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Keeping a fleet budget balanced can feel like playing a high-stakes game of Jenga.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Between vehicle purchase prices, volatile energy rates, maintenance, insurance premiums, and meeting strict ESG targets, every single line item competes for attention.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We want to hear directly from you to map out where the heat is on right now: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b="1" lang="nl" sz="900">
                <a:solidFill>
                  <a:schemeClr val="dk1"/>
                </a:solidFill>
                <a:latin typeface="Plus Jakarta Sans"/>
                <a:ea typeface="Plus Jakarta Sans"/>
                <a:cs typeface="Plus Jakarta Sans"/>
                <a:sym typeface="Plus Jakarta Sans"/>
              </a:rPr>
              <a:t>Where do you feel the most pressure on your fleet budget?</a:t>
            </a:r>
            <a:endParaRPr b="1"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Vehicle purchase &amp; insurance</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Energy / fuel costs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Maintenance &amp; repairs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ESG compliance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Your feedback directly shapes our upcoming content and mobility insights. Stay tuned to see how your peers responded when we share the benchmark results.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#KINTO #FleetManagement #FleetBudget </a:t>
            </a: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63" name="Shape 1963"/>
        <p:cNvGrpSpPr/>
        <p:nvPr/>
      </p:nvGrpSpPr>
      <p:grpSpPr>
        <a:xfrm>
          <a:off x="0" y="0"/>
          <a:ext cx="0" cy="0"/>
          <a:chOff x="0" y="0"/>
          <a:chExt cx="0" cy="0"/>
        </a:xfrm>
      </p:grpSpPr>
      <p:pic>
        <p:nvPicPr>
          <p:cNvPr id="1964" name="Google Shape;1964;p15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965" name="Google Shape;1965;p15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966" name="Google Shape;1966;p15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7" name="Google Shape;1967;p15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968" name="Google Shape;1968;p156"/>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POLL PRESSURE ON FLEET BUDGET </a:t>
            </a:r>
            <a:endParaRPr sz="3000">
              <a:solidFill>
                <a:srgbClr val="00708D"/>
              </a:solidFill>
              <a:latin typeface="Plus Jakarta Sans"/>
              <a:ea typeface="Plus Jakarta Sans"/>
              <a:cs typeface="Plus Jakarta Sans"/>
              <a:sym typeface="Plus Jakarta Sans"/>
            </a:endParaRPr>
          </a:p>
        </p:txBody>
      </p:sp>
      <p:pic>
        <p:nvPicPr>
          <p:cNvPr id="1969" name="Google Shape;1969;p15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970" name="Google Shape;1970;p156"/>
          <p:cNvSpPr txBox="1"/>
          <p:nvPr/>
        </p:nvSpPr>
        <p:spPr>
          <a:xfrm>
            <a:off x="3776450" y="1349102"/>
            <a:ext cx="5179800" cy="3794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IG</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b="1" lang="nl" sz="900">
                <a:solidFill>
                  <a:schemeClr val="dk1"/>
                </a:solidFill>
                <a:latin typeface="Plus Jakarta Sans"/>
                <a:ea typeface="Plus Jakarta Sans"/>
                <a:cs typeface="Plus Jakarta Sans"/>
                <a:sym typeface="Plus Jakarta Sans"/>
              </a:rPr>
              <a:t>Where do you feel the most pressure on your fleet budget?</a:t>
            </a:r>
            <a:endParaRPr b="1"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Vehicle purchase</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Energy / fuel costs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Maintenance &amp; repairs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Insurance </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ESG compliance </a:t>
            </a: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5" name="Shape 1975"/>
        <p:cNvGrpSpPr/>
        <p:nvPr/>
      </p:nvGrpSpPr>
      <p:grpSpPr>
        <a:xfrm>
          <a:off x="0" y="0"/>
          <a:ext cx="0" cy="0"/>
          <a:chOff x="0" y="0"/>
          <a:chExt cx="0" cy="0"/>
        </a:xfrm>
      </p:grpSpPr>
      <p:pic>
        <p:nvPicPr>
          <p:cNvPr id="1976" name="Google Shape;1976;p15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977" name="Google Shape;1977;p15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978" name="Google Shape;1978;p15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9" name="Google Shape;1979;p15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980" name="Google Shape;1980;p157"/>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POLL PRESSURE ON FLEET BUDGET </a:t>
            </a:r>
            <a:endParaRPr sz="3000">
              <a:solidFill>
                <a:srgbClr val="00708D"/>
              </a:solidFill>
              <a:latin typeface="Plus Jakarta Sans"/>
              <a:ea typeface="Plus Jakarta Sans"/>
              <a:cs typeface="Plus Jakarta Sans"/>
              <a:sym typeface="Plus Jakarta Sans"/>
            </a:endParaRPr>
          </a:p>
        </p:txBody>
      </p:sp>
      <p:pic>
        <p:nvPicPr>
          <p:cNvPr id="1981" name="Google Shape;1981;p15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982" name="Google Shape;1982;p157"/>
          <p:cNvSpPr txBox="1"/>
          <p:nvPr/>
        </p:nvSpPr>
        <p:spPr>
          <a:xfrm>
            <a:off x="3776450" y="1349102"/>
            <a:ext cx="5179800" cy="3794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FB</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Keeping fleet expenses under control can quickly feel like playing Whack-a-Mole.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Which area puts the most pressure on your fleet budget today?</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Vehicle purchase</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Energy / fuel costs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Maintenance &amp; repairs</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Insurance</a:t>
            </a:r>
            <a:endParaRPr sz="900">
              <a:solidFill>
                <a:schemeClr val="dk1"/>
              </a:solidFill>
              <a:latin typeface="Plus Jakarta Sans"/>
              <a:ea typeface="Plus Jakarta Sans"/>
              <a:cs typeface="Plus Jakarta Sans"/>
              <a:sym typeface="Plus Jakarta Sans"/>
            </a:endParaRPr>
          </a:p>
          <a:p>
            <a:pPr indent="-285750" lvl="0" marL="457200" rtl="0" algn="l">
              <a:spcBef>
                <a:spcPts val="0"/>
              </a:spcBef>
              <a:spcAft>
                <a:spcPts val="0"/>
              </a:spcAft>
              <a:buClr>
                <a:schemeClr val="dk1"/>
              </a:buClr>
              <a:buSzPts val="900"/>
              <a:buFont typeface="Plus Jakarta Sans"/>
              <a:buChar char="-"/>
            </a:pPr>
            <a:r>
              <a:rPr lang="nl" sz="900">
                <a:solidFill>
                  <a:schemeClr val="dk1"/>
                </a:solidFill>
                <a:latin typeface="Plus Jakarta Sans"/>
                <a:ea typeface="Plus Jakarta Sans"/>
                <a:cs typeface="Plus Jakarta Sans"/>
                <a:sym typeface="Plus Jakarta Sans"/>
              </a:rPr>
              <a:t>ESG compliance</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Your feedback directly shapes our upcoming content and insights, so let us know your biggest hurdle and stay tuned for the results.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#KINTO #FleetManagement #FleetBudget #SmartMobility #BusinessSolutions</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87" name="Shape 1987"/>
        <p:cNvGrpSpPr/>
        <p:nvPr/>
      </p:nvGrpSpPr>
      <p:grpSpPr>
        <a:xfrm>
          <a:off x="0" y="0"/>
          <a:ext cx="0" cy="0"/>
          <a:chOff x="0" y="0"/>
          <a:chExt cx="0" cy="0"/>
        </a:xfrm>
      </p:grpSpPr>
      <p:pic>
        <p:nvPicPr>
          <p:cNvPr id="1988" name="Google Shape;1988;p15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989" name="Google Shape;1989;p15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990" name="Google Shape;1990;p15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91" name="Google Shape;1991;p15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992" name="Google Shape;1992;p158"/>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2.WHAT YOU THINK VS WHAT THEY DO: RENT</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sp>
        <p:nvSpPr>
          <p:cNvPr id="1993" name="Google Shape;1993;p158"/>
          <p:cNvSpPr txBox="1"/>
          <p:nvPr/>
        </p:nvSpPr>
        <p:spPr>
          <a:xfrm>
            <a:off x="4003300" y="1658500"/>
            <a:ext cx="5001300" cy="340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Why turn a simple car rental into an obstacle course?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Traditional vehicle renting often feels like untangling a knotted rope, with endless quotes, approvals, paperwork, and phone calls just to get a key in your hand.</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decided to take a much more direct route. With KINTO Rent, getting behind the wheel comes down to three straight steps:</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292100" lvl="0" marL="457200" rtl="0" algn="l">
              <a:spcBef>
                <a:spcPts val="0"/>
              </a:spcBef>
              <a:spcAft>
                <a:spcPts val="0"/>
              </a:spcAft>
              <a:buClr>
                <a:schemeClr val="dk1"/>
              </a:buClr>
              <a:buSzPts val="1000"/>
              <a:buFont typeface="Plus Jakarta Sans Light"/>
              <a:buAutoNum type="arabicPeriod"/>
            </a:pPr>
            <a:r>
              <a:rPr lang="nl" sz="1000">
                <a:solidFill>
                  <a:schemeClr val="dk1"/>
                </a:solidFill>
                <a:latin typeface="Plus Jakarta Sans Light"/>
                <a:ea typeface="Plus Jakarta Sans Light"/>
                <a:cs typeface="Plus Jakarta Sans Light"/>
                <a:sym typeface="Plus Jakarta Sans Light"/>
              </a:rPr>
              <a:t>Realize you need a vehicle.</a:t>
            </a:r>
            <a:endParaRPr sz="1000">
              <a:solidFill>
                <a:schemeClr val="dk1"/>
              </a:solidFill>
              <a:latin typeface="Plus Jakarta Sans Light"/>
              <a:ea typeface="Plus Jakarta Sans Light"/>
              <a:cs typeface="Plus Jakarta Sans Light"/>
              <a:sym typeface="Plus Jakarta Sans Light"/>
            </a:endParaRPr>
          </a:p>
          <a:p>
            <a:pPr indent="-292100" lvl="0" marL="457200" rtl="0" algn="l">
              <a:spcBef>
                <a:spcPts val="0"/>
              </a:spcBef>
              <a:spcAft>
                <a:spcPts val="0"/>
              </a:spcAft>
              <a:buClr>
                <a:schemeClr val="dk1"/>
              </a:buClr>
              <a:buSzPts val="1000"/>
              <a:buFont typeface="Plus Jakarta Sans Light"/>
              <a:buAutoNum type="arabicPeriod"/>
            </a:pPr>
            <a:r>
              <a:rPr lang="nl" sz="1000">
                <a:solidFill>
                  <a:schemeClr val="dk1"/>
                </a:solidFill>
                <a:latin typeface="Plus Jakarta Sans Light"/>
                <a:ea typeface="Plus Jakarta Sans Light"/>
                <a:cs typeface="Plus Jakarta Sans Light"/>
                <a:sym typeface="Plus Jakarta Sans Light"/>
              </a:rPr>
              <a:t>Book it in a few clicks on our platform.</a:t>
            </a:r>
            <a:endParaRPr sz="1000">
              <a:solidFill>
                <a:schemeClr val="dk1"/>
              </a:solidFill>
              <a:latin typeface="Plus Jakarta Sans Light"/>
              <a:ea typeface="Plus Jakarta Sans Light"/>
              <a:cs typeface="Plus Jakarta Sans Light"/>
              <a:sym typeface="Plus Jakarta Sans Light"/>
            </a:endParaRPr>
          </a:p>
          <a:p>
            <a:pPr indent="-292100" lvl="0" marL="457200" rtl="0" algn="l">
              <a:spcBef>
                <a:spcPts val="0"/>
              </a:spcBef>
              <a:spcAft>
                <a:spcPts val="0"/>
              </a:spcAft>
              <a:buClr>
                <a:schemeClr val="dk1"/>
              </a:buClr>
              <a:buSzPts val="1000"/>
              <a:buFont typeface="Plus Jakarta Sans Light"/>
              <a:buAutoNum type="arabicPeriod"/>
            </a:pPr>
            <a:r>
              <a:rPr lang="nl" sz="1000">
                <a:solidFill>
                  <a:schemeClr val="dk1"/>
                </a:solidFill>
                <a:latin typeface="Plus Jakarta Sans Light"/>
                <a:ea typeface="Plus Jakarta Sans Light"/>
                <a:cs typeface="Plus Jakarta Sans Light"/>
                <a:sym typeface="Plus Jakarta Sans Light"/>
              </a:rPr>
              <a:t>Collect the keys and drive off.</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Skip the administrative hassle and enjoy seamless mobility on your terms.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#CarRental #SmartMobility </a:t>
            </a:r>
            <a:endParaRPr sz="1000">
              <a:solidFill>
                <a:schemeClr val="dk1"/>
              </a:solidFill>
              <a:latin typeface="Plus Jakarta Sans Light"/>
              <a:ea typeface="Plus Jakarta Sans Light"/>
              <a:cs typeface="Plus Jakarta Sans Light"/>
              <a:sym typeface="Plus Jakarta Sans Light"/>
            </a:endParaRPr>
          </a:p>
        </p:txBody>
      </p:sp>
      <p:pic>
        <p:nvPicPr>
          <p:cNvPr id="1994" name="Google Shape;1994;p15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995" name="Google Shape;1995;p15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 9/16</a:t>
            </a:r>
            <a:endParaRPr sz="1200">
              <a:solidFill>
                <a:schemeClr val="lt1"/>
              </a:solidFill>
              <a:latin typeface="Plus Jakarta Sans Light"/>
              <a:ea typeface="Plus Jakarta Sans Light"/>
              <a:cs typeface="Plus Jakarta Sans Light"/>
              <a:sym typeface="Plus Jakarta Sans Light"/>
            </a:endParaRPr>
          </a:p>
        </p:txBody>
      </p:sp>
      <p:pic>
        <p:nvPicPr>
          <p:cNvPr id="1996" name="Google Shape;1996;p158"/>
          <p:cNvPicPr preferRelativeResize="0"/>
          <p:nvPr/>
        </p:nvPicPr>
        <p:blipFill>
          <a:blip r:embed="rId7">
            <a:alphaModFix/>
          </a:blip>
          <a:stretch>
            <a:fillRect/>
          </a:stretch>
        </p:blipFill>
        <p:spPr>
          <a:xfrm>
            <a:off x="796275" y="413050"/>
            <a:ext cx="2329056" cy="3625902"/>
          </a:xfrm>
          <a:prstGeom prst="rect">
            <a:avLst/>
          </a:prstGeom>
          <a:noFill/>
          <a:ln>
            <a:noFill/>
          </a:ln>
        </p:spPr>
      </p:pic>
      <p:pic>
        <p:nvPicPr>
          <p:cNvPr id="1997" name="Google Shape;1997;p158" title="9_RENT_ONE STOP SHOP (1).png"/>
          <p:cNvPicPr preferRelativeResize="0"/>
          <p:nvPr/>
        </p:nvPicPr>
        <p:blipFill rotWithShape="1">
          <a:blip r:embed="rId8">
            <a:alphaModFix/>
          </a:blip>
          <a:srcRect b="0" l="0" r="0" t="0"/>
          <a:stretch/>
        </p:blipFill>
        <p:spPr>
          <a:xfrm>
            <a:off x="844625" y="1031251"/>
            <a:ext cx="2229449" cy="27868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02" name="Shape 2002"/>
        <p:cNvGrpSpPr/>
        <p:nvPr/>
      </p:nvGrpSpPr>
      <p:grpSpPr>
        <a:xfrm>
          <a:off x="0" y="0"/>
          <a:ext cx="0" cy="0"/>
          <a:chOff x="0" y="0"/>
          <a:chExt cx="0" cy="0"/>
        </a:xfrm>
      </p:grpSpPr>
      <p:pic>
        <p:nvPicPr>
          <p:cNvPr id="2003" name="Google Shape;2003;p15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2004" name="Google Shape;2004;p159"/>
          <p:cNvPicPr preferRelativeResize="0"/>
          <p:nvPr/>
        </p:nvPicPr>
        <p:blipFill>
          <a:blip r:embed="rId5">
            <a:alphaModFix/>
          </a:blip>
          <a:stretch>
            <a:fillRect/>
          </a:stretch>
        </p:blipFill>
        <p:spPr>
          <a:xfrm>
            <a:off x="0" y="0"/>
            <a:ext cx="3776451" cy="5143501"/>
          </a:xfrm>
          <a:prstGeom prst="rect">
            <a:avLst/>
          </a:prstGeom>
          <a:noFill/>
          <a:ln>
            <a:noFill/>
          </a:ln>
        </p:spPr>
      </p:pic>
      <p:sp>
        <p:nvSpPr>
          <p:cNvPr id="2005" name="Google Shape;2005;p15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06" name="Google Shape;2006;p15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2007" name="Google Shape;2007;p159"/>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2.WHAT YOU THINK VS WHAT THEY DO: RENT </a:t>
            </a:r>
            <a:endParaRPr sz="3000">
              <a:solidFill>
                <a:srgbClr val="00708D"/>
              </a:solidFill>
              <a:latin typeface="Plus Jakarta Sans"/>
              <a:ea typeface="Plus Jakarta Sans"/>
              <a:cs typeface="Plus Jakarta Sans"/>
              <a:sym typeface="Plus Jakarta Sans"/>
            </a:endParaRPr>
          </a:p>
        </p:txBody>
      </p:sp>
      <p:sp>
        <p:nvSpPr>
          <p:cNvPr id="2008" name="Google Shape;2008;p159"/>
          <p:cNvSpPr txBox="1"/>
          <p:nvPr/>
        </p:nvSpPr>
        <p:spPr>
          <a:xfrm>
            <a:off x="3990850" y="1658500"/>
            <a:ext cx="5001300" cy="41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Spot the difference.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 the right: the traditional rental marathon with waiting lines, endless phone calls, and unnecessary paperwork.</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 the left: how renting a car actually SHOULD feel.</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Need a vehicle for a quick weekend getaway, a daily errand, or a work trip? Take the shortcut! 1, 2, 3, and you're on the road.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Which path would you rather take?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#CarRental #SmartMobility </a:t>
            </a:r>
            <a:endParaRPr sz="1000">
              <a:solidFill>
                <a:schemeClr val="dk1"/>
              </a:solidFill>
              <a:latin typeface="Plus Jakarta Sans Light"/>
              <a:ea typeface="Plus Jakarta Sans Light"/>
              <a:cs typeface="Plus Jakarta Sans Light"/>
              <a:sym typeface="Plus Jakarta Sans Light"/>
            </a:endParaRPr>
          </a:p>
        </p:txBody>
      </p:sp>
      <p:pic>
        <p:nvPicPr>
          <p:cNvPr id="2009" name="Google Shape;2009;p15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2010" name="Google Shape;2010;p15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 9/16</a:t>
            </a:r>
            <a:endParaRPr sz="1200">
              <a:solidFill>
                <a:schemeClr val="lt1"/>
              </a:solidFill>
              <a:latin typeface="Plus Jakarta Sans Light"/>
              <a:ea typeface="Plus Jakarta Sans Light"/>
              <a:cs typeface="Plus Jakarta Sans Light"/>
              <a:sym typeface="Plus Jakarta Sans Light"/>
            </a:endParaRPr>
          </a:p>
        </p:txBody>
      </p:sp>
      <p:pic>
        <p:nvPicPr>
          <p:cNvPr id="2011" name="Google Shape;2011;p159"/>
          <p:cNvPicPr preferRelativeResize="0"/>
          <p:nvPr/>
        </p:nvPicPr>
        <p:blipFill>
          <a:blip r:embed="rId7">
            <a:alphaModFix/>
          </a:blip>
          <a:stretch>
            <a:fillRect/>
          </a:stretch>
        </p:blipFill>
        <p:spPr>
          <a:xfrm>
            <a:off x="796275" y="413050"/>
            <a:ext cx="2329056" cy="3625902"/>
          </a:xfrm>
          <a:prstGeom prst="rect">
            <a:avLst/>
          </a:prstGeom>
          <a:noFill/>
          <a:ln>
            <a:noFill/>
          </a:ln>
        </p:spPr>
      </p:pic>
      <p:pic>
        <p:nvPicPr>
          <p:cNvPr id="2012" name="Google Shape;2012;p159" title="9_RENT_ONE STOP SHOP.png"/>
          <p:cNvPicPr preferRelativeResize="0"/>
          <p:nvPr/>
        </p:nvPicPr>
        <p:blipFill>
          <a:blip r:embed="rId8">
            <a:alphaModFix/>
          </a:blip>
          <a:stretch>
            <a:fillRect/>
          </a:stretch>
        </p:blipFill>
        <p:spPr>
          <a:xfrm>
            <a:off x="844625" y="1031251"/>
            <a:ext cx="2229449" cy="2786825"/>
          </a:xfrm>
          <a:prstGeom prst="rect">
            <a:avLst/>
          </a:prstGeom>
          <a:noFill/>
          <a:ln>
            <a:noFill/>
          </a:ln>
        </p:spPr>
      </p:pic>
      <p:pic>
        <p:nvPicPr>
          <p:cNvPr id="2013" name="Google Shape;2013;p159" title="9_RENT_ONE STOP SHOP (1).png"/>
          <p:cNvPicPr preferRelativeResize="0"/>
          <p:nvPr/>
        </p:nvPicPr>
        <p:blipFill rotWithShape="1">
          <a:blip r:embed="rId9">
            <a:alphaModFix/>
          </a:blip>
          <a:srcRect b="0" l="0" r="0" t="0"/>
          <a:stretch/>
        </p:blipFill>
        <p:spPr>
          <a:xfrm>
            <a:off x="844625" y="1031251"/>
            <a:ext cx="2229449" cy="27868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18" name="Shape 2018"/>
        <p:cNvGrpSpPr/>
        <p:nvPr/>
      </p:nvGrpSpPr>
      <p:grpSpPr>
        <a:xfrm>
          <a:off x="0" y="0"/>
          <a:ext cx="0" cy="0"/>
          <a:chOff x="0" y="0"/>
          <a:chExt cx="0" cy="0"/>
        </a:xfrm>
      </p:grpSpPr>
      <p:pic>
        <p:nvPicPr>
          <p:cNvPr id="2019" name="Google Shape;2019;p16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2020" name="Google Shape;2020;p160"/>
          <p:cNvPicPr preferRelativeResize="0"/>
          <p:nvPr/>
        </p:nvPicPr>
        <p:blipFill>
          <a:blip r:embed="rId5">
            <a:alphaModFix/>
          </a:blip>
          <a:stretch>
            <a:fillRect/>
          </a:stretch>
        </p:blipFill>
        <p:spPr>
          <a:xfrm>
            <a:off x="0" y="0"/>
            <a:ext cx="3776451" cy="5143501"/>
          </a:xfrm>
          <a:prstGeom prst="rect">
            <a:avLst/>
          </a:prstGeom>
          <a:noFill/>
          <a:ln>
            <a:noFill/>
          </a:ln>
        </p:spPr>
      </p:pic>
      <p:sp>
        <p:nvSpPr>
          <p:cNvPr id="2021" name="Google Shape;2021;p16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2" name="Google Shape;2022;p16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2023" name="Google Shape;2023;p160"/>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2.WHAT YOU THINK VS WHAT THEY DO: RENT </a:t>
            </a:r>
            <a:endParaRPr sz="3000">
              <a:solidFill>
                <a:srgbClr val="00708D"/>
              </a:solidFill>
              <a:latin typeface="Plus Jakarta Sans"/>
              <a:ea typeface="Plus Jakarta Sans"/>
              <a:cs typeface="Plus Jakarta Sans"/>
              <a:sym typeface="Plus Jakarta Sans"/>
            </a:endParaRPr>
          </a:p>
        </p:txBody>
      </p:sp>
      <p:sp>
        <p:nvSpPr>
          <p:cNvPr id="2024" name="Google Shape;2024;p160"/>
          <p:cNvSpPr txBox="1"/>
          <p:nvPr/>
        </p:nvSpPr>
        <p:spPr>
          <a:xfrm>
            <a:off x="3990850" y="1658500"/>
            <a:ext cx="5001300" cy="41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sz="1800">
                <a:solidFill>
                  <a:schemeClr val="dk1"/>
                </a:solidFill>
                <a:latin typeface="Plus Jakarta Sans"/>
                <a:ea typeface="Plus Jakarta Sans"/>
                <a:cs typeface="Plus Jakarta Sans"/>
                <a:sym typeface="Plus Jakarta Sans"/>
              </a:rPr>
              <a:t>COPY FB</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Renting a car shouldn't feel like navigating a maze.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If your usual rental experience involves endless emails, back-and-forth phone calls, and piles of paperwork, it's time to untangle the process.</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Rent cuts out all the background noise. Whether you need a car for a family trip or a quick work drive, three simple steps get you the keys.</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Ready to take the shortcut? Head over to kinto-mobility.eu and experience effortless car rental today.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#CarRental #SmartMobility </a:t>
            </a:r>
            <a:endParaRPr sz="1000">
              <a:solidFill>
                <a:schemeClr val="dk1"/>
              </a:solidFill>
              <a:latin typeface="Plus Jakarta Sans Light"/>
              <a:ea typeface="Plus Jakarta Sans Light"/>
              <a:cs typeface="Plus Jakarta Sans Light"/>
              <a:sym typeface="Plus Jakarta Sans Light"/>
            </a:endParaRPr>
          </a:p>
        </p:txBody>
      </p:sp>
      <p:pic>
        <p:nvPicPr>
          <p:cNvPr id="2025" name="Google Shape;2025;p16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2026" name="Google Shape;2026;p16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4/5 - 1/1, 9/16</a:t>
            </a:r>
            <a:endParaRPr sz="1200">
              <a:solidFill>
                <a:schemeClr val="lt1"/>
              </a:solidFill>
              <a:latin typeface="Plus Jakarta Sans Light"/>
              <a:ea typeface="Plus Jakarta Sans Light"/>
              <a:cs typeface="Plus Jakarta Sans Light"/>
              <a:sym typeface="Plus Jakarta Sans Light"/>
            </a:endParaRPr>
          </a:p>
        </p:txBody>
      </p:sp>
      <p:pic>
        <p:nvPicPr>
          <p:cNvPr id="2027" name="Google Shape;2027;p160"/>
          <p:cNvPicPr preferRelativeResize="0"/>
          <p:nvPr/>
        </p:nvPicPr>
        <p:blipFill>
          <a:blip r:embed="rId7">
            <a:alphaModFix/>
          </a:blip>
          <a:stretch>
            <a:fillRect/>
          </a:stretch>
        </p:blipFill>
        <p:spPr>
          <a:xfrm>
            <a:off x="796275" y="413050"/>
            <a:ext cx="2329056" cy="3625902"/>
          </a:xfrm>
          <a:prstGeom prst="rect">
            <a:avLst/>
          </a:prstGeom>
          <a:noFill/>
          <a:ln>
            <a:noFill/>
          </a:ln>
        </p:spPr>
      </p:pic>
      <p:pic>
        <p:nvPicPr>
          <p:cNvPr id="2028" name="Google Shape;2028;p160" title="9_RENT_ONE STOP SHOP.png"/>
          <p:cNvPicPr preferRelativeResize="0"/>
          <p:nvPr/>
        </p:nvPicPr>
        <p:blipFill>
          <a:blip r:embed="rId8">
            <a:alphaModFix/>
          </a:blip>
          <a:stretch>
            <a:fillRect/>
          </a:stretch>
        </p:blipFill>
        <p:spPr>
          <a:xfrm>
            <a:off x="844625" y="1031251"/>
            <a:ext cx="2229449" cy="2786825"/>
          </a:xfrm>
          <a:prstGeom prst="rect">
            <a:avLst/>
          </a:prstGeom>
          <a:noFill/>
          <a:ln>
            <a:noFill/>
          </a:ln>
        </p:spPr>
      </p:pic>
      <p:pic>
        <p:nvPicPr>
          <p:cNvPr id="2029" name="Google Shape;2029;p160" title="9_RENT_ONE STOP SHOP (1).png"/>
          <p:cNvPicPr preferRelativeResize="0"/>
          <p:nvPr/>
        </p:nvPicPr>
        <p:blipFill rotWithShape="1">
          <a:blip r:embed="rId9">
            <a:alphaModFix/>
          </a:blip>
          <a:srcRect b="0" l="0" r="0" t="0"/>
          <a:stretch/>
        </p:blipFill>
        <p:spPr>
          <a:xfrm>
            <a:off x="844625" y="1031251"/>
            <a:ext cx="2229449" cy="27868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34" name="Shape 2034"/>
        <p:cNvGrpSpPr/>
        <p:nvPr/>
      </p:nvGrpSpPr>
      <p:grpSpPr>
        <a:xfrm>
          <a:off x="0" y="0"/>
          <a:ext cx="0" cy="0"/>
          <a:chOff x="0" y="0"/>
          <a:chExt cx="0" cy="0"/>
        </a:xfrm>
      </p:grpSpPr>
      <p:pic>
        <p:nvPicPr>
          <p:cNvPr id="2035" name="Google Shape;2035;p16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2036" name="Google Shape;2036;p161"/>
          <p:cNvPicPr preferRelativeResize="0"/>
          <p:nvPr/>
        </p:nvPicPr>
        <p:blipFill>
          <a:blip r:embed="rId4">
            <a:alphaModFix/>
          </a:blip>
          <a:stretch>
            <a:fillRect/>
          </a:stretch>
        </p:blipFill>
        <p:spPr>
          <a:xfrm>
            <a:off x="0" y="0"/>
            <a:ext cx="3776451" cy="5143501"/>
          </a:xfrm>
          <a:prstGeom prst="rect">
            <a:avLst/>
          </a:prstGeom>
          <a:noFill/>
          <a:ln>
            <a:noFill/>
          </a:ln>
        </p:spPr>
      </p:pic>
      <p:sp>
        <p:nvSpPr>
          <p:cNvPr id="2037" name="Google Shape;2037;p16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8" name="Google Shape;2038;p16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2039" name="Google Shape;2039;p161"/>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a:t>
            </a:r>
            <a:r>
              <a:rPr lang="nl" sz="3000">
                <a:solidFill>
                  <a:schemeClr val="lt1"/>
                </a:solidFill>
                <a:latin typeface="Plus Jakarta Sans"/>
                <a:ea typeface="Plus Jakarta Sans"/>
                <a:cs typeface="Plus Jakarta Sans"/>
                <a:sym typeface="Plus Jakarta Sans"/>
              </a:rPr>
              <a:t>.MOBILITY CAMPAIGN</a:t>
            </a:r>
            <a:endParaRPr sz="3000">
              <a:solidFill>
                <a:schemeClr val="lt1"/>
              </a:solidFill>
              <a:latin typeface="Plus Jakarta Sans"/>
              <a:ea typeface="Plus Jakarta Sans"/>
              <a:cs typeface="Plus Jakarta Sans"/>
              <a:sym typeface="Plus Jakarta Sans"/>
            </a:endParaRPr>
          </a:p>
        </p:txBody>
      </p:sp>
      <p:sp>
        <p:nvSpPr>
          <p:cNvPr id="2040" name="Google Shape;2040;p161"/>
          <p:cNvSpPr txBox="1"/>
          <p:nvPr/>
        </p:nvSpPr>
        <p:spPr>
          <a:xfrm>
            <a:off x="458225" y="1093100"/>
            <a:ext cx="3318300" cy="430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2041" name="Google Shape;2041;p16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2042" name="Google Shape;2042;p16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2043" name="Google Shape;2043;p16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2044" name="Google Shape;2044;p161"/>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2045" name="Google Shape;2045;p161"/>
          <p:cNvSpPr txBox="1"/>
          <p:nvPr/>
        </p:nvSpPr>
        <p:spPr>
          <a:xfrm>
            <a:off x="3769600" y="2524525"/>
            <a:ext cx="2249700" cy="6441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TBD</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50" name="Shape 2050"/>
        <p:cNvGrpSpPr/>
        <p:nvPr/>
      </p:nvGrpSpPr>
      <p:grpSpPr>
        <a:xfrm>
          <a:off x="0" y="0"/>
          <a:ext cx="0" cy="0"/>
          <a:chOff x="0" y="0"/>
          <a:chExt cx="0" cy="0"/>
        </a:xfrm>
      </p:grpSpPr>
      <p:pic>
        <p:nvPicPr>
          <p:cNvPr id="2051" name="Google Shape;2051;p16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2052" name="Google Shape;2052;p162"/>
          <p:cNvPicPr preferRelativeResize="0"/>
          <p:nvPr/>
        </p:nvPicPr>
        <p:blipFill>
          <a:blip r:embed="rId4">
            <a:alphaModFix/>
          </a:blip>
          <a:stretch>
            <a:fillRect/>
          </a:stretch>
        </p:blipFill>
        <p:spPr>
          <a:xfrm>
            <a:off x="0" y="0"/>
            <a:ext cx="3776451" cy="5143501"/>
          </a:xfrm>
          <a:prstGeom prst="rect">
            <a:avLst/>
          </a:prstGeom>
          <a:noFill/>
          <a:ln>
            <a:noFill/>
          </a:ln>
        </p:spPr>
      </p:pic>
      <p:sp>
        <p:nvSpPr>
          <p:cNvPr id="2053" name="Google Shape;2053;p16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54" name="Google Shape;2054;p16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2055" name="Google Shape;2055;p16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3.MOBILITY CAMPAIGN</a:t>
            </a:r>
            <a:endParaRPr sz="3000">
              <a:solidFill>
                <a:schemeClr val="lt1"/>
              </a:solidFill>
              <a:latin typeface="Plus Jakarta Sans"/>
              <a:ea typeface="Plus Jakarta Sans"/>
              <a:cs typeface="Plus Jakarta Sans"/>
              <a:sym typeface="Plus Jakarta Sans"/>
            </a:endParaRPr>
          </a:p>
        </p:txBody>
      </p:sp>
      <p:sp>
        <p:nvSpPr>
          <p:cNvPr id="2056" name="Google Shape;2056;p162"/>
          <p:cNvSpPr txBox="1"/>
          <p:nvPr/>
        </p:nvSpPr>
        <p:spPr>
          <a:xfrm>
            <a:off x="458225" y="1093100"/>
            <a:ext cx="3318300" cy="430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2057" name="Google Shape;2057;p16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2058" name="Google Shape;2058;p16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2059" name="Google Shape;2059;p16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2060" name="Google Shape;2060;p162"/>
          <p:cNvPicPr preferRelativeResize="0"/>
          <p:nvPr/>
        </p:nvPicPr>
        <p:blipFill>
          <a:blip r:embed="rId7">
            <a:alphaModFix/>
          </a:blip>
          <a:stretch>
            <a:fillRect/>
          </a:stretch>
        </p:blipFill>
        <p:spPr>
          <a:xfrm>
            <a:off x="8211372" y="656577"/>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65" name="Shape 2065"/>
        <p:cNvGrpSpPr/>
        <p:nvPr/>
      </p:nvGrpSpPr>
      <p:grpSpPr>
        <a:xfrm>
          <a:off x="0" y="0"/>
          <a:ext cx="0" cy="0"/>
          <a:chOff x="0" y="0"/>
          <a:chExt cx="0" cy="0"/>
        </a:xfrm>
      </p:grpSpPr>
      <p:pic>
        <p:nvPicPr>
          <p:cNvPr id="2066" name="Google Shape;2066;p16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2067" name="Google Shape;2067;p163"/>
          <p:cNvPicPr preferRelativeResize="0"/>
          <p:nvPr/>
        </p:nvPicPr>
        <p:blipFill>
          <a:blip r:embed="rId4">
            <a:alphaModFix/>
          </a:blip>
          <a:stretch>
            <a:fillRect/>
          </a:stretch>
        </p:blipFill>
        <p:spPr>
          <a:xfrm>
            <a:off x="0" y="0"/>
            <a:ext cx="3776451" cy="5143501"/>
          </a:xfrm>
          <a:prstGeom prst="rect">
            <a:avLst/>
          </a:prstGeom>
          <a:noFill/>
          <a:ln>
            <a:noFill/>
          </a:ln>
        </p:spPr>
      </p:pic>
      <p:sp>
        <p:nvSpPr>
          <p:cNvPr id="2068" name="Google Shape;2068;p16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9" name="Google Shape;2069;p16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2070" name="Google Shape;2070;p16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3.MOBILITY CAMPAIGN</a:t>
            </a:r>
            <a:endParaRPr sz="3000">
              <a:solidFill>
                <a:schemeClr val="lt1"/>
              </a:solidFill>
              <a:latin typeface="Plus Jakarta Sans"/>
              <a:ea typeface="Plus Jakarta Sans"/>
              <a:cs typeface="Plus Jakarta Sans"/>
              <a:sym typeface="Plus Jakarta Sans"/>
            </a:endParaRPr>
          </a:p>
        </p:txBody>
      </p:sp>
      <p:sp>
        <p:nvSpPr>
          <p:cNvPr id="2071" name="Google Shape;2071;p163"/>
          <p:cNvSpPr txBox="1"/>
          <p:nvPr/>
        </p:nvSpPr>
        <p:spPr>
          <a:xfrm>
            <a:off x="458225" y="1093100"/>
            <a:ext cx="3318300" cy="430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2072" name="Google Shape;2072;p16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2073" name="Google Shape;2073;p16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2074" name="Google Shape;2074;p16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2075" name="Google Shape;2075;p163"/>
          <p:cNvPicPr preferRelativeResize="0"/>
          <p:nvPr/>
        </p:nvPicPr>
        <p:blipFill>
          <a:blip r:embed="rId7">
            <a:alphaModFix/>
          </a:blip>
          <a:stretch>
            <a:fillRect/>
          </a:stretch>
        </p:blipFill>
        <p:spPr>
          <a:xfrm>
            <a:off x="8211372" y="656577"/>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80" name="Shape 2080"/>
        <p:cNvGrpSpPr/>
        <p:nvPr/>
      </p:nvGrpSpPr>
      <p:grpSpPr>
        <a:xfrm>
          <a:off x="0" y="0"/>
          <a:ext cx="0" cy="0"/>
          <a:chOff x="0" y="0"/>
          <a:chExt cx="0" cy="0"/>
        </a:xfrm>
      </p:grpSpPr>
      <p:pic>
        <p:nvPicPr>
          <p:cNvPr id="2081" name="Google Shape;2081;p16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2082" name="Google Shape;2082;p164"/>
          <p:cNvPicPr preferRelativeResize="0"/>
          <p:nvPr/>
        </p:nvPicPr>
        <p:blipFill>
          <a:blip r:embed="rId5">
            <a:alphaModFix/>
          </a:blip>
          <a:stretch>
            <a:fillRect/>
          </a:stretch>
        </p:blipFill>
        <p:spPr>
          <a:xfrm>
            <a:off x="0" y="0"/>
            <a:ext cx="3776451" cy="5143501"/>
          </a:xfrm>
          <a:prstGeom prst="rect">
            <a:avLst/>
          </a:prstGeom>
          <a:noFill/>
          <a:ln>
            <a:noFill/>
          </a:ln>
        </p:spPr>
      </p:pic>
      <p:sp>
        <p:nvSpPr>
          <p:cNvPr id="2083" name="Google Shape;2083;p16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4" name="Google Shape;2084;p16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2085" name="Google Shape;2085;p164"/>
          <p:cNvSpPr txBox="1"/>
          <p:nvPr/>
        </p:nvSpPr>
        <p:spPr>
          <a:xfrm>
            <a:off x="5183250" y="378700"/>
            <a:ext cx="3635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 </a:t>
            </a:r>
            <a:r>
              <a:rPr lang="nl" sz="3000">
                <a:solidFill>
                  <a:srgbClr val="00708D"/>
                </a:solidFill>
                <a:latin typeface="Plus Jakarta Sans"/>
                <a:ea typeface="Plus Jakarta Sans"/>
                <a:cs typeface="Plus Jakarta Sans"/>
                <a:sym typeface="Plus Jakarta Sans"/>
              </a:rPr>
              <a:t> WHERE TO RENT</a:t>
            </a:r>
            <a:endParaRPr sz="3000">
              <a:solidFill>
                <a:srgbClr val="00708D"/>
              </a:solidFill>
              <a:latin typeface="Plus Jakarta Sans"/>
              <a:ea typeface="Plus Jakarta Sans"/>
              <a:cs typeface="Plus Jakarta Sans"/>
              <a:sym typeface="Plus Jakarta Sans"/>
            </a:endParaRPr>
          </a:p>
        </p:txBody>
      </p:sp>
      <p:sp>
        <p:nvSpPr>
          <p:cNvPr id="2086" name="Google Shape;2086;p164"/>
          <p:cNvSpPr txBox="1"/>
          <p:nvPr/>
        </p:nvSpPr>
        <p:spPr>
          <a:xfrm>
            <a:off x="3776450" y="947669"/>
            <a:ext cx="51750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 LI</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9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rPr lang="nl" sz="1900">
                <a:solidFill>
                  <a:schemeClr val="dk1"/>
                </a:solidFill>
                <a:highlight>
                  <a:srgbClr val="EEFF41"/>
                </a:highlight>
                <a:latin typeface="Plus Jakarta Sans"/>
                <a:ea typeface="Plus Jakarta Sans"/>
                <a:cs typeface="Plus Jakarta Sans"/>
                <a:sym typeface="Plus Jakarta Sans"/>
              </a:rPr>
              <a:t>META ONLY</a:t>
            </a:r>
            <a:endParaRPr sz="1900">
              <a:solidFill>
                <a:schemeClr val="dk1"/>
              </a:solidFill>
              <a:highlight>
                <a:srgbClr val="EEFF41"/>
              </a:highlight>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pic>
        <p:nvPicPr>
          <p:cNvPr id="2087" name="Google Shape;2087;p16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2088" name="Google Shape;2088;p16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2089" name="Google Shape;2089;p164"/>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2090" name="Google Shape;2090;p16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2091" name="Google Shape;2091;p164"/>
          <p:cNvSpPr/>
          <p:nvPr/>
        </p:nvSpPr>
        <p:spPr>
          <a:xfrm>
            <a:off x="2584625" y="1030425"/>
            <a:ext cx="2541600" cy="2910900"/>
          </a:xfrm>
          <a:prstGeom prst="mathMultiply">
            <a:avLst>
              <a:gd fmla="val 23520" name="adj1"/>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96" name="Shape 2096"/>
        <p:cNvGrpSpPr/>
        <p:nvPr/>
      </p:nvGrpSpPr>
      <p:grpSpPr>
        <a:xfrm>
          <a:off x="0" y="0"/>
          <a:ext cx="0" cy="0"/>
          <a:chOff x="0" y="0"/>
          <a:chExt cx="0" cy="0"/>
        </a:xfrm>
      </p:grpSpPr>
      <p:pic>
        <p:nvPicPr>
          <p:cNvPr id="2097" name="Google Shape;2097;p16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2098" name="Google Shape;2098;p165"/>
          <p:cNvPicPr preferRelativeResize="0"/>
          <p:nvPr/>
        </p:nvPicPr>
        <p:blipFill>
          <a:blip r:embed="rId5">
            <a:alphaModFix/>
          </a:blip>
          <a:stretch>
            <a:fillRect/>
          </a:stretch>
        </p:blipFill>
        <p:spPr>
          <a:xfrm>
            <a:off x="0" y="0"/>
            <a:ext cx="3776451" cy="5143501"/>
          </a:xfrm>
          <a:prstGeom prst="rect">
            <a:avLst/>
          </a:prstGeom>
          <a:noFill/>
          <a:ln>
            <a:noFill/>
          </a:ln>
        </p:spPr>
      </p:pic>
      <p:sp>
        <p:nvSpPr>
          <p:cNvPr id="2099" name="Google Shape;2099;p16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00" name="Google Shape;2100;p16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2101" name="Google Shape;2101;p165"/>
          <p:cNvSpPr txBox="1"/>
          <p:nvPr/>
        </p:nvSpPr>
        <p:spPr>
          <a:xfrm>
            <a:off x="5183250" y="378700"/>
            <a:ext cx="3635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 </a:t>
            </a:r>
            <a:r>
              <a:rPr lang="nl" sz="3000">
                <a:solidFill>
                  <a:srgbClr val="00708D"/>
                </a:solidFill>
                <a:latin typeface="Plus Jakarta Sans"/>
                <a:ea typeface="Plus Jakarta Sans"/>
                <a:cs typeface="Plus Jakarta Sans"/>
                <a:sym typeface="Plus Jakarta Sans"/>
              </a:rPr>
              <a:t> WHERE TO RENT</a:t>
            </a:r>
            <a:endParaRPr sz="3000">
              <a:solidFill>
                <a:srgbClr val="00708D"/>
              </a:solidFill>
              <a:latin typeface="Plus Jakarta Sans"/>
              <a:ea typeface="Plus Jakarta Sans"/>
              <a:cs typeface="Plus Jakarta Sans"/>
              <a:sym typeface="Plus Jakarta Sans"/>
            </a:endParaRPr>
          </a:p>
        </p:txBody>
      </p:sp>
      <p:sp>
        <p:nvSpPr>
          <p:cNvPr id="2102" name="Google Shape;2102;p165"/>
          <p:cNvSpPr txBox="1"/>
          <p:nvPr/>
        </p:nvSpPr>
        <p:spPr>
          <a:xfrm>
            <a:off x="3776450" y="947676"/>
            <a:ext cx="5175000" cy="4606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 IG</a:t>
            </a:r>
            <a:endParaRPr sz="11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Couch surfer or face-to-face chatter? Good news: your rental style is always the right style.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Finding your next ride with KINTO is completely on your terms. Swipe to see how you can book your vehicle online in seconds or stop by your local Toyota retailer for guidance.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Which team are you?</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 Team online booking</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 Team retailer visit</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Let us know in the comments!</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#KINTO #CarRental #SmartMobility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pic>
        <p:nvPicPr>
          <p:cNvPr id="2103" name="Google Shape;2103;p16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2104" name="Google Shape;2104;p16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2105" name="Google Shape;2105;p165"/>
          <p:cNvPicPr preferRelativeResize="0"/>
          <p:nvPr/>
        </p:nvPicPr>
        <p:blipFill>
          <a:blip r:embed="rId7">
            <a:alphaModFix/>
          </a:blip>
          <a:stretch>
            <a:fillRect/>
          </a:stretch>
        </p:blipFill>
        <p:spPr>
          <a:xfrm>
            <a:off x="552625" y="1069125"/>
            <a:ext cx="1518250" cy="2363648"/>
          </a:xfrm>
          <a:prstGeom prst="rect">
            <a:avLst/>
          </a:prstGeom>
          <a:noFill/>
          <a:ln>
            <a:noFill/>
          </a:ln>
        </p:spPr>
      </p:pic>
      <p:pic>
        <p:nvPicPr>
          <p:cNvPr id="2106" name="Google Shape;2106;p165" title="4_WHERE TO RENT_1.png"/>
          <p:cNvPicPr preferRelativeResize="0"/>
          <p:nvPr/>
        </p:nvPicPr>
        <p:blipFill rotWithShape="1">
          <a:blip r:embed="rId8">
            <a:alphaModFix/>
          </a:blip>
          <a:srcRect b="0" l="0" r="0" t="0"/>
          <a:stretch/>
        </p:blipFill>
        <p:spPr>
          <a:xfrm>
            <a:off x="574825" y="1468350"/>
            <a:ext cx="1473849" cy="1842311"/>
          </a:xfrm>
          <a:prstGeom prst="rect">
            <a:avLst/>
          </a:prstGeom>
          <a:noFill/>
          <a:ln>
            <a:noFill/>
          </a:ln>
        </p:spPr>
      </p:pic>
      <p:pic>
        <p:nvPicPr>
          <p:cNvPr id="2107" name="Google Shape;2107;p165" title="4_WHERE TO RENT_3.png"/>
          <p:cNvPicPr preferRelativeResize="0"/>
          <p:nvPr/>
        </p:nvPicPr>
        <p:blipFill rotWithShape="1">
          <a:blip r:embed="rId9">
            <a:alphaModFix/>
          </a:blip>
          <a:srcRect b="0" l="0" r="0" t="0"/>
          <a:stretch/>
        </p:blipFill>
        <p:spPr>
          <a:xfrm>
            <a:off x="3522513" y="1468350"/>
            <a:ext cx="1473849" cy="1842311"/>
          </a:xfrm>
          <a:prstGeom prst="rect">
            <a:avLst/>
          </a:prstGeom>
          <a:noFill/>
          <a:ln>
            <a:noFill/>
          </a:ln>
        </p:spPr>
      </p:pic>
      <p:pic>
        <p:nvPicPr>
          <p:cNvPr id="2108" name="Google Shape;2108;p165" title="4_WHERE TO RENT_4.png"/>
          <p:cNvPicPr preferRelativeResize="0"/>
          <p:nvPr/>
        </p:nvPicPr>
        <p:blipFill rotWithShape="1">
          <a:blip r:embed="rId10">
            <a:alphaModFix/>
          </a:blip>
          <a:srcRect b="0" l="0" r="0" t="0"/>
          <a:stretch/>
        </p:blipFill>
        <p:spPr>
          <a:xfrm>
            <a:off x="4996350" y="1468350"/>
            <a:ext cx="1473849" cy="1842311"/>
          </a:xfrm>
          <a:prstGeom prst="rect">
            <a:avLst/>
          </a:prstGeom>
          <a:noFill/>
          <a:ln>
            <a:noFill/>
          </a:ln>
        </p:spPr>
      </p:pic>
      <p:pic>
        <p:nvPicPr>
          <p:cNvPr id="2109" name="Google Shape;2109;p165" title="4_WHERE TO RENT_1.png"/>
          <p:cNvPicPr preferRelativeResize="0"/>
          <p:nvPr/>
        </p:nvPicPr>
        <p:blipFill>
          <a:blip r:embed="rId11">
            <a:alphaModFix/>
          </a:blip>
          <a:stretch>
            <a:fillRect/>
          </a:stretch>
        </p:blipFill>
        <p:spPr>
          <a:xfrm>
            <a:off x="574825" y="1447225"/>
            <a:ext cx="1473849" cy="1842311"/>
          </a:xfrm>
          <a:prstGeom prst="rect">
            <a:avLst/>
          </a:prstGeom>
          <a:noFill/>
          <a:ln>
            <a:noFill/>
          </a:ln>
        </p:spPr>
      </p:pic>
      <p:pic>
        <p:nvPicPr>
          <p:cNvPr id="2110" name="Google Shape;2110;p165" title="4_WHERE TO RENT_3.png"/>
          <p:cNvPicPr preferRelativeResize="0"/>
          <p:nvPr/>
        </p:nvPicPr>
        <p:blipFill>
          <a:blip r:embed="rId12">
            <a:alphaModFix/>
          </a:blip>
          <a:stretch>
            <a:fillRect/>
          </a:stretch>
        </p:blipFill>
        <p:spPr>
          <a:xfrm>
            <a:off x="3522513" y="1468350"/>
            <a:ext cx="1473849" cy="1842311"/>
          </a:xfrm>
          <a:prstGeom prst="rect">
            <a:avLst/>
          </a:prstGeom>
          <a:noFill/>
          <a:ln>
            <a:noFill/>
          </a:ln>
        </p:spPr>
      </p:pic>
      <p:pic>
        <p:nvPicPr>
          <p:cNvPr id="2111" name="Google Shape;2111;p165" title="4_WHERE TO RENT_4.png"/>
          <p:cNvPicPr preferRelativeResize="0"/>
          <p:nvPr/>
        </p:nvPicPr>
        <p:blipFill>
          <a:blip r:embed="rId13">
            <a:alphaModFix/>
          </a:blip>
          <a:stretch>
            <a:fillRect/>
          </a:stretch>
        </p:blipFill>
        <p:spPr>
          <a:xfrm>
            <a:off x="4996350" y="1468350"/>
            <a:ext cx="1473849" cy="1842311"/>
          </a:xfrm>
          <a:prstGeom prst="rect">
            <a:avLst/>
          </a:prstGeom>
          <a:noFill/>
          <a:ln>
            <a:noFill/>
          </a:ln>
        </p:spPr>
      </p:pic>
      <p:pic>
        <p:nvPicPr>
          <p:cNvPr id="2112" name="Google Shape;2112;p165" title="4_WHERE TO RENT_2.mp4">
            <a:hlinkClick r:id="rId14"/>
          </p:cNvPr>
          <p:cNvPicPr preferRelativeResize="0"/>
          <p:nvPr/>
        </p:nvPicPr>
        <p:blipFill>
          <a:blip r:embed="rId15">
            <a:alphaModFix/>
          </a:blip>
          <a:stretch>
            <a:fillRect/>
          </a:stretch>
        </p:blipFill>
        <p:spPr>
          <a:xfrm>
            <a:off x="2029450" y="1447225"/>
            <a:ext cx="1493076" cy="1866382"/>
          </a:xfrm>
          <a:prstGeom prst="rect">
            <a:avLst/>
          </a:prstGeom>
          <a:noFill/>
          <a:ln>
            <a:noFill/>
          </a:ln>
        </p:spPr>
      </p:pic>
      <p:sp>
        <p:nvSpPr>
          <p:cNvPr id="2113" name="Google Shape;2113;p165"/>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2"/>
                                        </p:tgtEl>
                                        <p:attrNameLst>
                                          <p:attrName>style.visibility</p:attrName>
                                        </p:attrNameLst>
                                      </p:cBhvr>
                                      <p:to>
                                        <p:strVal val="visible"/>
                                      </p:to>
                                    </p:set>
                                    <p:animEffect filter="fade" transition="in">
                                      <p:cBhvr>
                                        <p:cTn dur="1000"/>
                                        <p:tgtEl>
                                          <p:spTgt spid="2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18" name="Shape 2118"/>
        <p:cNvGrpSpPr/>
        <p:nvPr/>
      </p:nvGrpSpPr>
      <p:grpSpPr>
        <a:xfrm>
          <a:off x="0" y="0"/>
          <a:ext cx="0" cy="0"/>
          <a:chOff x="0" y="0"/>
          <a:chExt cx="0" cy="0"/>
        </a:xfrm>
      </p:grpSpPr>
      <p:pic>
        <p:nvPicPr>
          <p:cNvPr id="2119" name="Google Shape;2119;p16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2120" name="Google Shape;2120;p166"/>
          <p:cNvPicPr preferRelativeResize="0"/>
          <p:nvPr/>
        </p:nvPicPr>
        <p:blipFill>
          <a:blip r:embed="rId5">
            <a:alphaModFix/>
          </a:blip>
          <a:stretch>
            <a:fillRect/>
          </a:stretch>
        </p:blipFill>
        <p:spPr>
          <a:xfrm>
            <a:off x="0" y="0"/>
            <a:ext cx="3776451" cy="5143501"/>
          </a:xfrm>
          <a:prstGeom prst="rect">
            <a:avLst/>
          </a:prstGeom>
          <a:noFill/>
          <a:ln>
            <a:noFill/>
          </a:ln>
        </p:spPr>
      </p:pic>
      <p:sp>
        <p:nvSpPr>
          <p:cNvPr id="2121" name="Google Shape;2121;p16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22" name="Google Shape;2122;p16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2123" name="Google Shape;2123;p166"/>
          <p:cNvSpPr txBox="1"/>
          <p:nvPr/>
        </p:nvSpPr>
        <p:spPr>
          <a:xfrm>
            <a:off x="5183250" y="378700"/>
            <a:ext cx="3635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 </a:t>
            </a:r>
            <a:r>
              <a:rPr lang="nl" sz="3000">
                <a:solidFill>
                  <a:srgbClr val="00708D"/>
                </a:solidFill>
                <a:latin typeface="Plus Jakarta Sans"/>
                <a:ea typeface="Plus Jakarta Sans"/>
                <a:cs typeface="Plus Jakarta Sans"/>
                <a:sym typeface="Plus Jakarta Sans"/>
              </a:rPr>
              <a:t> WHERE TO RENT</a:t>
            </a:r>
            <a:endParaRPr sz="3000">
              <a:solidFill>
                <a:srgbClr val="00708D"/>
              </a:solidFill>
              <a:latin typeface="Plus Jakarta Sans"/>
              <a:ea typeface="Plus Jakarta Sans"/>
              <a:cs typeface="Plus Jakarta Sans"/>
              <a:sym typeface="Plus Jakarta Sans"/>
            </a:endParaRPr>
          </a:p>
        </p:txBody>
      </p:sp>
      <p:sp>
        <p:nvSpPr>
          <p:cNvPr id="2124" name="Google Shape;2124;p166"/>
          <p:cNvSpPr txBox="1"/>
          <p:nvPr/>
        </p:nvSpPr>
        <p:spPr>
          <a:xfrm>
            <a:off x="3776450" y="947675"/>
            <a:ext cx="5175000" cy="4275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 FB</a:t>
            </a:r>
            <a:endParaRPr sz="11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Planning your next trip should start on your own terms.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Whether you want to secure a car in seconds from the comfort of your living room or prefer getting expert guidance at a local showroom, KINTO makes renting totally effortless.</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Book directly online whenever inspiration strikes. Or visit your local Toyota retailer for personalized advice.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Explore all your rental options right now at kinto-mobility.eu.</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#KINTO #CarRental #SmartMobility </a:t>
            </a:r>
            <a:endParaRPr sz="900">
              <a:solidFill>
                <a:schemeClr val="dk1"/>
              </a:solidFill>
              <a:latin typeface="Plus Jakarta Sans"/>
              <a:ea typeface="Plus Jakarta Sans"/>
              <a:cs typeface="Plus Jakarta Sans"/>
              <a:sym typeface="Plus Jakarta Sans"/>
            </a:endParaRPr>
          </a:p>
        </p:txBody>
      </p:sp>
      <p:pic>
        <p:nvPicPr>
          <p:cNvPr id="2125" name="Google Shape;2125;p16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2126" name="Google Shape;2126;p16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2127" name="Google Shape;2127;p166"/>
          <p:cNvPicPr preferRelativeResize="0"/>
          <p:nvPr/>
        </p:nvPicPr>
        <p:blipFill>
          <a:blip r:embed="rId7">
            <a:alphaModFix/>
          </a:blip>
          <a:stretch>
            <a:fillRect/>
          </a:stretch>
        </p:blipFill>
        <p:spPr>
          <a:xfrm>
            <a:off x="552625" y="1069125"/>
            <a:ext cx="1518250" cy="2363648"/>
          </a:xfrm>
          <a:prstGeom prst="rect">
            <a:avLst/>
          </a:prstGeom>
          <a:noFill/>
          <a:ln>
            <a:noFill/>
          </a:ln>
        </p:spPr>
      </p:pic>
      <p:pic>
        <p:nvPicPr>
          <p:cNvPr id="2128" name="Google Shape;2128;p166" title="4_WHERE TO RENT_1.png"/>
          <p:cNvPicPr preferRelativeResize="0"/>
          <p:nvPr/>
        </p:nvPicPr>
        <p:blipFill>
          <a:blip r:embed="rId8">
            <a:alphaModFix/>
          </a:blip>
          <a:stretch>
            <a:fillRect/>
          </a:stretch>
        </p:blipFill>
        <p:spPr>
          <a:xfrm>
            <a:off x="574825" y="1468350"/>
            <a:ext cx="1473849" cy="1842311"/>
          </a:xfrm>
          <a:prstGeom prst="rect">
            <a:avLst/>
          </a:prstGeom>
          <a:noFill/>
          <a:ln>
            <a:noFill/>
          </a:ln>
        </p:spPr>
      </p:pic>
      <p:pic>
        <p:nvPicPr>
          <p:cNvPr id="2129" name="Google Shape;2129;p166" title="4_WHERE TO RENT_3.png"/>
          <p:cNvPicPr preferRelativeResize="0"/>
          <p:nvPr/>
        </p:nvPicPr>
        <p:blipFill>
          <a:blip r:embed="rId9">
            <a:alphaModFix/>
          </a:blip>
          <a:stretch>
            <a:fillRect/>
          </a:stretch>
        </p:blipFill>
        <p:spPr>
          <a:xfrm>
            <a:off x="3522513" y="1468350"/>
            <a:ext cx="1473849" cy="1842311"/>
          </a:xfrm>
          <a:prstGeom prst="rect">
            <a:avLst/>
          </a:prstGeom>
          <a:noFill/>
          <a:ln>
            <a:noFill/>
          </a:ln>
        </p:spPr>
      </p:pic>
      <p:pic>
        <p:nvPicPr>
          <p:cNvPr id="2130" name="Google Shape;2130;p166" title="4_WHERE TO RENT_4.png"/>
          <p:cNvPicPr preferRelativeResize="0"/>
          <p:nvPr/>
        </p:nvPicPr>
        <p:blipFill>
          <a:blip r:embed="rId10">
            <a:alphaModFix/>
          </a:blip>
          <a:stretch>
            <a:fillRect/>
          </a:stretch>
        </p:blipFill>
        <p:spPr>
          <a:xfrm>
            <a:off x="4996350" y="1468350"/>
            <a:ext cx="1473849" cy="1842311"/>
          </a:xfrm>
          <a:prstGeom prst="rect">
            <a:avLst/>
          </a:prstGeom>
          <a:noFill/>
          <a:ln>
            <a:noFill/>
          </a:ln>
        </p:spPr>
      </p:pic>
      <p:pic>
        <p:nvPicPr>
          <p:cNvPr id="2131" name="Google Shape;2131;p166" title="4_WHERE TO RENT_1.png"/>
          <p:cNvPicPr preferRelativeResize="0"/>
          <p:nvPr/>
        </p:nvPicPr>
        <p:blipFill rotWithShape="1">
          <a:blip r:embed="rId11">
            <a:alphaModFix/>
          </a:blip>
          <a:srcRect b="0" l="0" r="0" t="0"/>
          <a:stretch/>
        </p:blipFill>
        <p:spPr>
          <a:xfrm>
            <a:off x="574825" y="1468350"/>
            <a:ext cx="1473849" cy="1842311"/>
          </a:xfrm>
          <a:prstGeom prst="rect">
            <a:avLst/>
          </a:prstGeom>
          <a:noFill/>
          <a:ln>
            <a:noFill/>
          </a:ln>
        </p:spPr>
      </p:pic>
      <p:pic>
        <p:nvPicPr>
          <p:cNvPr id="2132" name="Google Shape;2132;p166" title="4_WHERE TO RENT_3.png"/>
          <p:cNvPicPr preferRelativeResize="0"/>
          <p:nvPr/>
        </p:nvPicPr>
        <p:blipFill rotWithShape="1">
          <a:blip r:embed="rId12">
            <a:alphaModFix/>
          </a:blip>
          <a:srcRect b="0" l="0" r="0" t="0"/>
          <a:stretch/>
        </p:blipFill>
        <p:spPr>
          <a:xfrm>
            <a:off x="3522513" y="1468350"/>
            <a:ext cx="1473849" cy="1842311"/>
          </a:xfrm>
          <a:prstGeom prst="rect">
            <a:avLst/>
          </a:prstGeom>
          <a:noFill/>
          <a:ln>
            <a:noFill/>
          </a:ln>
        </p:spPr>
      </p:pic>
      <p:pic>
        <p:nvPicPr>
          <p:cNvPr id="2133" name="Google Shape;2133;p166" title="4_WHERE TO RENT_4.png"/>
          <p:cNvPicPr preferRelativeResize="0"/>
          <p:nvPr/>
        </p:nvPicPr>
        <p:blipFill rotWithShape="1">
          <a:blip r:embed="rId13">
            <a:alphaModFix/>
          </a:blip>
          <a:srcRect b="0" l="0" r="0" t="0"/>
          <a:stretch/>
        </p:blipFill>
        <p:spPr>
          <a:xfrm>
            <a:off x="4996350" y="1468350"/>
            <a:ext cx="1473849" cy="1842311"/>
          </a:xfrm>
          <a:prstGeom prst="rect">
            <a:avLst/>
          </a:prstGeom>
          <a:noFill/>
          <a:ln>
            <a:noFill/>
          </a:ln>
        </p:spPr>
      </p:pic>
      <p:pic>
        <p:nvPicPr>
          <p:cNvPr id="2134" name="Google Shape;2134;p166" title="4_WHERE TO RENT_1.png"/>
          <p:cNvPicPr preferRelativeResize="0"/>
          <p:nvPr/>
        </p:nvPicPr>
        <p:blipFill>
          <a:blip r:embed="rId14">
            <a:alphaModFix/>
          </a:blip>
          <a:stretch>
            <a:fillRect/>
          </a:stretch>
        </p:blipFill>
        <p:spPr>
          <a:xfrm>
            <a:off x="574825" y="1447225"/>
            <a:ext cx="1473849" cy="1842311"/>
          </a:xfrm>
          <a:prstGeom prst="rect">
            <a:avLst/>
          </a:prstGeom>
          <a:noFill/>
          <a:ln>
            <a:noFill/>
          </a:ln>
        </p:spPr>
      </p:pic>
      <p:pic>
        <p:nvPicPr>
          <p:cNvPr id="2135" name="Google Shape;2135;p166" title="4_WHERE TO RENT_3.png"/>
          <p:cNvPicPr preferRelativeResize="0"/>
          <p:nvPr/>
        </p:nvPicPr>
        <p:blipFill>
          <a:blip r:embed="rId15">
            <a:alphaModFix/>
          </a:blip>
          <a:stretch>
            <a:fillRect/>
          </a:stretch>
        </p:blipFill>
        <p:spPr>
          <a:xfrm>
            <a:off x="3522513" y="1468350"/>
            <a:ext cx="1473849" cy="1842311"/>
          </a:xfrm>
          <a:prstGeom prst="rect">
            <a:avLst/>
          </a:prstGeom>
          <a:noFill/>
          <a:ln>
            <a:noFill/>
          </a:ln>
        </p:spPr>
      </p:pic>
      <p:pic>
        <p:nvPicPr>
          <p:cNvPr id="2136" name="Google Shape;2136;p166" title="4_WHERE TO RENT_4.png"/>
          <p:cNvPicPr preferRelativeResize="0"/>
          <p:nvPr/>
        </p:nvPicPr>
        <p:blipFill>
          <a:blip r:embed="rId16">
            <a:alphaModFix/>
          </a:blip>
          <a:stretch>
            <a:fillRect/>
          </a:stretch>
        </p:blipFill>
        <p:spPr>
          <a:xfrm>
            <a:off x="4996350" y="1468350"/>
            <a:ext cx="1473849" cy="1842311"/>
          </a:xfrm>
          <a:prstGeom prst="rect">
            <a:avLst/>
          </a:prstGeom>
          <a:noFill/>
          <a:ln>
            <a:noFill/>
          </a:ln>
        </p:spPr>
      </p:pic>
      <p:pic>
        <p:nvPicPr>
          <p:cNvPr id="2137" name="Google Shape;2137;p166" title="4_WHERE TO RENT_2.mp4">
            <a:hlinkClick r:id="rId17"/>
          </p:cNvPr>
          <p:cNvPicPr preferRelativeResize="0"/>
          <p:nvPr/>
        </p:nvPicPr>
        <p:blipFill>
          <a:blip r:embed="rId18">
            <a:alphaModFix/>
          </a:blip>
          <a:stretch>
            <a:fillRect/>
          </a:stretch>
        </p:blipFill>
        <p:spPr>
          <a:xfrm>
            <a:off x="2029450" y="1447225"/>
            <a:ext cx="1493076" cy="1866382"/>
          </a:xfrm>
          <a:prstGeom prst="rect">
            <a:avLst/>
          </a:prstGeom>
          <a:noFill/>
          <a:ln>
            <a:noFill/>
          </a:ln>
        </p:spPr>
      </p:pic>
      <p:sp>
        <p:nvSpPr>
          <p:cNvPr id="2138" name="Google Shape;2138;p166"/>
          <p:cNvSpPr txBox="1"/>
          <p:nvPr/>
        </p:nvSpPr>
        <p:spPr>
          <a:xfrm>
            <a:off x="5999800"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AI generated image</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