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1.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3" r:id="rId4"/>
  </p:sldMasterIdLst>
  <p:notesMasterIdLst>
    <p:notesMasterId r:id="rId3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x="9144000" cy="5143500" type="screen16x9"/>
  <p:notesSz cx="6858000" cy="9144000"/>
  <p:embeddedFontLst>
    <p:embeddedFont>
      <p:font typeface="DM Sans ExtraLight" panose="020B0604020202020204" charset="0"/>
      <p:regular r:id="rId38"/>
      <p:bold r:id="rId39"/>
      <p:italic r:id="rId40"/>
      <p:boldItalic r:id="rId41"/>
    </p:embeddedFont>
    <p:embeddedFont>
      <p:font typeface="Plus Jakarta Sans" panose="020B0604020202020204" charset="0"/>
      <p:regular r:id="rId42"/>
      <p:bold r:id="rId43"/>
      <p:italic r:id="rId44"/>
      <p:boldItalic r:id="rId45"/>
    </p:embeddedFont>
    <p:embeddedFont>
      <p:font typeface="Plus Jakarta Sans ExtraLight" panose="020B0604020202020204" charset="0"/>
      <p:regular r:id="rId46"/>
      <p:bold r:id="rId47"/>
      <p:italic r:id="rId48"/>
      <p:boldItalic r:id="rId49"/>
    </p:embeddedFont>
    <p:embeddedFont>
      <p:font typeface="Plus Jakarta Sans Light" panose="020B0604020202020204" charset="0"/>
      <p:regular r:id="rId50"/>
      <p:bold r:id="rId51"/>
      <p:italic r:id="rId52"/>
      <p:boldItalic r:id="rId53"/>
    </p:embeddedFont>
    <p:embeddedFont>
      <p:font typeface="Plus Jakarta Sans Medium" panose="020B0604020202020204" charset="0"/>
      <p:regular r:id="rId54"/>
      <p:bold r:id="rId55"/>
      <p:italic r:id="rId56"/>
      <p:boldItalic r:id="rId57"/>
    </p:embeddedFont>
    <p:embeddedFont>
      <p:font typeface="Plus Jakarta Sans SemiBold" panose="020B060402020202020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dine Clae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13FCFE-69C3-2D30-FB39-DF9FF640AA00}" v="4" dt="2026-10-27T19:05:45.450"/>
    <p1510:client id="{1549BC95-7C13-8332-898A-041CA5CE4516}" v="115" dt="2026-10-28T12:31:58.2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font" Target="fonts/font2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font" Target="fonts/font14.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2.fntdata"/><Relationship Id="rId57" Type="http://schemas.openxmlformats.org/officeDocument/2006/relationships/font" Target="fonts/font20.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font" Target="fonts/font2.fnt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26-10-23T14:34:40.882" idx="1">
    <p:pos x="288" y="596"/>
    <p:text>"It will need to be adjusted in line with the latest idea that it's to do a series, as the original video is too long we'll do several episodes (and a teaser) about each of the 3 trends"
--&gt; copy moet dus nog aangepast worden ifv hoe de video wordt gecut.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369415a4771_2_35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0" name="Google Shape;1210;g369415a4771_2_35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g3821f5c3f47_0_12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marL="0" lvl="0" indent="0" algn="l" rtl="0">
              <a:lnSpc>
                <a:spcPct val="100000"/>
              </a:lnSpc>
              <a:spcBef>
                <a:spcPts val="1200"/>
              </a:spcBef>
              <a:spcAft>
                <a:spcPts val="0"/>
              </a:spcAft>
              <a:buSzPts val="1400"/>
              <a:buNone/>
            </a:pPr>
            <a:endParaRPr/>
          </a:p>
        </p:txBody>
      </p:sp>
      <p:sp>
        <p:nvSpPr>
          <p:cNvPr id="1218" name="Google Shape;1218;g3821f5c3f47_0_1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3a6b875807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3a6b875807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7"/>
        <p:cNvGrpSpPr/>
        <p:nvPr/>
      </p:nvGrpSpPr>
      <p:grpSpPr>
        <a:xfrm>
          <a:off x="0" y="0"/>
          <a:ext cx="0" cy="0"/>
          <a:chOff x="0" y="0"/>
          <a:chExt cx="0" cy="0"/>
        </a:xfrm>
      </p:grpSpPr>
      <p:sp>
        <p:nvSpPr>
          <p:cNvPr id="1228" name="Google Shape;1228;g412c11163d0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9" name="Google Shape;1229;g412c11163d0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g412c11163d0_0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2" name="Google Shape;1242;g412c11163d0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One place. Every solution. Always KINTO.</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g412c11163d0_0_2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8" name="Google Shape;1248;g412c11163d0_0_2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49" name="Google Shape;1249;g412c11163d0_0_2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7"/>
        <p:cNvGrpSpPr/>
        <p:nvPr/>
      </p:nvGrpSpPr>
      <p:grpSpPr>
        <a:xfrm>
          <a:off x="0" y="0"/>
          <a:ext cx="0" cy="0"/>
          <a:chOff x="0" y="0"/>
          <a:chExt cx="0" cy="0"/>
        </a:xfrm>
      </p:grpSpPr>
      <p:sp>
        <p:nvSpPr>
          <p:cNvPr id="1268" name="Google Shape;1268;h43a3fcf3df9045cf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9" name="Google Shape;1269;h43a3fcf3df9045cf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70" name="Google Shape;1270;h43a3fcf3df9045cf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h43a3fcf3df9045cf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9" name="Google Shape;1289;h43a3fcf3df9045cf_1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90" name="Google Shape;1290;h43a3fcf3df9045cf_1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7"/>
        <p:cNvGrpSpPr/>
        <p:nvPr/>
      </p:nvGrpSpPr>
      <p:grpSpPr>
        <a:xfrm>
          <a:off x="0" y="0"/>
          <a:ext cx="0" cy="0"/>
          <a:chOff x="0" y="0"/>
          <a:chExt cx="0" cy="0"/>
        </a:xfrm>
      </p:grpSpPr>
      <p:sp>
        <p:nvSpPr>
          <p:cNvPr id="1308" name="Google Shape;1308;g412c11163d0_0_3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9" name="Google Shape;1309;g412c11163d0_0_3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10" name="Google Shape;1310;g412c11163d0_0_3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g412c11163d0_0_4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7" name="Google Shape;1327;g412c11163d0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g412c11163d0_0_4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4" name="Google Shape;1334;g412c11163d0_0_4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35" name="Google Shape;1335;g412c11163d0_0_4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h43a3fcf3df9045cf_1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7" name="Google Shape;1357;h43a3fcf3df9045cf_1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58" name="Google Shape;1358;h43a3fcf3df9045cf_1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9"/>
        <p:cNvGrpSpPr/>
        <p:nvPr/>
      </p:nvGrpSpPr>
      <p:grpSpPr>
        <a:xfrm>
          <a:off x="0" y="0"/>
          <a:ext cx="0" cy="0"/>
          <a:chOff x="0" y="0"/>
          <a:chExt cx="0" cy="0"/>
        </a:xfrm>
      </p:grpSpPr>
      <p:sp>
        <p:nvSpPr>
          <p:cNvPr id="1380" name="Google Shape;1380;h43a3fcf3df9045cf_1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1" name="Google Shape;1381;h43a3fcf3df9045cf_1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82" name="Google Shape;1382;h43a3fcf3df9045cf_1_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2"/>
        <p:cNvGrpSpPr/>
        <p:nvPr/>
      </p:nvGrpSpPr>
      <p:grpSpPr>
        <a:xfrm>
          <a:off x="0" y="0"/>
          <a:ext cx="0" cy="0"/>
          <a:chOff x="0" y="0"/>
          <a:chExt cx="0" cy="0"/>
        </a:xfrm>
      </p:grpSpPr>
      <p:sp>
        <p:nvSpPr>
          <p:cNvPr id="1403" name="Google Shape;1403;g412c11163d0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4" name="Google Shape;1404;g412c11163d0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381000" lvl="0" indent="0" algn="l" rtl="0">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Wherever life takes you, KINTO finds the right solution for you.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9"/>
        <p:cNvGrpSpPr/>
        <p:nvPr/>
      </p:nvGrpSpPr>
      <p:grpSpPr>
        <a:xfrm>
          <a:off x="0" y="0"/>
          <a:ext cx="0" cy="0"/>
          <a:chOff x="0" y="0"/>
          <a:chExt cx="0" cy="0"/>
        </a:xfrm>
      </p:grpSpPr>
      <p:sp>
        <p:nvSpPr>
          <p:cNvPr id="1410" name="Google Shape;1410;g412c11163d0_0_5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1" name="Google Shape;1411;g412c11163d0_0_5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2" name="Google Shape;1412;g412c11163d0_0_5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4"/>
        <p:cNvGrpSpPr/>
        <p:nvPr/>
      </p:nvGrpSpPr>
      <p:grpSpPr>
        <a:xfrm>
          <a:off x="0" y="0"/>
          <a:ext cx="0" cy="0"/>
          <a:chOff x="0" y="0"/>
          <a:chExt cx="0" cy="0"/>
        </a:xfrm>
      </p:grpSpPr>
      <p:sp>
        <p:nvSpPr>
          <p:cNvPr id="1425" name="Google Shape;1425;h43a3fcf3df9045cf_1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6" name="Google Shape;1426;h43a3fcf3df9045cf_1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7" name="Google Shape;1427;h43a3fcf3df9045cf_1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9"/>
        <p:cNvGrpSpPr/>
        <p:nvPr/>
      </p:nvGrpSpPr>
      <p:grpSpPr>
        <a:xfrm>
          <a:off x="0" y="0"/>
          <a:ext cx="0" cy="0"/>
          <a:chOff x="0" y="0"/>
          <a:chExt cx="0" cy="0"/>
        </a:xfrm>
      </p:grpSpPr>
      <p:sp>
        <p:nvSpPr>
          <p:cNvPr id="1440" name="Google Shape;1440;h43a3fcf3df9045cf_1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1" name="Google Shape;1441;h43a3fcf3df9045cf_1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2" name="Google Shape;1442;h43a3fcf3df9045cf_1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4"/>
        <p:cNvGrpSpPr/>
        <p:nvPr/>
      </p:nvGrpSpPr>
      <p:grpSpPr>
        <a:xfrm>
          <a:off x="0" y="0"/>
          <a:ext cx="0" cy="0"/>
          <a:chOff x="0" y="0"/>
          <a:chExt cx="0" cy="0"/>
        </a:xfrm>
      </p:grpSpPr>
      <p:sp>
        <p:nvSpPr>
          <p:cNvPr id="1455" name="Google Shape;1455;g412c11163d0_0_6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6" name="Google Shape;1456;g412c11163d0_0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1"/>
        <p:cNvGrpSpPr/>
        <p:nvPr/>
      </p:nvGrpSpPr>
      <p:grpSpPr>
        <a:xfrm>
          <a:off x="0" y="0"/>
          <a:ext cx="0" cy="0"/>
          <a:chOff x="0" y="0"/>
          <a:chExt cx="0" cy="0"/>
        </a:xfrm>
      </p:grpSpPr>
      <p:sp>
        <p:nvSpPr>
          <p:cNvPr id="1462" name="Google Shape;1462;g412c11163d0_0_6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3" name="Google Shape;1463;g412c11163d0_0_6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64" name="Google Shape;1464;g412c11163d0_0_6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8"/>
        <p:cNvGrpSpPr/>
        <p:nvPr/>
      </p:nvGrpSpPr>
      <p:grpSpPr>
        <a:xfrm>
          <a:off x="0" y="0"/>
          <a:ext cx="0" cy="0"/>
          <a:chOff x="0" y="0"/>
          <a:chExt cx="0" cy="0"/>
        </a:xfrm>
      </p:grpSpPr>
      <p:sp>
        <p:nvSpPr>
          <p:cNvPr id="1479" name="Google Shape;1479;g412c11163d0_0_6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0" name="Google Shape;1480;g412c11163d0_0_6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81" name="Google Shape;1481;g412c11163d0_0_6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4"/>
        <p:cNvGrpSpPr/>
        <p:nvPr/>
      </p:nvGrpSpPr>
      <p:grpSpPr>
        <a:xfrm>
          <a:off x="0" y="0"/>
          <a:ext cx="0" cy="0"/>
          <a:chOff x="0" y="0"/>
          <a:chExt cx="0" cy="0"/>
        </a:xfrm>
      </p:grpSpPr>
      <p:sp>
        <p:nvSpPr>
          <p:cNvPr id="1495" name="Google Shape;1495;h43a3fcf3df9045cf_1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6" name="Google Shape;1496;h43a3fcf3df9045cf_1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97" name="Google Shape;1497;h43a3fcf3df9045cf_1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0"/>
        <p:cNvGrpSpPr/>
        <p:nvPr/>
      </p:nvGrpSpPr>
      <p:grpSpPr>
        <a:xfrm>
          <a:off x="0" y="0"/>
          <a:ext cx="0" cy="0"/>
          <a:chOff x="0" y="0"/>
          <a:chExt cx="0" cy="0"/>
        </a:xfrm>
      </p:grpSpPr>
      <p:sp>
        <p:nvSpPr>
          <p:cNvPr id="1511" name="Google Shape;1511;h43a3fcf3df9045cf_1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2" name="Google Shape;1512;h43a3fcf3df9045cf_1_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13" name="Google Shape;1513;h43a3fcf3df9045cf_1_1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6"/>
        <p:cNvGrpSpPr/>
        <p:nvPr/>
      </p:nvGrpSpPr>
      <p:grpSpPr>
        <a:xfrm>
          <a:off x="0" y="0"/>
          <a:ext cx="0" cy="0"/>
          <a:chOff x="0" y="0"/>
          <a:chExt cx="0" cy="0"/>
        </a:xfrm>
      </p:grpSpPr>
      <p:sp>
        <p:nvSpPr>
          <p:cNvPr id="1527" name="Google Shape;1527;g412c11163d0_0_7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8" name="Google Shape;1528;g412c11163d0_0_7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29" name="Google Shape;1529;g412c11163d0_0_7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3"/>
        <p:cNvGrpSpPr/>
        <p:nvPr/>
      </p:nvGrpSpPr>
      <p:grpSpPr>
        <a:xfrm>
          <a:off x="0" y="0"/>
          <a:ext cx="0" cy="0"/>
          <a:chOff x="0" y="0"/>
          <a:chExt cx="0" cy="0"/>
        </a:xfrm>
      </p:grpSpPr>
      <p:sp>
        <p:nvSpPr>
          <p:cNvPr id="1544" name="Google Shape;1544;h43a3fcf3df9045cf_1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5" name="Google Shape;1545;h43a3fcf3df9045cf_1_2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46" name="Google Shape;1546;h43a3fcf3df9045cf_1_2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0"/>
        <p:cNvGrpSpPr/>
        <p:nvPr/>
      </p:nvGrpSpPr>
      <p:grpSpPr>
        <a:xfrm>
          <a:off x="0" y="0"/>
          <a:ext cx="0" cy="0"/>
          <a:chOff x="0" y="0"/>
          <a:chExt cx="0" cy="0"/>
        </a:xfrm>
      </p:grpSpPr>
      <p:sp>
        <p:nvSpPr>
          <p:cNvPr id="1561" name="Google Shape;1561;h43a3fcf3df9045cf_1_2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2" name="Google Shape;1562;h43a3fcf3df9045cf_1_2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63" name="Google Shape;1563;h43a3fcf3df9045cf_1_2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7"/>
        <p:cNvGrpSpPr/>
        <p:nvPr/>
      </p:nvGrpSpPr>
      <p:grpSpPr>
        <a:xfrm>
          <a:off x="0" y="0"/>
          <a:ext cx="0" cy="0"/>
          <a:chOff x="0" y="0"/>
          <a:chExt cx="0" cy="0"/>
        </a:xfrm>
      </p:grpSpPr>
      <p:sp>
        <p:nvSpPr>
          <p:cNvPr id="1578" name="Google Shape;1578;g412c11163d0_0_7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9" name="Google Shape;1579;g412c11163d0_0_7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80" name="Google Shape;1580;g412c11163d0_0_7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h43a3fcf3df9045cf_1_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5" name="Google Shape;1595;h43a3fcf3df9045cf_1_1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96" name="Google Shape;1596;h43a3fcf3df9045cf_1_1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9"/>
        <p:cNvGrpSpPr/>
        <p:nvPr/>
      </p:nvGrpSpPr>
      <p:grpSpPr>
        <a:xfrm>
          <a:off x="0" y="0"/>
          <a:ext cx="0" cy="0"/>
          <a:chOff x="0" y="0"/>
          <a:chExt cx="0" cy="0"/>
        </a:xfrm>
      </p:grpSpPr>
      <p:sp>
        <p:nvSpPr>
          <p:cNvPr id="1610" name="Google Shape;1610;h43a3fcf3df9045cf_1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1" name="Google Shape;1611;h43a3fcf3df9045cf_1_1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12" name="Google Shape;1612;h43a3fcf3df9045cf_1_1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5"/>
        <p:cNvGrpSpPr/>
        <p:nvPr/>
      </p:nvGrpSpPr>
      <p:grpSpPr>
        <a:xfrm>
          <a:off x="0" y="0"/>
          <a:ext cx="0" cy="0"/>
          <a:chOff x="0" y="0"/>
          <a:chExt cx="0" cy="0"/>
        </a:xfrm>
      </p:grpSpPr>
      <p:sp>
        <p:nvSpPr>
          <p:cNvPr id="1626" name="Google Shape;1626;g412c11163d0_0_8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7" name="Google Shape;1627;g412c11163d0_0_8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28" name="Google Shape;1628;g412c11163d0_0_8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0"/>
        <p:cNvGrpSpPr/>
        <p:nvPr/>
      </p:nvGrpSpPr>
      <p:grpSpPr>
        <a:xfrm>
          <a:off x="0" y="0"/>
          <a:ext cx="0" cy="0"/>
          <a:chOff x="0" y="0"/>
          <a:chExt cx="0" cy="0"/>
        </a:xfrm>
      </p:grpSpPr>
      <p:sp>
        <p:nvSpPr>
          <p:cNvPr id="1641" name="Google Shape;1641;g412c11163d0_0_9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2" name="Google Shape;1642;g412c11163d0_0_9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3" name="Google Shape;1643;g412c11163d0_0_9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h43a3fcf3df9045cf_1_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5" name="Google Shape;1655;h43a3fcf3df9045cf_1_1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6" name="Google Shape;1656;h43a3fcf3df9045cf_1_1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6"/>
        <p:cNvGrpSpPr/>
        <p:nvPr/>
      </p:nvGrpSpPr>
      <p:grpSpPr>
        <a:xfrm>
          <a:off x="0" y="0"/>
          <a:ext cx="0" cy="0"/>
          <a:chOff x="0" y="0"/>
          <a:chExt cx="0" cy="0"/>
        </a:xfrm>
      </p:grpSpPr>
      <p:sp>
        <p:nvSpPr>
          <p:cNvPr id="1667" name="Google Shape;1667;h43a3fcf3df9045cf_1_1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8" name="Google Shape;1668;h43a3fcf3df9045cf_1_1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9" name="Google Shape;1669;h43a3fcf3df9045cf_1_1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1">
  <p:cSld name="Title slide 1">
    <p:spTree>
      <p:nvGrpSpPr>
        <p:cNvPr id="1"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2" name="Google Shape;52;p13"/>
          <p:cNvSpPr txBox="1">
            <a:spLocks noGrp="1"/>
          </p:cNvSpPr>
          <p:nvPr>
            <p:ph type="title"/>
          </p:nvPr>
        </p:nvSpPr>
        <p:spPr>
          <a:xfrm>
            <a:off x="1118251" y="1719805"/>
            <a:ext cx="6907500" cy="919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dk1"/>
              </a:buClr>
              <a:buSzPts val="5000"/>
              <a:buFont typeface="Arial"/>
              <a:buNone/>
              <a:defRPr sz="5000" b="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 name="Google Shape;53;p13"/>
          <p:cNvSpPr txBox="1">
            <a:spLocks noGrp="1"/>
          </p:cNvSpPr>
          <p:nvPr>
            <p:ph type="body" idx="1"/>
          </p:nvPr>
        </p:nvSpPr>
        <p:spPr>
          <a:xfrm>
            <a:off x="1866900" y="2759388"/>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dk1"/>
              </a:buClr>
              <a:buSzPts val="2100"/>
              <a:buNone/>
              <a:defRPr sz="2100">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13"/>
          <p:cNvSpPr txBox="1">
            <a:spLocks noGrp="1"/>
          </p:cNvSpPr>
          <p:nvPr>
            <p:ph type="body" idx="2"/>
          </p:nvPr>
        </p:nvSpPr>
        <p:spPr>
          <a:xfrm>
            <a:off x="1866900" y="3099422"/>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204788" y="159300"/>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contents">
  <p:cSld name="Image contents">
    <p:spTree>
      <p:nvGrpSpPr>
        <p:cNvPr id="1" name="Shape 57"/>
        <p:cNvGrpSpPr/>
        <p:nvPr/>
      </p:nvGrpSpPr>
      <p:grpSpPr>
        <a:xfrm>
          <a:off x="0" y="0"/>
          <a:ext cx="0" cy="0"/>
          <a:chOff x="0" y="0"/>
          <a:chExt cx="0" cy="0"/>
        </a:xfrm>
      </p:grpSpPr>
      <p:sp>
        <p:nvSpPr>
          <p:cNvPr id="58" name="Google Shape;58;p15"/>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p15"/>
          <p:cNvSpPr>
            <a:spLocks noGrp="1"/>
          </p:cNvSpPr>
          <p:nvPr>
            <p:ph type="pic" idx="2"/>
          </p:nvPr>
        </p:nvSpPr>
        <p:spPr>
          <a:xfrm>
            <a:off x="3886200" y="273844"/>
            <a:ext cx="2467800" cy="1417500"/>
          </a:xfrm>
          <a:prstGeom prst="rect">
            <a:avLst/>
          </a:prstGeom>
          <a:noFill/>
          <a:ln>
            <a:noFill/>
          </a:ln>
        </p:spPr>
      </p:sp>
      <p:sp>
        <p:nvSpPr>
          <p:cNvPr id="60" name="Google Shape;60;p15"/>
          <p:cNvSpPr>
            <a:spLocks noGrp="1"/>
          </p:cNvSpPr>
          <p:nvPr>
            <p:ph type="pic" idx="3"/>
          </p:nvPr>
        </p:nvSpPr>
        <p:spPr>
          <a:xfrm>
            <a:off x="6457950" y="273844"/>
            <a:ext cx="2472000" cy="1417500"/>
          </a:xfrm>
          <a:prstGeom prst="rect">
            <a:avLst/>
          </a:prstGeom>
          <a:noFill/>
          <a:ln>
            <a:noFill/>
          </a:ln>
        </p:spPr>
      </p:sp>
      <p:sp>
        <p:nvSpPr>
          <p:cNvPr id="61" name="Google Shape;61;p15"/>
          <p:cNvSpPr>
            <a:spLocks noGrp="1"/>
          </p:cNvSpPr>
          <p:nvPr>
            <p:ph type="pic" idx="4"/>
          </p:nvPr>
        </p:nvSpPr>
        <p:spPr>
          <a:xfrm>
            <a:off x="3886200" y="1795730"/>
            <a:ext cx="2467800" cy="1417500"/>
          </a:xfrm>
          <a:prstGeom prst="rect">
            <a:avLst/>
          </a:prstGeom>
          <a:noFill/>
          <a:ln>
            <a:noFill/>
          </a:ln>
        </p:spPr>
      </p:sp>
      <p:sp>
        <p:nvSpPr>
          <p:cNvPr id="62" name="Google Shape;62;p15"/>
          <p:cNvSpPr>
            <a:spLocks noGrp="1"/>
          </p:cNvSpPr>
          <p:nvPr>
            <p:ph type="pic" idx="5"/>
          </p:nvPr>
        </p:nvSpPr>
        <p:spPr>
          <a:xfrm>
            <a:off x="6457950" y="1795729"/>
            <a:ext cx="2472000" cy="1417500"/>
          </a:xfrm>
          <a:prstGeom prst="rect">
            <a:avLst/>
          </a:prstGeom>
          <a:noFill/>
          <a:ln>
            <a:noFill/>
          </a:ln>
        </p:spPr>
      </p:sp>
      <p:sp>
        <p:nvSpPr>
          <p:cNvPr id="63" name="Google Shape;63;p15"/>
          <p:cNvSpPr>
            <a:spLocks noGrp="1"/>
          </p:cNvSpPr>
          <p:nvPr>
            <p:ph type="pic" idx="6"/>
          </p:nvPr>
        </p:nvSpPr>
        <p:spPr>
          <a:xfrm>
            <a:off x="3886200" y="3317616"/>
            <a:ext cx="2467800" cy="1417500"/>
          </a:xfrm>
          <a:prstGeom prst="rect">
            <a:avLst/>
          </a:prstGeom>
          <a:noFill/>
          <a:ln>
            <a:noFill/>
          </a:ln>
        </p:spPr>
      </p:sp>
      <p:sp>
        <p:nvSpPr>
          <p:cNvPr id="64" name="Google Shape;64;p15"/>
          <p:cNvSpPr>
            <a:spLocks noGrp="1"/>
          </p:cNvSpPr>
          <p:nvPr>
            <p:ph type="pic" idx="7"/>
          </p:nvPr>
        </p:nvSpPr>
        <p:spPr>
          <a:xfrm>
            <a:off x="6457950" y="3317616"/>
            <a:ext cx="2472000" cy="1417500"/>
          </a:xfrm>
          <a:prstGeom prst="rect">
            <a:avLst/>
          </a:prstGeom>
          <a:noFill/>
          <a:ln>
            <a:noFill/>
          </a:ln>
        </p:spPr>
      </p:sp>
      <p:sp>
        <p:nvSpPr>
          <p:cNvPr id="65" name="Google Shape;65;p15"/>
          <p:cNvSpPr txBox="1">
            <a:spLocks noGrp="1"/>
          </p:cNvSpPr>
          <p:nvPr>
            <p:ph type="body" idx="1"/>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body" idx="8"/>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5"/>
          <p:cNvSpPr txBox="1">
            <a:spLocks noGrp="1"/>
          </p:cNvSpPr>
          <p:nvPr>
            <p:ph type="body" idx="9"/>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5"/>
          <p:cNvSpPr txBox="1">
            <a:spLocks noGrp="1"/>
          </p:cNvSpPr>
          <p:nvPr>
            <p:ph type="body" idx="13"/>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15"/>
          <p:cNvSpPr txBox="1">
            <a:spLocks noGrp="1"/>
          </p:cNvSpPr>
          <p:nvPr>
            <p:ph type="body" idx="14"/>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 name="Google Shape;70;p15"/>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5"/>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2" name="Google Shape;72;p15"/>
          <p:cNvSpPr txBox="1">
            <a:spLocks noGrp="1"/>
          </p:cNvSpPr>
          <p:nvPr>
            <p:ph type="body" idx="17"/>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15"/>
          <p:cNvSpPr txBox="1">
            <a:spLocks noGrp="1"/>
          </p:cNvSpPr>
          <p:nvPr>
            <p:ph type="body" idx="18"/>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 name="Google Shape;74;p15"/>
          <p:cNvSpPr txBox="1">
            <a:spLocks noGrp="1"/>
          </p:cNvSpPr>
          <p:nvPr>
            <p:ph type="body" idx="19"/>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 name="Google Shape;75;p15"/>
          <p:cNvSpPr txBox="1">
            <a:spLocks noGrp="1"/>
          </p:cNvSpPr>
          <p:nvPr>
            <p:ph type="body" idx="20"/>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15"/>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contents 1">
  <p:cSld name="Image contents 1">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 name="Google Shape;79;p16"/>
          <p:cNvSpPr>
            <a:spLocks noGrp="1"/>
          </p:cNvSpPr>
          <p:nvPr>
            <p:ph type="pic" idx="2"/>
          </p:nvPr>
        </p:nvSpPr>
        <p:spPr>
          <a:xfrm>
            <a:off x="3886200" y="273844"/>
            <a:ext cx="2467800" cy="1417500"/>
          </a:xfrm>
          <a:prstGeom prst="rect">
            <a:avLst/>
          </a:prstGeom>
          <a:noFill/>
          <a:ln>
            <a:noFill/>
          </a:ln>
        </p:spPr>
      </p:sp>
      <p:sp>
        <p:nvSpPr>
          <p:cNvPr id="80" name="Google Shape;80;p16"/>
          <p:cNvSpPr>
            <a:spLocks noGrp="1"/>
          </p:cNvSpPr>
          <p:nvPr>
            <p:ph type="pic" idx="3"/>
          </p:nvPr>
        </p:nvSpPr>
        <p:spPr>
          <a:xfrm>
            <a:off x="6457950" y="273844"/>
            <a:ext cx="2472000" cy="1417500"/>
          </a:xfrm>
          <a:prstGeom prst="rect">
            <a:avLst/>
          </a:prstGeom>
          <a:noFill/>
          <a:ln>
            <a:noFill/>
          </a:ln>
        </p:spPr>
      </p:sp>
      <p:sp>
        <p:nvSpPr>
          <p:cNvPr id="81" name="Google Shape;81;p16"/>
          <p:cNvSpPr>
            <a:spLocks noGrp="1"/>
          </p:cNvSpPr>
          <p:nvPr>
            <p:ph type="pic" idx="4"/>
          </p:nvPr>
        </p:nvSpPr>
        <p:spPr>
          <a:xfrm>
            <a:off x="3886200" y="1795730"/>
            <a:ext cx="2467800" cy="1417500"/>
          </a:xfrm>
          <a:prstGeom prst="rect">
            <a:avLst/>
          </a:prstGeom>
          <a:noFill/>
          <a:ln>
            <a:noFill/>
          </a:ln>
        </p:spPr>
      </p:sp>
      <p:sp>
        <p:nvSpPr>
          <p:cNvPr id="82" name="Google Shape;82;p16"/>
          <p:cNvSpPr>
            <a:spLocks noGrp="1"/>
          </p:cNvSpPr>
          <p:nvPr>
            <p:ph type="pic" idx="5"/>
          </p:nvPr>
        </p:nvSpPr>
        <p:spPr>
          <a:xfrm>
            <a:off x="6457950" y="1795729"/>
            <a:ext cx="2472000" cy="1417500"/>
          </a:xfrm>
          <a:prstGeom prst="rect">
            <a:avLst/>
          </a:prstGeom>
          <a:noFill/>
          <a:ln>
            <a:noFill/>
          </a:ln>
        </p:spPr>
      </p:sp>
      <p:sp>
        <p:nvSpPr>
          <p:cNvPr id="83" name="Google Shape;83;p16"/>
          <p:cNvSpPr>
            <a:spLocks noGrp="1"/>
          </p:cNvSpPr>
          <p:nvPr>
            <p:ph type="pic" idx="6"/>
          </p:nvPr>
        </p:nvSpPr>
        <p:spPr>
          <a:xfrm>
            <a:off x="3886200" y="3317616"/>
            <a:ext cx="2467800" cy="1417500"/>
          </a:xfrm>
          <a:prstGeom prst="rect">
            <a:avLst/>
          </a:prstGeom>
          <a:noFill/>
          <a:ln>
            <a:noFill/>
          </a:ln>
        </p:spPr>
      </p:sp>
      <p:sp>
        <p:nvSpPr>
          <p:cNvPr id="84" name="Google Shape;84;p16"/>
          <p:cNvSpPr>
            <a:spLocks noGrp="1"/>
          </p:cNvSpPr>
          <p:nvPr>
            <p:ph type="pic" idx="7"/>
          </p:nvPr>
        </p:nvSpPr>
        <p:spPr>
          <a:xfrm>
            <a:off x="6457950" y="3317616"/>
            <a:ext cx="2472000" cy="1417500"/>
          </a:xfrm>
          <a:prstGeom prst="rect">
            <a:avLst/>
          </a:prstGeom>
          <a:noFill/>
          <a:ln>
            <a:noFill/>
          </a:ln>
        </p:spPr>
      </p:sp>
      <p:sp>
        <p:nvSpPr>
          <p:cNvPr id="85" name="Google Shape;85;p16"/>
          <p:cNvSpPr txBox="1">
            <a:spLocks noGrp="1"/>
          </p:cNvSpPr>
          <p:nvPr>
            <p:ph type="body" idx="1"/>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6"/>
          <p:cNvSpPr txBox="1">
            <a:spLocks noGrp="1"/>
          </p:cNvSpPr>
          <p:nvPr>
            <p:ph type="body" idx="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6"/>
          <p:cNvSpPr txBox="1">
            <a:spLocks noGrp="1"/>
          </p:cNvSpPr>
          <p:nvPr>
            <p:ph type="body" idx="9"/>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6"/>
          <p:cNvSpPr txBox="1">
            <a:spLocks noGrp="1"/>
          </p:cNvSpPr>
          <p:nvPr>
            <p:ph type="body" idx="13"/>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 name="Google Shape;89;p16"/>
          <p:cNvSpPr txBox="1">
            <a:spLocks noGrp="1"/>
          </p:cNvSpPr>
          <p:nvPr>
            <p:ph type="body" idx="14"/>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 name="Google Shape;90;p16"/>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16"/>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 name="Google Shape;92;p16"/>
          <p:cNvSpPr txBox="1">
            <a:spLocks noGrp="1"/>
          </p:cNvSpPr>
          <p:nvPr>
            <p:ph type="body" idx="17"/>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 name="Google Shape;93;p16"/>
          <p:cNvSpPr txBox="1">
            <a:spLocks noGrp="1"/>
          </p:cNvSpPr>
          <p:nvPr>
            <p:ph type="body" idx="18"/>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 name="Google Shape;94;p16"/>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 name="Google Shape;95;p16"/>
          <p:cNvSpPr txBox="1">
            <a:spLocks noGrp="1"/>
          </p:cNvSpPr>
          <p:nvPr>
            <p:ph type="body" idx="20"/>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 name="Google Shape;96;p16"/>
          <p:cNvSpPr txBox="1">
            <a:spLocks noGrp="1"/>
          </p:cNvSpPr>
          <p:nvPr>
            <p:ph type="body" idx="21"/>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contents 2">
  <p:cSld name="Image contents 2">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 name="Google Shape;99;p17"/>
          <p:cNvSpPr>
            <a:spLocks noGrp="1"/>
          </p:cNvSpPr>
          <p:nvPr>
            <p:ph type="pic" idx="2"/>
          </p:nvPr>
        </p:nvSpPr>
        <p:spPr>
          <a:xfrm>
            <a:off x="3886200" y="273844"/>
            <a:ext cx="2467800" cy="1417500"/>
          </a:xfrm>
          <a:prstGeom prst="rect">
            <a:avLst/>
          </a:prstGeom>
          <a:noFill/>
          <a:ln>
            <a:noFill/>
          </a:ln>
        </p:spPr>
      </p:sp>
      <p:sp>
        <p:nvSpPr>
          <p:cNvPr id="100" name="Google Shape;100;p17"/>
          <p:cNvSpPr>
            <a:spLocks noGrp="1"/>
          </p:cNvSpPr>
          <p:nvPr>
            <p:ph type="pic" idx="3"/>
          </p:nvPr>
        </p:nvSpPr>
        <p:spPr>
          <a:xfrm>
            <a:off x="6457950" y="273844"/>
            <a:ext cx="2472000" cy="1417500"/>
          </a:xfrm>
          <a:prstGeom prst="rect">
            <a:avLst/>
          </a:prstGeom>
          <a:noFill/>
          <a:ln>
            <a:noFill/>
          </a:ln>
        </p:spPr>
      </p:sp>
      <p:sp>
        <p:nvSpPr>
          <p:cNvPr id="101" name="Google Shape;101;p17"/>
          <p:cNvSpPr>
            <a:spLocks noGrp="1"/>
          </p:cNvSpPr>
          <p:nvPr>
            <p:ph type="pic" idx="4"/>
          </p:nvPr>
        </p:nvSpPr>
        <p:spPr>
          <a:xfrm>
            <a:off x="3886200" y="1795730"/>
            <a:ext cx="2467800" cy="1417500"/>
          </a:xfrm>
          <a:prstGeom prst="rect">
            <a:avLst/>
          </a:prstGeom>
          <a:noFill/>
          <a:ln>
            <a:noFill/>
          </a:ln>
        </p:spPr>
      </p:sp>
      <p:sp>
        <p:nvSpPr>
          <p:cNvPr id="102" name="Google Shape;102;p17"/>
          <p:cNvSpPr>
            <a:spLocks noGrp="1"/>
          </p:cNvSpPr>
          <p:nvPr>
            <p:ph type="pic" idx="5"/>
          </p:nvPr>
        </p:nvSpPr>
        <p:spPr>
          <a:xfrm>
            <a:off x="6457950" y="1795729"/>
            <a:ext cx="2472000" cy="1417500"/>
          </a:xfrm>
          <a:prstGeom prst="rect">
            <a:avLst/>
          </a:prstGeom>
          <a:noFill/>
          <a:ln>
            <a:noFill/>
          </a:ln>
        </p:spPr>
      </p:sp>
      <p:sp>
        <p:nvSpPr>
          <p:cNvPr id="103" name="Google Shape;103;p17"/>
          <p:cNvSpPr>
            <a:spLocks noGrp="1"/>
          </p:cNvSpPr>
          <p:nvPr>
            <p:ph type="pic" idx="6"/>
          </p:nvPr>
        </p:nvSpPr>
        <p:spPr>
          <a:xfrm>
            <a:off x="3886200" y="3317616"/>
            <a:ext cx="2467800" cy="1417500"/>
          </a:xfrm>
          <a:prstGeom prst="rect">
            <a:avLst/>
          </a:prstGeom>
          <a:noFill/>
          <a:ln>
            <a:noFill/>
          </a:ln>
        </p:spPr>
      </p:sp>
      <p:sp>
        <p:nvSpPr>
          <p:cNvPr id="104" name="Google Shape;104;p17"/>
          <p:cNvSpPr>
            <a:spLocks noGrp="1"/>
          </p:cNvSpPr>
          <p:nvPr>
            <p:ph type="pic" idx="7"/>
          </p:nvPr>
        </p:nvSpPr>
        <p:spPr>
          <a:xfrm>
            <a:off x="6457950" y="3317616"/>
            <a:ext cx="2472000" cy="1417500"/>
          </a:xfrm>
          <a:prstGeom prst="rect">
            <a:avLst/>
          </a:prstGeom>
          <a:noFill/>
          <a:ln>
            <a:noFill/>
          </a:ln>
        </p:spPr>
      </p:sp>
      <p:sp>
        <p:nvSpPr>
          <p:cNvPr id="105" name="Google Shape;105;p17"/>
          <p:cNvSpPr txBox="1">
            <a:spLocks noGrp="1"/>
          </p:cNvSpPr>
          <p:nvPr>
            <p:ph type="body" idx="1"/>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17"/>
          <p:cNvSpPr txBox="1">
            <a:spLocks noGrp="1"/>
          </p:cNvSpPr>
          <p:nvPr>
            <p:ph type="body" idx="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 name="Google Shape;107;p17"/>
          <p:cNvSpPr txBox="1">
            <a:spLocks noGrp="1"/>
          </p:cNvSpPr>
          <p:nvPr>
            <p:ph type="body" idx="9"/>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 name="Google Shape;108;p17"/>
          <p:cNvSpPr txBox="1">
            <a:spLocks noGrp="1"/>
          </p:cNvSpPr>
          <p:nvPr>
            <p:ph type="body" idx="13"/>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17"/>
          <p:cNvSpPr txBox="1">
            <a:spLocks noGrp="1"/>
          </p:cNvSpPr>
          <p:nvPr>
            <p:ph type="body" idx="14"/>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 name="Google Shape;110;p17"/>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 name="Google Shape;111;p17"/>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 name="Google Shape;112;p17"/>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 name="Google Shape;113;p17"/>
          <p:cNvSpPr txBox="1">
            <a:spLocks noGrp="1"/>
          </p:cNvSpPr>
          <p:nvPr>
            <p:ph type="body" idx="18"/>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17"/>
          <p:cNvSpPr txBox="1">
            <a:spLocks noGrp="1"/>
          </p:cNvSpPr>
          <p:nvPr>
            <p:ph type="body" idx="19"/>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17"/>
          <p:cNvSpPr txBox="1">
            <a:spLocks noGrp="1"/>
          </p:cNvSpPr>
          <p:nvPr>
            <p:ph type="body" idx="20"/>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17"/>
          <p:cNvSpPr txBox="1">
            <a:spLocks noGrp="1"/>
          </p:cNvSpPr>
          <p:nvPr>
            <p:ph type="body" idx="21"/>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 contents 3">
  <p:cSld name="Image contents 3">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 name="Google Shape;119;p18"/>
          <p:cNvSpPr>
            <a:spLocks noGrp="1"/>
          </p:cNvSpPr>
          <p:nvPr>
            <p:ph type="pic" idx="2"/>
          </p:nvPr>
        </p:nvSpPr>
        <p:spPr>
          <a:xfrm>
            <a:off x="3886200" y="273844"/>
            <a:ext cx="2467800" cy="1417500"/>
          </a:xfrm>
          <a:prstGeom prst="rect">
            <a:avLst/>
          </a:prstGeom>
          <a:noFill/>
          <a:ln>
            <a:noFill/>
          </a:ln>
        </p:spPr>
      </p:sp>
      <p:sp>
        <p:nvSpPr>
          <p:cNvPr id="120" name="Google Shape;120;p18"/>
          <p:cNvSpPr>
            <a:spLocks noGrp="1"/>
          </p:cNvSpPr>
          <p:nvPr>
            <p:ph type="pic" idx="3"/>
          </p:nvPr>
        </p:nvSpPr>
        <p:spPr>
          <a:xfrm>
            <a:off x="6457950" y="273844"/>
            <a:ext cx="2472000" cy="1417500"/>
          </a:xfrm>
          <a:prstGeom prst="rect">
            <a:avLst/>
          </a:prstGeom>
          <a:noFill/>
          <a:ln>
            <a:noFill/>
          </a:ln>
        </p:spPr>
      </p:sp>
      <p:sp>
        <p:nvSpPr>
          <p:cNvPr id="121" name="Google Shape;121;p18"/>
          <p:cNvSpPr>
            <a:spLocks noGrp="1"/>
          </p:cNvSpPr>
          <p:nvPr>
            <p:ph type="pic" idx="4"/>
          </p:nvPr>
        </p:nvSpPr>
        <p:spPr>
          <a:xfrm>
            <a:off x="3886200" y="1795730"/>
            <a:ext cx="2467800" cy="1417500"/>
          </a:xfrm>
          <a:prstGeom prst="rect">
            <a:avLst/>
          </a:prstGeom>
          <a:noFill/>
          <a:ln>
            <a:noFill/>
          </a:ln>
        </p:spPr>
      </p:sp>
      <p:sp>
        <p:nvSpPr>
          <p:cNvPr id="122" name="Google Shape;122;p18"/>
          <p:cNvSpPr>
            <a:spLocks noGrp="1"/>
          </p:cNvSpPr>
          <p:nvPr>
            <p:ph type="pic" idx="5"/>
          </p:nvPr>
        </p:nvSpPr>
        <p:spPr>
          <a:xfrm>
            <a:off x="6457950" y="1795729"/>
            <a:ext cx="2472000" cy="1417500"/>
          </a:xfrm>
          <a:prstGeom prst="rect">
            <a:avLst/>
          </a:prstGeom>
          <a:noFill/>
          <a:ln>
            <a:noFill/>
          </a:ln>
        </p:spPr>
      </p:sp>
      <p:sp>
        <p:nvSpPr>
          <p:cNvPr id="123" name="Google Shape;123;p18"/>
          <p:cNvSpPr>
            <a:spLocks noGrp="1"/>
          </p:cNvSpPr>
          <p:nvPr>
            <p:ph type="pic" idx="6"/>
          </p:nvPr>
        </p:nvSpPr>
        <p:spPr>
          <a:xfrm>
            <a:off x="3886200" y="3317616"/>
            <a:ext cx="2467800" cy="1417500"/>
          </a:xfrm>
          <a:prstGeom prst="rect">
            <a:avLst/>
          </a:prstGeom>
          <a:noFill/>
          <a:ln>
            <a:noFill/>
          </a:ln>
        </p:spPr>
      </p:sp>
      <p:sp>
        <p:nvSpPr>
          <p:cNvPr id="124" name="Google Shape;124;p18"/>
          <p:cNvSpPr>
            <a:spLocks noGrp="1"/>
          </p:cNvSpPr>
          <p:nvPr>
            <p:ph type="pic" idx="7"/>
          </p:nvPr>
        </p:nvSpPr>
        <p:spPr>
          <a:xfrm>
            <a:off x="6457950" y="3317616"/>
            <a:ext cx="2472000" cy="1417500"/>
          </a:xfrm>
          <a:prstGeom prst="rect">
            <a:avLst/>
          </a:prstGeom>
          <a:noFill/>
          <a:ln>
            <a:noFill/>
          </a:ln>
        </p:spPr>
      </p:sp>
      <p:sp>
        <p:nvSpPr>
          <p:cNvPr id="125" name="Google Shape;125;p18"/>
          <p:cNvSpPr txBox="1">
            <a:spLocks noGrp="1"/>
          </p:cNvSpPr>
          <p:nvPr>
            <p:ph type="body" idx="1"/>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6" name="Google Shape;126;p18"/>
          <p:cNvSpPr txBox="1">
            <a:spLocks noGrp="1"/>
          </p:cNvSpPr>
          <p:nvPr>
            <p:ph type="body" idx="8"/>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7" name="Google Shape;127;p18"/>
          <p:cNvSpPr txBox="1">
            <a:spLocks noGrp="1"/>
          </p:cNvSpPr>
          <p:nvPr>
            <p:ph type="body" idx="9"/>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8" name="Google Shape;128;p18"/>
          <p:cNvSpPr txBox="1">
            <a:spLocks noGrp="1"/>
          </p:cNvSpPr>
          <p:nvPr>
            <p:ph type="body" idx="13"/>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9" name="Google Shape;129;p18"/>
          <p:cNvSpPr txBox="1">
            <a:spLocks noGrp="1"/>
          </p:cNvSpPr>
          <p:nvPr>
            <p:ph type="body" idx="14"/>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0" name="Google Shape;130;p18"/>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1" name="Google Shape;131;p18"/>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2" name="Google Shape;132;p18"/>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3" name="Google Shape;133;p18"/>
          <p:cNvSpPr txBox="1">
            <a:spLocks noGrp="1"/>
          </p:cNvSpPr>
          <p:nvPr>
            <p:ph type="body" idx="18"/>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4" name="Google Shape;134;p18"/>
          <p:cNvSpPr txBox="1">
            <a:spLocks noGrp="1"/>
          </p:cNvSpPr>
          <p:nvPr>
            <p:ph type="body" idx="19"/>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5" name="Google Shape;135;p18"/>
          <p:cNvSpPr txBox="1">
            <a:spLocks noGrp="1"/>
          </p:cNvSpPr>
          <p:nvPr>
            <p:ph type="body" idx="20"/>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6" name="Google Shape;136;p18"/>
          <p:cNvSpPr txBox="1">
            <a:spLocks noGrp="1"/>
          </p:cNvSpPr>
          <p:nvPr>
            <p:ph type="body" idx="21"/>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contents 4">
  <p:cSld name="Image contents 4">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9" name="Google Shape;139;p19"/>
          <p:cNvSpPr>
            <a:spLocks noGrp="1"/>
          </p:cNvSpPr>
          <p:nvPr>
            <p:ph type="pic" idx="2"/>
          </p:nvPr>
        </p:nvSpPr>
        <p:spPr>
          <a:xfrm>
            <a:off x="3886200" y="273844"/>
            <a:ext cx="2467800" cy="1417500"/>
          </a:xfrm>
          <a:prstGeom prst="rect">
            <a:avLst/>
          </a:prstGeom>
          <a:noFill/>
          <a:ln>
            <a:noFill/>
          </a:ln>
        </p:spPr>
      </p:sp>
      <p:sp>
        <p:nvSpPr>
          <p:cNvPr id="140" name="Google Shape;140;p19"/>
          <p:cNvSpPr>
            <a:spLocks noGrp="1"/>
          </p:cNvSpPr>
          <p:nvPr>
            <p:ph type="pic" idx="3"/>
          </p:nvPr>
        </p:nvSpPr>
        <p:spPr>
          <a:xfrm>
            <a:off x="6457950" y="273844"/>
            <a:ext cx="2472000" cy="1417500"/>
          </a:xfrm>
          <a:prstGeom prst="rect">
            <a:avLst/>
          </a:prstGeom>
          <a:noFill/>
          <a:ln>
            <a:noFill/>
          </a:ln>
        </p:spPr>
      </p:sp>
      <p:sp>
        <p:nvSpPr>
          <p:cNvPr id="141" name="Google Shape;141;p19"/>
          <p:cNvSpPr>
            <a:spLocks noGrp="1"/>
          </p:cNvSpPr>
          <p:nvPr>
            <p:ph type="pic" idx="4"/>
          </p:nvPr>
        </p:nvSpPr>
        <p:spPr>
          <a:xfrm>
            <a:off x="3886200" y="1795730"/>
            <a:ext cx="2467800" cy="1417500"/>
          </a:xfrm>
          <a:prstGeom prst="rect">
            <a:avLst/>
          </a:prstGeom>
          <a:noFill/>
          <a:ln>
            <a:noFill/>
          </a:ln>
        </p:spPr>
      </p:sp>
      <p:sp>
        <p:nvSpPr>
          <p:cNvPr id="142" name="Google Shape;142;p19"/>
          <p:cNvSpPr>
            <a:spLocks noGrp="1"/>
          </p:cNvSpPr>
          <p:nvPr>
            <p:ph type="pic" idx="5"/>
          </p:nvPr>
        </p:nvSpPr>
        <p:spPr>
          <a:xfrm>
            <a:off x="6457950" y="1795729"/>
            <a:ext cx="2472000" cy="1417500"/>
          </a:xfrm>
          <a:prstGeom prst="rect">
            <a:avLst/>
          </a:prstGeom>
          <a:noFill/>
          <a:ln>
            <a:noFill/>
          </a:ln>
        </p:spPr>
      </p:sp>
      <p:sp>
        <p:nvSpPr>
          <p:cNvPr id="143" name="Google Shape;143;p19"/>
          <p:cNvSpPr>
            <a:spLocks noGrp="1"/>
          </p:cNvSpPr>
          <p:nvPr>
            <p:ph type="pic" idx="6"/>
          </p:nvPr>
        </p:nvSpPr>
        <p:spPr>
          <a:xfrm>
            <a:off x="3886200" y="3317616"/>
            <a:ext cx="2467800" cy="1417500"/>
          </a:xfrm>
          <a:prstGeom prst="rect">
            <a:avLst/>
          </a:prstGeom>
          <a:noFill/>
          <a:ln>
            <a:noFill/>
          </a:ln>
        </p:spPr>
      </p:sp>
      <p:sp>
        <p:nvSpPr>
          <p:cNvPr id="144" name="Google Shape;144;p19"/>
          <p:cNvSpPr>
            <a:spLocks noGrp="1"/>
          </p:cNvSpPr>
          <p:nvPr>
            <p:ph type="pic" idx="7"/>
          </p:nvPr>
        </p:nvSpPr>
        <p:spPr>
          <a:xfrm>
            <a:off x="6457950" y="3317616"/>
            <a:ext cx="2472000" cy="1417500"/>
          </a:xfrm>
          <a:prstGeom prst="rect">
            <a:avLst/>
          </a:prstGeom>
          <a:noFill/>
          <a:ln>
            <a:noFill/>
          </a:ln>
        </p:spPr>
      </p:sp>
      <p:sp>
        <p:nvSpPr>
          <p:cNvPr id="145" name="Google Shape;145;p19"/>
          <p:cNvSpPr txBox="1">
            <a:spLocks noGrp="1"/>
          </p:cNvSpPr>
          <p:nvPr>
            <p:ph type="body" idx="1"/>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6" name="Google Shape;146;p19"/>
          <p:cNvSpPr txBox="1">
            <a:spLocks noGrp="1"/>
          </p:cNvSpPr>
          <p:nvPr>
            <p:ph type="body" idx="8"/>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7" name="Google Shape;147;p19"/>
          <p:cNvSpPr txBox="1">
            <a:spLocks noGrp="1"/>
          </p:cNvSpPr>
          <p:nvPr>
            <p:ph type="body" idx="9"/>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8" name="Google Shape;148;p19"/>
          <p:cNvSpPr txBox="1">
            <a:spLocks noGrp="1"/>
          </p:cNvSpPr>
          <p:nvPr>
            <p:ph type="body" idx="13"/>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9" name="Google Shape;149;p19"/>
          <p:cNvSpPr txBox="1">
            <a:spLocks noGrp="1"/>
          </p:cNvSpPr>
          <p:nvPr>
            <p:ph type="body" idx="14"/>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0" name="Google Shape;150;p19"/>
          <p:cNvSpPr txBox="1">
            <a:spLocks noGrp="1"/>
          </p:cNvSpPr>
          <p:nvPr>
            <p:ph type="body" idx="15"/>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1" name="Google Shape;151;p19"/>
          <p:cNvSpPr txBox="1">
            <a:spLocks noGrp="1"/>
          </p:cNvSpPr>
          <p:nvPr>
            <p:ph type="body" idx="16"/>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2" name="Google Shape;152;p19"/>
          <p:cNvSpPr txBox="1">
            <a:spLocks noGrp="1"/>
          </p:cNvSpPr>
          <p:nvPr>
            <p:ph type="body" idx="17"/>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3" name="Google Shape;153;p19"/>
          <p:cNvSpPr txBox="1">
            <a:spLocks noGrp="1"/>
          </p:cNvSpPr>
          <p:nvPr>
            <p:ph type="body" idx="1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4" name="Google Shape;154;p19"/>
          <p:cNvSpPr txBox="1">
            <a:spLocks noGrp="1"/>
          </p:cNvSpPr>
          <p:nvPr>
            <p:ph type="body" idx="19"/>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5" name="Google Shape;155;p19"/>
          <p:cNvSpPr txBox="1">
            <a:spLocks noGrp="1"/>
          </p:cNvSpPr>
          <p:nvPr>
            <p:ph type="body" idx="20"/>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6" name="Google Shape;156;p19"/>
          <p:cNvSpPr txBox="1">
            <a:spLocks noGrp="1"/>
          </p:cNvSpPr>
          <p:nvPr>
            <p:ph type="body" idx="21"/>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 contents 5">
  <p:cSld name="Image contents 5">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9" name="Google Shape;159;p20"/>
          <p:cNvSpPr>
            <a:spLocks noGrp="1"/>
          </p:cNvSpPr>
          <p:nvPr>
            <p:ph type="pic" idx="2"/>
          </p:nvPr>
        </p:nvSpPr>
        <p:spPr>
          <a:xfrm>
            <a:off x="3886200" y="273844"/>
            <a:ext cx="2467800" cy="1417500"/>
          </a:xfrm>
          <a:prstGeom prst="rect">
            <a:avLst/>
          </a:prstGeom>
          <a:noFill/>
          <a:ln>
            <a:noFill/>
          </a:ln>
        </p:spPr>
      </p:sp>
      <p:sp>
        <p:nvSpPr>
          <p:cNvPr id="160" name="Google Shape;160;p20"/>
          <p:cNvSpPr>
            <a:spLocks noGrp="1"/>
          </p:cNvSpPr>
          <p:nvPr>
            <p:ph type="pic" idx="3"/>
          </p:nvPr>
        </p:nvSpPr>
        <p:spPr>
          <a:xfrm>
            <a:off x="6457950" y="273844"/>
            <a:ext cx="2472000" cy="1417500"/>
          </a:xfrm>
          <a:prstGeom prst="rect">
            <a:avLst/>
          </a:prstGeom>
          <a:noFill/>
          <a:ln>
            <a:noFill/>
          </a:ln>
        </p:spPr>
      </p:sp>
      <p:sp>
        <p:nvSpPr>
          <p:cNvPr id="161" name="Google Shape;161;p20"/>
          <p:cNvSpPr>
            <a:spLocks noGrp="1"/>
          </p:cNvSpPr>
          <p:nvPr>
            <p:ph type="pic" idx="4"/>
          </p:nvPr>
        </p:nvSpPr>
        <p:spPr>
          <a:xfrm>
            <a:off x="3886200" y="1795730"/>
            <a:ext cx="2467800" cy="1417500"/>
          </a:xfrm>
          <a:prstGeom prst="rect">
            <a:avLst/>
          </a:prstGeom>
          <a:noFill/>
          <a:ln>
            <a:noFill/>
          </a:ln>
        </p:spPr>
      </p:sp>
      <p:sp>
        <p:nvSpPr>
          <p:cNvPr id="162" name="Google Shape;162;p20"/>
          <p:cNvSpPr>
            <a:spLocks noGrp="1"/>
          </p:cNvSpPr>
          <p:nvPr>
            <p:ph type="pic" idx="5"/>
          </p:nvPr>
        </p:nvSpPr>
        <p:spPr>
          <a:xfrm>
            <a:off x="6457950" y="1795729"/>
            <a:ext cx="2472000" cy="1417500"/>
          </a:xfrm>
          <a:prstGeom prst="rect">
            <a:avLst/>
          </a:prstGeom>
          <a:noFill/>
          <a:ln>
            <a:noFill/>
          </a:ln>
        </p:spPr>
      </p:sp>
      <p:sp>
        <p:nvSpPr>
          <p:cNvPr id="163" name="Google Shape;163;p20"/>
          <p:cNvSpPr>
            <a:spLocks noGrp="1"/>
          </p:cNvSpPr>
          <p:nvPr>
            <p:ph type="pic" idx="6"/>
          </p:nvPr>
        </p:nvSpPr>
        <p:spPr>
          <a:xfrm>
            <a:off x="3886200" y="3317616"/>
            <a:ext cx="2467800" cy="1417500"/>
          </a:xfrm>
          <a:prstGeom prst="rect">
            <a:avLst/>
          </a:prstGeom>
          <a:noFill/>
          <a:ln>
            <a:noFill/>
          </a:ln>
        </p:spPr>
      </p:sp>
      <p:sp>
        <p:nvSpPr>
          <p:cNvPr id="164" name="Google Shape;164;p20"/>
          <p:cNvSpPr>
            <a:spLocks noGrp="1"/>
          </p:cNvSpPr>
          <p:nvPr>
            <p:ph type="pic" idx="7"/>
          </p:nvPr>
        </p:nvSpPr>
        <p:spPr>
          <a:xfrm>
            <a:off x="6457950" y="3317616"/>
            <a:ext cx="2472000" cy="1417500"/>
          </a:xfrm>
          <a:prstGeom prst="rect">
            <a:avLst/>
          </a:prstGeom>
          <a:noFill/>
          <a:ln>
            <a:noFill/>
          </a:ln>
        </p:spPr>
      </p:sp>
      <p:sp>
        <p:nvSpPr>
          <p:cNvPr id="165" name="Google Shape;165;p20"/>
          <p:cNvSpPr txBox="1">
            <a:spLocks noGrp="1"/>
          </p:cNvSpPr>
          <p:nvPr>
            <p:ph type="body" idx="1"/>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6" name="Google Shape;166;p20"/>
          <p:cNvSpPr txBox="1">
            <a:spLocks noGrp="1"/>
          </p:cNvSpPr>
          <p:nvPr>
            <p:ph type="body" idx="8"/>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7" name="Google Shape;167;p20"/>
          <p:cNvSpPr txBox="1">
            <a:spLocks noGrp="1"/>
          </p:cNvSpPr>
          <p:nvPr>
            <p:ph type="body" idx="9"/>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8" name="Google Shape;168;p20"/>
          <p:cNvSpPr txBox="1">
            <a:spLocks noGrp="1"/>
          </p:cNvSpPr>
          <p:nvPr>
            <p:ph type="body" idx="13"/>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20"/>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0" name="Google Shape;170;p20"/>
          <p:cNvSpPr txBox="1">
            <a:spLocks noGrp="1"/>
          </p:cNvSpPr>
          <p:nvPr>
            <p:ph type="body" idx="15"/>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20"/>
          <p:cNvSpPr txBox="1">
            <a:spLocks noGrp="1"/>
          </p:cNvSpPr>
          <p:nvPr>
            <p:ph type="body" idx="16"/>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2" name="Google Shape;172;p20"/>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3" name="Google Shape;173;p20"/>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4" name="Google Shape;174;p20"/>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5" name="Google Shape;175;p20"/>
          <p:cNvSpPr txBox="1">
            <a:spLocks noGrp="1"/>
          </p:cNvSpPr>
          <p:nvPr>
            <p:ph type="body" idx="20"/>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6" name="Google Shape;176;p20"/>
          <p:cNvSpPr txBox="1">
            <a:spLocks noGrp="1"/>
          </p:cNvSpPr>
          <p:nvPr>
            <p:ph type="body" idx="21"/>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contents 6">
  <p:cSld name="Image contents 6">
    <p:spTree>
      <p:nvGrpSpPr>
        <p:cNvPr id="1" name="Shape 177"/>
        <p:cNvGrpSpPr/>
        <p:nvPr/>
      </p:nvGrpSpPr>
      <p:grpSpPr>
        <a:xfrm>
          <a:off x="0" y="0"/>
          <a:ext cx="0" cy="0"/>
          <a:chOff x="0" y="0"/>
          <a:chExt cx="0" cy="0"/>
        </a:xfrm>
      </p:grpSpPr>
      <p:sp>
        <p:nvSpPr>
          <p:cNvPr id="178" name="Google Shape;178;p21"/>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9" name="Google Shape;179;p21"/>
          <p:cNvSpPr>
            <a:spLocks noGrp="1"/>
          </p:cNvSpPr>
          <p:nvPr>
            <p:ph type="pic" idx="2"/>
          </p:nvPr>
        </p:nvSpPr>
        <p:spPr>
          <a:xfrm>
            <a:off x="3886200" y="273844"/>
            <a:ext cx="2467800" cy="1417500"/>
          </a:xfrm>
          <a:prstGeom prst="rect">
            <a:avLst/>
          </a:prstGeom>
          <a:noFill/>
          <a:ln>
            <a:noFill/>
          </a:ln>
        </p:spPr>
      </p:sp>
      <p:sp>
        <p:nvSpPr>
          <p:cNvPr id="180" name="Google Shape;180;p21"/>
          <p:cNvSpPr>
            <a:spLocks noGrp="1"/>
          </p:cNvSpPr>
          <p:nvPr>
            <p:ph type="pic" idx="3"/>
          </p:nvPr>
        </p:nvSpPr>
        <p:spPr>
          <a:xfrm>
            <a:off x="6457950" y="273844"/>
            <a:ext cx="2472000" cy="1417500"/>
          </a:xfrm>
          <a:prstGeom prst="rect">
            <a:avLst/>
          </a:prstGeom>
          <a:noFill/>
          <a:ln>
            <a:noFill/>
          </a:ln>
        </p:spPr>
      </p:sp>
      <p:sp>
        <p:nvSpPr>
          <p:cNvPr id="181" name="Google Shape;181;p21"/>
          <p:cNvSpPr>
            <a:spLocks noGrp="1"/>
          </p:cNvSpPr>
          <p:nvPr>
            <p:ph type="pic" idx="4"/>
          </p:nvPr>
        </p:nvSpPr>
        <p:spPr>
          <a:xfrm>
            <a:off x="3886200" y="1795730"/>
            <a:ext cx="2467800" cy="1417500"/>
          </a:xfrm>
          <a:prstGeom prst="rect">
            <a:avLst/>
          </a:prstGeom>
          <a:noFill/>
          <a:ln>
            <a:noFill/>
          </a:ln>
        </p:spPr>
      </p:sp>
      <p:sp>
        <p:nvSpPr>
          <p:cNvPr id="182" name="Google Shape;182;p21"/>
          <p:cNvSpPr>
            <a:spLocks noGrp="1"/>
          </p:cNvSpPr>
          <p:nvPr>
            <p:ph type="pic" idx="5"/>
          </p:nvPr>
        </p:nvSpPr>
        <p:spPr>
          <a:xfrm>
            <a:off x="6457950" y="1795729"/>
            <a:ext cx="2472000" cy="1417500"/>
          </a:xfrm>
          <a:prstGeom prst="rect">
            <a:avLst/>
          </a:prstGeom>
          <a:noFill/>
          <a:ln>
            <a:noFill/>
          </a:ln>
        </p:spPr>
      </p:sp>
      <p:sp>
        <p:nvSpPr>
          <p:cNvPr id="183" name="Google Shape;183;p21"/>
          <p:cNvSpPr>
            <a:spLocks noGrp="1"/>
          </p:cNvSpPr>
          <p:nvPr>
            <p:ph type="pic" idx="6"/>
          </p:nvPr>
        </p:nvSpPr>
        <p:spPr>
          <a:xfrm>
            <a:off x="3886200" y="3317616"/>
            <a:ext cx="2467800" cy="1417500"/>
          </a:xfrm>
          <a:prstGeom prst="rect">
            <a:avLst/>
          </a:prstGeom>
          <a:noFill/>
          <a:ln>
            <a:noFill/>
          </a:ln>
        </p:spPr>
      </p:sp>
      <p:sp>
        <p:nvSpPr>
          <p:cNvPr id="184" name="Google Shape;184;p21"/>
          <p:cNvSpPr>
            <a:spLocks noGrp="1"/>
          </p:cNvSpPr>
          <p:nvPr>
            <p:ph type="pic" idx="7"/>
          </p:nvPr>
        </p:nvSpPr>
        <p:spPr>
          <a:xfrm>
            <a:off x="6457950" y="3317616"/>
            <a:ext cx="2472000" cy="1417500"/>
          </a:xfrm>
          <a:prstGeom prst="rect">
            <a:avLst/>
          </a:prstGeom>
          <a:noFill/>
          <a:ln>
            <a:noFill/>
          </a:ln>
        </p:spPr>
      </p:sp>
      <p:sp>
        <p:nvSpPr>
          <p:cNvPr id="185" name="Google Shape;185;p21"/>
          <p:cNvSpPr txBox="1">
            <a:spLocks noGrp="1"/>
          </p:cNvSpPr>
          <p:nvPr>
            <p:ph type="body" idx="1"/>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6" name="Google Shape;186;p21"/>
          <p:cNvSpPr txBox="1">
            <a:spLocks noGrp="1"/>
          </p:cNvSpPr>
          <p:nvPr>
            <p:ph type="body" idx="8"/>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7" name="Google Shape;187;p21"/>
          <p:cNvSpPr txBox="1">
            <a:spLocks noGrp="1"/>
          </p:cNvSpPr>
          <p:nvPr>
            <p:ph type="body" idx="9"/>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8" name="Google Shape;188;p21"/>
          <p:cNvSpPr txBox="1">
            <a:spLocks noGrp="1"/>
          </p:cNvSpPr>
          <p:nvPr>
            <p:ph type="body" idx="13"/>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9" name="Google Shape;189;p21"/>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0" name="Google Shape;190;p21"/>
          <p:cNvSpPr txBox="1">
            <a:spLocks noGrp="1"/>
          </p:cNvSpPr>
          <p:nvPr>
            <p:ph type="body" idx="15"/>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21"/>
          <p:cNvSpPr txBox="1">
            <a:spLocks noGrp="1"/>
          </p:cNvSpPr>
          <p:nvPr>
            <p:ph type="body" idx="16"/>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2" name="Google Shape;192;p21"/>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3" name="Google Shape;193;p21"/>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4" name="Google Shape;194;p21"/>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5" name="Google Shape;195;p21"/>
          <p:cNvSpPr txBox="1">
            <a:spLocks noGrp="1"/>
          </p:cNvSpPr>
          <p:nvPr>
            <p:ph type="body" idx="20"/>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6" name="Google Shape;196;p21"/>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ue contents">
  <p:cSld name="Blue contents">
    <p:spTree>
      <p:nvGrpSpPr>
        <p:cNvPr id="1" name="Shape 197"/>
        <p:cNvGrpSpPr/>
        <p:nvPr/>
      </p:nvGrpSpPr>
      <p:grpSpPr>
        <a:xfrm>
          <a:off x="0" y="0"/>
          <a:ext cx="0" cy="0"/>
          <a:chOff x="0" y="0"/>
          <a:chExt cx="0" cy="0"/>
        </a:xfrm>
      </p:grpSpPr>
      <p:sp>
        <p:nvSpPr>
          <p:cNvPr id="198" name="Google Shape;198;p22"/>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9" name="Google Shape;199;p22"/>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0" name="Google Shape;200;p22"/>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1" name="Google Shape;201;p22"/>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2" name="Google Shape;202;p22"/>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3" name="Google Shape;203;p22"/>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4" name="Google Shape;204;p22"/>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5" name="Google Shape;205;p22"/>
          <p:cNvSpPr txBox="1">
            <a:spLocks noGrp="1"/>
          </p:cNvSpPr>
          <p:nvPr>
            <p:ph type="body" idx="7"/>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6" name="Google Shape;206;p22"/>
          <p:cNvSpPr txBox="1">
            <a:spLocks noGrp="1"/>
          </p:cNvSpPr>
          <p:nvPr>
            <p:ph type="body" idx="8"/>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7" name="Google Shape;207;p22"/>
          <p:cNvSpPr txBox="1">
            <a:spLocks noGrp="1"/>
          </p:cNvSpPr>
          <p:nvPr>
            <p:ph type="body" idx="9"/>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8" name="Google Shape;208;p22"/>
          <p:cNvSpPr txBox="1">
            <a:spLocks noGrp="1"/>
          </p:cNvSpPr>
          <p:nvPr>
            <p:ph type="body" idx="13"/>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9" name="Google Shape;209;p22"/>
          <p:cNvSpPr txBox="1">
            <a:spLocks noGrp="1"/>
          </p:cNvSpPr>
          <p:nvPr>
            <p:ph type="body" idx="14"/>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0" name="Google Shape;210;p22"/>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1" name="Google Shape;211;p22"/>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2" name="Google Shape;212;p22"/>
          <p:cNvSpPr txBox="1">
            <a:spLocks noGrp="1"/>
          </p:cNvSpPr>
          <p:nvPr>
            <p:ph type="body" idx="17"/>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3" name="Google Shape;213;p22"/>
          <p:cNvSpPr txBox="1">
            <a:spLocks noGrp="1"/>
          </p:cNvSpPr>
          <p:nvPr>
            <p:ph type="body" idx="18"/>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4" name="Google Shape;214;p22"/>
          <p:cNvSpPr txBox="1">
            <a:spLocks noGrp="1"/>
          </p:cNvSpPr>
          <p:nvPr>
            <p:ph type="body" idx="19"/>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5" name="Google Shape;215;p22"/>
          <p:cNvSpPr txBox="1">
            <a:spLocks noGrp="1"/>
          </p:cNvSpPr>
          <p:nvPr>
            <p:ph type="body" idx="20"/>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6" name="Google Shape;216;p22"/>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ue contents 1">
  <p:cSld name="Blue contents 1">
    <p:spTree>
      <p:nvGrpSpPr>
        <p:cNvPr id="1" name="Shape 217"/>
        <p:cNvGrpSpPr/>
        <p:nvPr/>
      </p:nvGrpSpPr>
      <p:grpSpPr>
        <a:xfrm>
          <a:off x="0" y="0"/>
          <a:ext cx="0" cy="0"/>
          <a:chOff x="0" y="0"/>
          <a:chExt cx="0" cy="0"/>
        </a:xfrm>
      </p:grpSpPr>
      <p:sp>
        <p:nvSpPr>
          <p:cNvPr id="218" name="Google Shape;218;p23"/>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9" name="Google Shape;219;p23"/>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0" name="Google Shape;220;p23"/>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1" name="Google Shape;221;p23"/>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2" name="Google Shape;222;p23"/>
          <p:cNvSpPr txBox="1">
            <a:spLocks noGrp="1"/>
          </p:cNvSpPr>
          <p:nvPr>
            <p:ph type="body" idx="5"/>
          </p:nvPr>
        </p:nvSpPr>
        <p:spPr>
          <a:xfrm>
            <a:off x="388619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3" name="Google Shape;223;p23"/>
          <p:cNvSpPr txBox="1">
            <a:spLocks noGrp="1"/>
          </p:cNvSpPr>
          <p:nvPr>
            <p:ph type="body" idx="6"/>
          </p:nvPr>
        </p:nvSpPr>
        <p:spPr>
          <a:xfrm>
            <a:off x="388619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4" name="Google Shape;224;p23"/>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5" name="Google Shape;225;p23"/>
          <p:cNvSpPr txBox="1">
            <a:spLocks noGrp="1"/>
          </p:cNvSpPr>
          <p:nvPr>
            <p:ph type="body" idx="7"/>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6" name="Google Shape;226;p23"/>
          <p:cNvSpPr txBox="1">
            <a:spLocks noGrp="1"/>
          </p:cNvSpPr>
          <p:nvPr>
            <p:ph type="body" idx="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7" name="Google Shape;227;p23"/>
          <p:cNvSpPr txBox="1">
            <a:spLocks noGrp="1"/>
          </p:cNvSpPr>
          <p:nvPr>
            <p:ph type="body" idx="9"/>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8" name="Google Shape;228;p23"/>
          <p:cNvSpPr txBox="1">
            <a:spLocks noGrp="1"/>
          </p:cNvSpPr>
          <p:nvPr>
            <p:ph type="body" idx="13"/>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9" name="Google Shape;229;p23"/>
          <p:cNvSpPr txBox="1">
            <a:spLocks noGrp="1"/>
          </p:cNvSpPr>
          <p:nvPr>
            <p:ph type="body" idx="14"/>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0" name="Google Shape;230;p23"/>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1" name="Google Shape;231;p23"/>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2" name="Google Shape;232;p23"/>
          <p:cNvSpPr txBox="1">
            <a:spLocks noGrp="1"/>
          </p:cNvSpPr>
          <p:nvPr>
            <p:ph type="body" idx="17"/>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3" name="Google Shape;233;p23"/>
          <p:cNvSpPr txBox="1">
            <a:spLocks noGrp="1"/>
          </p:cNvSpPr>
          <p:nvPr>
            <p:ph type="body" idx="18"/>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4" name="Google Shape;234;p23"/>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5" name="Google Shape;235;p23"/>
          <p:cNvSpPr txBox="1">
            <a:spLocks noGrp="1"/>
          </p:cNvSpPr>
          <p:nvPr>
            <p:ph type="body" idx="20"/>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6" name="Google Shape;236;p23"/>
          <p:cNvSpPr txBox="1">
            <a:spLocks noGrp="1"/>
          </p:cNvSpPr>
          <p:nvPr>
            <p:ph type="body" idx="21"/>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ue contents 2">
  <p:cSld name="Blue contents 2">
    <p:spTree>
      <p:nvGrpSpPr>
        <p:cNvPr id="1" name="Shape 237"/>
        <p:cNvGrpSpPr/>
        <p:nvPr/>
      </p:nvGrpSpPr>
      <p:grpSpPr>
        <a:xfrm>
          <a:off x="0" y="0"/>
          <a:ext cx="0" cy="0"/>
          <a:chOff x="0" y="0"/>
          <a:chExt cx="0" cy="0"/>
        </a:xfrm>
      </p:grpSpPr>
      <p:sp>
        <p:nvSpPr>
          <p:cNvPr id="238" name="Google Shape;238;p24"/>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9" name="Google Shape;239;p24"/>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0" name="Google Shape;240;p24"/>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1" name="Google Shape;241;p24"/>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2" name="Google Shape;242;p24"/>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3" name="Google Shape;243;p24"/>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4" name="Google Shape;244;p24"/>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5" name="Google Shape;245;p24"/>
          <p:cNvSpPr txBox="1">
            <a:spLocks noGrp="1"/>
          </p:cNvSpPr>
          <p:nvPr>
            <p:ph type="body" idx="7"/>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6" name="Google Shape;246;p24"/>
          <p:cNvSpPr txBox="1">
            <a:spLocks noGrp="1"/>
          </p:cNvSpPr>
          <p:nvPr>
            <p:ph type="body" idx="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7" name="Google Shape;247;p24"/>
          <p:cNvSpPr txBox="1">
            <a:spLocks noGrp="1"/>
          </p:cNvSpPr>
          <p:nvPr>
            <p:ph type="body" idx="9"/>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8" name="Google Shape;248;p24"/>
          <p:cNvSpPr txBox="1">
            <a:spLocks noGrp="1"/>
          </p:cNvSpPr>
          <p:nvPr>
            <p:ph type="body" idx="13"/>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9" name="Google Shape;249;p24"/>
          <p:cNvSpPr txBox="1">
            <a:spLocks noGrp="1"/>
          </p:cNvSpPr>
          <p:nvPr>
            <p:ph type="body" idx="14"/>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0" name="Google Shape;250;p24"/>
          <p:cNvSpPr txBox="1">
            <a:spLocks noGrp="1"/>
          </p:cNvSpPr>
          <p:nvPr>
            <p:ph type="body" idx="15"/>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1" name="Google Shape;251;p24"/>
          <p:cNvSpPr txBox="1">
            <a:spLocks noGrp="1"/>
          </p:cNvSpPr>
          <p:nvPr>
            <p:ph type="body" idx="16"/>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2" name="Google Shape;252;p24"/>
          <p:cNvSpPr txBox="1">
            <a:spLocks noGrp="1"/>
          </p:cNvSpPr>
          <p:nvPr>
            <p:ph type="body" idx="17"/>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3" name="Google Shape;253;p24"/>
          <p:cNvSpPr txBox="1">
            <a:spLocks noGrp="1"/>
          </p:cNvSpPr>
          <p:nvPr>
            <p:ph type="body" idx="18"/>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4" name="Google Shape;254;p24"/>
          <p:cNvSpPr txBox="1">
            <a:spLocks noGrp="1"/>
          </p:cNvSpPr>
          <p:nvPr>
            <p:ph type="body" idx="19"/>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5" name="Google Shape;255;p24"/>
          <p:cNvSpPr txBox="1">
            <a:spLocks noGrp="1"/>
          </p:cNvSpPr>
          <p:nvPr>
            <p:ph type="body" idx="20"/>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6" name="Google Shape;256;p24"/>
          <p:cNvSpPr txBox="1">
            <a:spLocks noGrp="1"/>
          </p:cNvSpPr>
          <p:nvPr>
            <p:ph type="body" idx="21"/>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ue contents 3">
  <p:cSld name="Blue contents 3">
    <p:spTree>
      <p:nvGrpSpPr>
        <p:cNvPr id="1" name="Shape 257"/>
        <p:cNvGrpSpPr/>
        <p:nvPr/>
      </p:nvGrpSpPr>
      <p:grpSpPr>
        <a:xfrm>
          <a:off x="0" y="0"/>
          <a:ext cx="0" cy="0"/>
          <a:chOff x="0" y="0"/>
          <a:chExt cx="0" cy="0"/>
        </a:xfrm>
      </p:grpSpPr>
      <p:sp>
        <p:nvSpPr>
          <p:cNvPr id="258" name="Google Shape;258;p25"/>
          <p:cNvSpPr txBox="1">
            <a:spLocks noGrp="1"/>
          </p:cNvSpPr>
          <p:nvPr>
            <p:ph type="body" idx="1"/>
          </p:nvPr>
        </p:nvSpPr>
        <p:spPr>
          <a:xfrm>
            <a:off x="6456817" y="3325500"/>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9" name="Google Shape;259;p25"/>
          <p:cNvSpPr txBox="1">
            <a:spLocks noGrp="1"/>
          </p:cNvSpPr>
          <p:nvPr>
            <p:ph type="body" idx="2"/>
          </p:nvPr>
        </p:nvSpPr>
        <p:spPr>
          <a:xfrm>
            <a:off x="6457439" y="1799672"/>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0" name="Google Shape;260;p25"/>
          <p:cNvSpPr txBox="1">
            <a:spLocks noGrp="1"/>
          </p:cNvSpPr>
          <p:nvPr>
            <p:ph type="body" idx="3"/>
          </p:nvPr>
        </p:nvSpPr>
        <p:spPr>
          <a:xfrm>
            <a:off x="6457439" y="275629"/>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1" name="Google Shape;261;p25"/>
          <p:cNvSpPr txBox="1">
            <a:spLocks noGrp="1"/>
          </p:cNvSpPr>
          <p:nvPr>
            <p:ph type="body" idx="4"/>
          </p:nvPr>
        </p:nvSpPr>
        <p:spPr>
          <a:xfrm>
            <a:off x="3886199" y="3325500"/>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2" name="Google Shape;262;p25"/>
          <p:cNvSpPr txBox="1">
            <a:spLocks noGrp="1"/>
          </p:cNvSpPr>
          <p:nvPr>
            <p:ph type="body" idx="5"/>
          </p:nvPr>
        </p:nvSpPr>
        <p:spPr>
          <a:xfrm>
            <a:off x="3886822" y="1799672"/>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3" name="Google Shape;263;p25"/>
          <p:cNvSpPr txBox="1">
            <a:spLocks noGrp="1"/>
          </p:cNvSpPr>
          <p:nvPr>
            <p:ph type="body" idx="6"/>
          </p:nvPr>
        </p:nvSpPr>
        <p:spPr>
          <a:xfrm>
            <a:off x="3886822" y="275629"/>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4" name="Google Shape;264;p25"/>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5" name="Google Shape;265;p25"/>
          <p:cNvSpPr txBox="1">
            <a:spLocks noGrp="1"/>
          </p:cNvSpPr>
          <p:nvPr>
            <p:ph type="body" idx="7"/>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6" name="Google Shape;266;p25"/>
          <p:cNvSpPr txBox="1">
            <a:spLocks noGrp="1"/>
          </p:cNvSpPr>
          <p:nvPr>
            <p:ph type="body" idx="8"/>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7" name="Google Shape;267;p25"/>
          <p:cNvSpPr txBox="1">
            <a:spLocks noGrp="1"/>
          </p:cNvSpPr>
          <p:nvPr>
            <p:ph type="body" idx="9"/>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8" name="Google Shape;268;p25"/>
          <p:cNvSpPr txBox="1">
            <a:spLocks noGrp="1"/>
          </p:cNvSpPr>
          <p:nvPr>
            <p:ph type="body" idx="13"/>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9" name="Google Shape;269;p25"/>
          <p:cNvSpPr txBox="1">
            <a:spLocks noGrp="1"/>
          </p:cNvSpPr>
          <p:nvPr>
            <p:ph type="body" idx="14"/>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0" name="Google Shape;270;p25"/>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1" name="Google Shape;271;p25"/>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2" name="Google Shape;272;p25"/>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3" name="Google Shape;273;p25"/>
          <p:cNvSpPr txBox="1">
            <a:spLocks noGrp="1"/>
          </p:cNvSpPr>
          <p:nvPr>
            <p:ph type="body" idx="18"/>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4" name="Google Shape;274;p25"/>
          <p:cNvSpPr txBox="1">
            <a:spLocks noGrp="1"/>
          </p:cNvSpPr>
          <p:nvPr>
            <p:ph type="body" idx="19"/>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5" name="Google Shape;275;p25"/>
          <p:cNvSpPr txBox="1">
            <a:spLocks noGrp="1"/>
          </p:cNvSpPr>
          <p:nvPr>
            <p:ph type="body" idx="20"/>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6" name="Google Shape;276;p25"/>
          <p:cNvSpPr txBox="1">
            <a:spLocks noGrp="1"/>
          </p:cNvSpPr>
          <p:nvPr>
            <p:ph type="body" idx="21"/>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ue contents 4">
  <p:cSld name="Blue contents 4">
    <p:spTree>
      <p:nvGrpSpPr>
        <p:cNvPr id="1" name="Shape 277"/>
        <p:cNvGrpSpPr/>
        <p:nvPr/>
      </p:nvGrpSpPr>
      <p:grpSpPr>
        <a:xfrm>
          <a:off x="0" y="0"/>
          <a:ext cx="0" cy="0"/>
          <a:chOff x="0" y="0"/>
          <a:chExt cx="0" cy="0"/>
        </a:xfrm>
      </p:grpSpPr>
      <p:sp>
        <p:nvSpPr>
          <p:cNvPr id="278" name="Google Shape;278;p26"/>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9" name="Google Shape;279;p26"/>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0" name="Google Shape;280;p26"/>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1" name="Google Shape;281;p26"/>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2" name="Google Shape;282;p26"/>
          <p:cNvSpPr txBox="1">
            <a:spLocks noGrp="1"/>
          </p:cNvSpPr>
          <p:nvPr>
            <p:ph type="body" idx="5"/>
          </p:nvPr>
        </p:nvSpPr>
        <p:spPr>
          <a:xfrm>
            <a:off x="388619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3" name="Google Shape;283;p26"/>
          <p:cNvSpPr txBox="1">
            <a:spLocks noGrp="1"/>
          </p:cNvSpPr>
          <p:nvPr>
            <p:ph type="body" idx="6"/>
          </p:nvPr>
        </p:nvSpPr>
        <p:spPr>
          <a:xfrm>
            <a:off x="388619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4" name="Google Shape;284;p26"/>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5" name="Google Shape;285;p26"/>
          <p:cNvSpPr txBox="1">
            <a:spLocks noGrp="1"/>
          </p:cNvSpPr>
          <p:nvPr>
            <p:ph type="body" idx="7"/>
          </p:nvPr>
        </p:nvSpPr>
        <p:spPr>
          <a:xfrm>
            <a:off x="3886199"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6" name="Google Shape;286;p26"/>
          <p:cNvSpPr txBox="1">
            <a:spLocks noGrp="1"/>
          </p:cNvSpPr>
          <p:nvPr>
            <p:ph type="body" idx="8"/>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7" name="Google Shape;287;p26"/>
          <p:cNvSpPr txBox="1">
            <a:spLocks noGrp="1"/>
          </p:cNvSpPr>
          <p:nvPr>
            <p:ph type="body" idx="9"/>
          </p:nvPr>
        </p:nvSpPr>
        <p:spPr>
          <a:xfrm>
            <a:off x="3886199"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8" name="Google Shape;288;p26"/>
          <p:cNvSpPr txBox="1">
            <a:spLocks noGrp="1"/>
          </p:cNvSpPr>
          <p:nvPr>
            <p:ph type="body" idx="13"/>
          </p:nvPr>
        </p:nvSpPr>
        <p:spPr>
          <a:xfrm>
            <a:off x="3886199"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9" name="Google Shape;289;p26"/>
          <p:cNvSpPr txBox="1">
            <a:spLocks noGrp="1"/>
          </p:cNvSpPr>
          <p:nvPr>
            <p:ph type="body" idx="14"/>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0" name="Google Shape;290;p26"/>
          <p:cNvSpPr txBox="1">
            <a:spLocks noGrp="1"/>
          </p:cNvSpPr>
          <p:nvPr>
            <p:ph type="body" idx="15"/>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1" name="Google Shape;291;p26"/>
          <p:cNvSpPr txBox="1">
            <a:spLocks noGrp="1"/>
          </p:cNvSpPr>
          <p:nvPr>
            <p:ph type="body" idx="16"/>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2" name="Google Shape;292;p26"/>
          <p:cNvSpPr txBox="1">
            <a:spLocks noGrp="1"/>
          </p:cNvSpPr>
          <p:nvPr>
            <p:ph type="body" idx="17"/>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3" name="Google Shape;293;p26"/>
          <p:cNvSpPr txBox="1">
            <a:spLocks noGrp="1"/>
          </p:cNvSpPr>
          <p:nvPr>
            <p:ph type="body" idx="18"/>
          </p:nvPr>
        </p:nvSpPr>
        <p:spPr>
          <a:xfrm>
            <a:off x="3886199"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4" name="Google Shape;294;p26"/>
          <p:cNvSpPr txBox="1">
            <a:spLocks noGrp="1"/>
          </p:cNvSpPr>
          <p:nvPr>
            <p:ph type="body" idx="19"/>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5" name="Google Shape;295;p26"/>
          <p:cNvSpPr txBox="1">
            <a:spLocks noGrp="1"/>
          </p:cNvSpPr>
          <p:nvPr>
            <p:ph type="body" idx="20"/>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6" name="Google Shape;296;p26"/>
          <p:cNvSpPr txBox="1">
            <a:spLocks noGrp="1"/>
          </p:cNvSpPr>
          <p:nvPr>
            <p:ph type="body" idx="21"/>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ue contents 5">
  <p:cSld name="Blue contents 5">
    <p:spTree>
      <p:nvGrpSpPr>
        <p:cNvPr id="1" name="Shape 297"/>
        <p:cNvGrpSpPr/>
        <p:nvPr/>
      </p:nvGrpSpPr>
      <p:grpSpPr>
        <a:xfrm>
          <a:off x="0" y="0"/>
          <a:ext cx="0" cy="0"/>
          <a:chOff x="0" y="0"/>
          <a:chExt cx="0" cy="0"/>
        </a:xfrm>
      </p:grpSpPr>
      <p:sp>
        <p:nvSpPr>
          <p:cNvPr id="298" name="Google Shape;298;p27"/>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9" name="Google Shape;299;p27"/>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0" name="Google Shape;300;p27"/>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1" name="Google Shape;301;p27"/>
          <p:cNvSpPr txBox="1">
            <a:spLocks noGrp="1"/>
          </p:cNvSpPr>
          <p:nvPr>
            <p:ph type="body" idx="4"/>
          </p:nvPr>
        </p:nvSpPr>
        <p:spPr>
          <a:xfrm>
            <a:off x="3887466"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2" name="Google Shape;302;p27"/>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3" name="Google Shape;303;p27"/>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4" name="Google Shape;304;p27"/>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5" name="Google Shape;305;p27"/>
          <p:cNvSpPr txBox="1">
            <a:spLocks noGrp="1"/>
          </p:cNvSpPr>
          <p:nvPr>
            <p:ph type="body" idx="7"/>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6" name="Google Shape;306;p27"/>
          <p:cNvSpPr txBox="1">
            <a:spLocks noGrp="1"/>
          </p:cNvSpPr>
          <p:nvPr>
            <p:ph type="body" idx="8"/>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7" name="Google Shape;307;p27"/>
          <p:cNvSpPr txBox="1">
            <a:spLocks noGrp="1"/>
          </p:cNvSpPr>
          <p:nvPr>
            <p:ph type="body" idx="9"/>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8" name="Google Shape;308;p27"/>
          <p:cNvSpPr txBox="1">
            <a:spLocks noGrp="1"/>
          </p:cNvSpPr>
          <p:nvPr>
            <p:ph type="body" idx="13"/>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9" name="Google Shape;309;p27"/>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0" name="Google Shape;310;p27"/>
          <p:cNvSpPr txBox="1">
            <a:spLocks noGrp="1"/>
          </p:cNvSpPr>
          <p:nvPr>
            <p:ph type="body" idx="15"/>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1" name="Google Shape;311;p27"/>
          <p:cNvSpPr txBox="1">
            <a:spLocks noGrp="1"/>
          </p:cNvSpPr>
          <p:nvPr>
            <p:ph type="body" idx="16"/>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2" name="Google Shape;312;p27"/>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3" name="Google Shape;313;p27"/>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4" name="Google Shape;314;p27"/>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5" name="Google Shape;315;p27"/>
          <p:cNvSpPr txBox="1">
            <a:spLocks noGrp="1"/>
          </p:cNvSpPr>
          <p:nvPr>
            <p:ph type="body" idx="20"/>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6" name="Google Shape;316;p27"/>
          <p:cNvSpPr txBox="1">
            <a:spLocks noGrp="1"/>
          </p:cNvSpPr>
          <p:nvPr>
            <p:ph type="body" idx="21"/>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ue contents 6">
  <p:cSld name="Blue contents 6">
    <p:spTree>
      <p:nvGrpSpPr>
        <p:cNvPr id="1" name="Shape 317"/>
        <p:cNvGrpSpPr/>
        <p:nvPr/>
      </p:nvGrpSpPr>
      <p:grpSpPr>
        <a:xfrm>
          <a:off x="0" y="0"/>
          <a:ext cx="0" cy="0"/>
          <a:chOff x="0" y="0"/>
          <a:chExt cx="0" cy="0"/>
        </a:xfrm>
      </p:grpSpPr>
      <p:sp>
        <p:nvSpPr>
          <p:cNvPr id="318" name="Google Shape;318;p28"/>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9" name="Google Shape;319;p28"/>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0" name="Google Shape;320;p28"/>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1" name="Google Shape;321;p28"/>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2" name="Google Shape;322;p28"/>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3" name="Google Shape;323;p28"/>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4" name="Google Shape;324;p28"/>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28"/>
          <p:cNvSpPr txBox="1">
            <a:spLocks noGrp="1"/>
          </p:cNvSpPr>
          <p:nvPr>
            <p:ph type="body" idx="7"/>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6" name="Google Shape;326;p28"/>
          <p:cNvSpPr txBox="1">
            <a:spLocks noGrp="1"/>
          </p:cNvSpPr>
          <p:nvPr>
            <p:ph type="body" idx="8"/>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7" name="Google Shape;327;p28"/>
          <p:cNvSpPr txBox="1">
            <a:spLocks noGrp="1"/>
          </p:cNvSpPr>
          <p:nvPr>
            <p:ph type="body" idx="9"/>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8" name="Google Shape;328;p28"/>
          <p:cNvSpPr txBox="1">
            <a:spLocks noGrp="1"/>
          </p:cNvSpPr>
          <p:nvPr>
            <p:ph type="body" idx="13"/>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9" name="Google Shape;329;p28"/>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0" name="Google Shape;330;p28"/>
          <p:cNvSpPr txBox="1">
            <a:spLocks noGrp="1"/>
          </p:cNvSpPr>
          <p:nvPr>
            <p:ph type="body" idx="15"/>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1" name="Google Shape;331;p28"/>
          <p:cNvSpPr txBox="1">
            <a:spLocks noGrp="1"/>
          </p:cNvSpPr>
          <p:nvPr>
            <p:ph type="body" idx="16"/>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2" name="Google Shape;332;p28"/>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3" name="Google Shape;333;p28"/>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4" name="Google Shape;334;p28"/>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5" name="Google Shape;335;p28"/>
          <p:cNvSpPr txBox="1">
            <a:spLocks noGrp="1"/>
          </p:cNvSpPr>
          <p:nvPr>
            <p:ph type="body" idx="20"/>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6" name="Google Shape;336;p28"/>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hapter 1">
  <p:cSld name="Chapter 1">
    <p:bg>
      <p:bgPr>
        <a:solidFill>
          <a:schemeClr val="lt1"/>
        </a:solidFill>
        <a:effectLst/>
      </p:bgPr>
    </p:bg>
    <p:spTree>
      <p:nvGrpSpPr>
        <p:cNvPr id="1"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1" name="Google Shape;341;p29"/>
          <p:cNvSpPr txBox="1">
            <a:spLocks noGrp="1"/>
          </p:cNvSpPr>
          <p:nvPr>
            <p:ph type="title"/>
          </p:nvPr>
        </p:nvSpPr>
        <p:spPr>
          <a:xfrm>
            <a:off x="3967329" y="3167743"/>
            <a:ext cx="5024400" cy="1295700"/>
          </a:xfrm>
          <a:prstGeom prst="rect">
            <a:avLst/>
          </a:prstGeom>
          <a:noFill/>
          <a:ln>
            <a:noFill/>
          </a:ln>
        </p:spPr>
        <p:txBody>
          <a:bodyPr spcFirstLastPara="1" wrap="square" lIns="0" tIns="81000" rIns="0" bIns="0" anchor="b" anchorCtr="0">
            <a:noAutofit/>
          </a:bodyPr>
          <a:lstStyle>
            <a:lvl1pPr lvl="0" algn="l">
              <a:lnSpc>
                <a:spcPct val="75000"/>
              </a:lnSpc>
              <a:spcBef>
                <a:spcPts val="0"/>
              </a:spcBef>
              <a:spcAft>
                <a:spcPts val="0"/>
              </a:spcAft>
              <a:buClr>
                <a:schemeClr val="lt1"/>
              </a:buClr>
              <a:buSzPts val="5000"/>
              <a:buFont typeface="Arial"/>
              <a:buNone/>
              <a:defRPr sz="50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2" name="Google Shape;342;p29"/>
          <p:cNvSpPr txBox="1">
            <a:spLocks noGrp="1"/>
          </p:cNvSpPr>
          <p:nvPr>
            <p:ph type="body" idx="1"/>
          </p:nvPr>
        </p:nvSpPr>
        <p:spPr>
          <a:xfrm>
            <a:off x="3967329" y="4463361"/>
            <a:ext cx="5024400" cy="355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43" name="Google Shape;343;p29"/>
          <p:cNvSpPr txBox="1">
            <a:spLocks noGrp="1"/>
          </p:cNvSpPr>
          <p:nvPr>
            <p:ph type="body" idx="2"/>
          </p:nvPr>
        </p:nvSpPr>
        <p:spPr>
          <a:xfrm>
            <a:off x="930221" y="3025886"/>
            <a:ext cx="3314700" cy="26835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344"/>
        <p:cNvGrpSpPr/>
        <p:nvPr/>
      </p:nvGrpSpPr>
      <p:grpSpPr>
        <a:xfrm>
          <a:off x="0" y="0"/>
          <a:ext cx="0" cy="0"/>
          <a:chOff x="0" y="0"/>
          <a:chExt cx="0" cy="0"/>
        </a:xfrm>
      </p:grpSpPr>
      <p:sp>
        <p:nvSpPr>
          <p:cNvPr id="345" name="Google Shape;345;p30"/>
          <p:cNvSpPr txBox="1">
            <a:spLocks noGrp="1"/>
          </p:cNvSpPr>
          <p:nvPr>
            <p:ph type="title"/>
          </p:nvPr>
        </p:nvSpPr>
        <p:spPr>
          <a:xfrm>
            <a:off x="183356"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6" name="Google Shape;346;p30"/>
          <p:cNvSpPr txBox="1">
            <a:spLocks noGrp="1"/>
          </p:cNvSpPr>
          <p:nvPr>
            <p:ph type="body" idx="1"/>
          </p:nvPr>
        </p:nvSpPr>
        <p:spPr>
          <a:xfrm>
            <a:off x="1060847" y="974103"/>
            <a:ext cx="4587600" cy="3761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ext only [2]">
  <p:cSld name="Text only [2]">
    <p:spTree>
      <p:nvGrpSpPr>
        <p:cNvPr id="1"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9" name="Google Shape;349;p31"/>
          <p:cNvSpPr txBox="1">
            <a:spLocks noGrp="1"/>
          </p:cNvSpPr>
          <p:nvPr>
            <p:ph type="title"/>
          </p:nvPr>
        </p:nvSpPr>
        <p:spPr>
          <a:xfrm>
            <a:off x="1060847" y="1868346"/>
            <a:ext cx="28833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0" name="Google Shape;350;p31"/>
          <p:cNvSpPr txBox="1">
            <a:spLocks noGrp="1"/>
          </p:cNvSpPr>
          <p:nvPr>
            <p:ph type="body" idx="1"/>
          </p:nvPr>
        </p:nvSpPr>
        <p:spPr>
          <a:xfrm>
            <a:off x="4739087" y="691244"/>
            <a:ext cx="3609900" cy="3761100"/>
          </a:xfrm>
          <a:prstGeom prst="rect">
            <a:avLst/>
          </a:prstGeom>
          <a:noFill/>
          <a:ln>
            <a:noFill/>
          </a:ln>
        </p:spPr>
        <p:txBody>
          <a:bodyPr spcFirstLastPara="1" wrap="square" lIns="0" tIns="0" rIns="0" bIns="0" anchor="ctr"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xt only [3]">
  <p:cSld name="Text only [3]">
    <p:spTree>
      <p:nvGrpSpPr>
        <p:cNvPr id="1" name="Shape 351"/>
        <p:cNvGrpSpPr/>
        <p:nvPr/>
      </p:nvGrpSpPr>
      <p:grpSpPr>
        <a:xfrm>
          <a:off x="0" y="0"/>
          <a:ext cx="0" cy="0"/>
          <a:chOff x="0" y="0"/>
          <a:chExt cx="0" cy="0"/>
        </a:xfrm>
      </p:grpSpPr>
      <p:sp>
        <p:nvSpPr>
          <p:cNvPr id="352" name="Google Shape;352;p32"/>
          <p:cNvSpPr txBox="1">
            <a:spLocks noGrp="1"/>
          </p:cNvSpPr>
          <p:nvPr>
            <p:ph type="title"/>
          </p:nvPr>
        </p:nvSpPr>
        <p:spPr>
          <a:xfrm>
            <a:off x="1064419" y="1868347"/>
            <a:ext cx="28797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3" name="Google Shape;353;p32"/>
          <p:cNvSpPr txBox="1">
            <a:spLocks noGrp="1"/>
          </p:cNvSpPr>
          <p:nvPr>
            <p:ph type="body" idx="1"/>
          </p:nvPr>
        </p:nvSpPr>
        <p:spPr>
          <a:xfrm>
            <a:off x="4739087" y="691244"/>
            <a:ext cx="3609900" cy="3761100"/>
          </a:xfrm>
          <a:prstGeom prst="rect">
            <a:avLst/>
          </a:prstGeom>
          <a:noFill/>
          <a:ln>
            <a:noFill/>
          </a:ln>
        </p:spPr>
        <p:txBody>
          <a:bodyPr spcFirstLastPara="1" wrap="square" lIns="0" tIns="0" rIns="0" bIns="0" anchor="ctr" anchorCtr="0">
            <a:noAutofit/>
          </a:bodyPr>
          <a:lstStyle>
            <a:lvl1pPr marL="457200" lvl="0" indent="-323850" algn="l">
              <a:lnSpc>
                <a:spcPct val="90000"/>
              </a:lnSpc>
              <a:spcBef>
                <a:spcPts val="800"/>
              </a:spcBef>
              <a:spcAft>
                <a:spcPts val="0"/>
              </a:spcAft>
              <a:buClr>
                <a:schemeClr val="dk1"/>
              </a:buClr>
              <a:buSzPts val="1500"/>
              <a:buChar char="•"/>
              <a:defRPr>
                <a:solidFill>
                  <a:schemeClr val="dk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x icon list">
  <p:cSld name="4x icon list">
    <p:spTree>
      <p:nvGrpSpPr>
        <p:cNvPr id="1" name="Shape 354"/>
        <p:cNvGrpSpPr/>
        <p:nvPr/>
      </p:nvGrpSpPr>
      <p:grpSpPr>
        <a:xfrm>
          <a:off x="0" y="0"/>
          <a:ext cx="0" cy="0"/>
          <a:chOff x="0" y="0"/>
          <a:chExt cx="0" cy="0"/>
        </a:xfrm>
      </p:grpSpPr>
      <p:sp>
        <p:nvSpPr>
          <p:cNvPr id="355" name="Google Shape;355;p33"/>
          <p:cNvSpPr txBox="1">
            <a:spLocks noGrp="1"/>
          </p:cNvSpPr>
          <p:nvPr>
            <p:ph type="title"/>
          </p:nvPr>
        </p:nvSpPr>
        <p:spPr>
          <a:xfrm>
            <a:off x="1064418" y="1868347"/>
            <a:ext cx="28797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6" name="Google Shape;356;p33"/>
          <p:cNvSpPr>
            <a:spLocks noGrp="1"/>
          </p:cNvSpPr>
          <p:nvPr>
            <p:ph type="pic" idx="2"/>
          </p:nvPr>
        </p:nvSpPr>
        <p:spPr>
          <a:xfrm>
            <a:off x="4739087" y="719818"/>
            <a:ext cx="706800" cy="705900"/>
          </a:xfrm>
          <a:prstGeom prst="rect">
            <a:avLst/>
          </a:prstGeom>
          <a:noFill/>
          <a:ln>
            <a:noFill/>
          </a:ln>
        </p:spPr>
      </p:sp>
      <p:sp>
        <p:nvSpPr>
          <p:cNvPr id="357" name="Google Shape;357;p33"/>
          <p:cNvSpPr txBox="1">
            <a:spLocks noGrp="1"/>
          </p:cNvSpPr>
          <p:nvPr>
            <p:ph type="body" idx="1"/>
          </p:nvPr>
        </p:nvSpPr>
        <p:spPr>
          <a:xfrm>
            <a:off x="5595480" y="720389"/>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58" name="Google Shape;358;p33"/>
          <p:cNvSpPr>
            <a:spLocks noGrp="1"/>
          </p:cNvSpPr>
          <p:nvPr>
            <p:ph type="pic" idx="3"/>
          </p:nvPr>
        </p:nvSpPr>
        <p:spPr>
          <a:xfrm>
            <a:off x="4739087" y="1720445"/>
            <a:ext cx="706800" cy="705900"/>
          </a:xfrm>
          <a:prstGeom prst="rect">
            <a:avLst/>
          </a:prstGeom>
          <a:noFill/>
          <a:ln>
            <a:noFill/>
          </a:ln>
        </p:spPr>
      </p:sp>
      <p:sp>
        <p:nvSpPr>
          <p:cNvPr id="359" name="Google Shape;359;p33"/>
          <p:cNvSpPr txBox="1">
            <a:spLocks noGrp="1"/>
          </p:cNvSpPr>
          <p:nvPr>
            <p:ph type="body" idx="4"/>
          </p:nvPr>
        </p:nvSpPr>
        <p:spPr>
          <a:xfrm>
            <a:off x="5595480" y="1721016"/>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0" name="Google Shape;360;p33"/>
          <p:cNvSpPr>
            <a:spLocks noGrp="1"/>
          </p:cNvSpPr>
          <p:nvPr>
            <p:ph type="pic" idx="5"/>
          </p:nvPr>
        </p:nvSpPr>
        <p:spPr>
          <a:xfrm>
            <a:off x="4739087" y="2721071"/>
            <a:ext cx="706800" cy="705900"/>
          </a:xfrm>
          <a:prstGeom prst="rect">
            <a:avLst/>
          </a:prstGeom>
          <a:noFill/>
          <a:ln>
            <a:noFill/>
          </a:ln>
        </p:spPr>
      </p:sp>
      <p:sp>
        <p:nvSpPr>
          <p:cNvPr id="361" name="Google Shape;361;p33"/>
          <p:cNvSpPr txBox="1">
            <a:spLocks noGrp="1"/>
          </p:cNvSpPr>
          <p:nvPr>
            <p:ph type="body" idx="6"/>
          </p:nvPr>
        </p:nvSpPr>
        <p:spPr>
          <a:xfrm>
            <a:off x="5593793" y="2721643"/>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2" name="Google Shape;362;p33"/>
          <p:cNvSpPr>
            <a:spLocks noGrp="1"/>
          </p:cNvSpPr>
          <p:nvPr>
            <p:ph type="pic" idx="7"/>
          </p:nvPr>
        </p:nvSpPr>
        <p:spPr>
          <a:xfrm>
            <a:off x="4739087" y="3721697"/>
            <a:ext cx="706800" cy="705900"/>
          </a:xfrm>
          <a:prstGeom prst="rect">
            <a:avLst/>
          </a:prstGeom>
          <a:noFill/>
          <a:ln>
            <a:noFill/>
          </a:ln>
        </p:spPr>
      </p:sp>
      <p:sp>
        <p:nvSpPr>
          <p:cNvPr id="363" name="Google Shape;363;p33"/>
          <p:cNvSpPr txBox="1">
            <a:spLocks noGrp="1"/>
          </p:cNvSpPr>
          <p:nvPr>
            <p:ph type="body" idx="8"/>
          </p:nvPr>
        </p:nvSpPr>
        <p:spPr>
          <a:xfrm>
            <a:off x="5592105" y="3722269"/>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 column text">
  <p:cSld name="2 column text">
    <p:spTree>
      <p:nvGrpSpPr>
        <p:cNvPr id="1" name="Shape 364"/>
        <p:cNvGrpSpPr/>
        <p:nvPr/>
      </p:nvGrpSpPr>
      <p:grpSpPr>
        <a:xfrm>
          <a:off x="0" y="0"/>
          <a:ext cx="0" cy="0"/>
          <a:chOff x="0" y="0"/>
          <a:chExt cx="0" cy="0"/>
        </a:xfrm>
      </p:grpSpPr>
      <p:sp>
        <p:nvSpPr>
          <p:cNvPr id="365" name="Google Shape;365;p34"/>
          <p:cNvSpPr txBox="1">
            <a:spLocks noGrp="1"/>
          </p:cNvSpPr>
          <p:nvPr>
            <p:ph type="title"/>
          </p:nvPr>
        </p:nvSpPr>
        <p:spPr>
          <a:xfrm>
            <a:off x="639019" y="173830"/>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6" name="Google Shape;366;p34"/>
          <p:cNvSpPr txBox="1">
            <a:spLocks noGrp="1"/>
          </p:cNvSpPr>
          <p:nvPr>
            <p:ph type="body" idx="1"/>
          </p:nvPr>
        </p:nvSpPr>
        <p:spPr>
          <a:xfrm>
            <a:off x="562050" y="1857375"/>
            <a:ext cx="3728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7" name="Google Shape;367;p34"/>
          <p:cNvSpPr txBox="1">
            <a:spLocks noGrp="1"/>
          </p:cNvSpPr>
          <p:nvPr>
            <p:ph type="body" idx="2"/>
          </p:nvPr>
        </p:nvSpPr>
        <p:spPr>
          <a:xfrm>
            <a:off x="4852657" y="1857375"/>
            <a:ext cx="37293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8" name="Google Shape;368;p34"/>
          <p:cNvSpPr txBox="1">
            <a:spLocks noGrp="1"/>
          </p:cNvSpPr>
          <p:nvPr>
            <p:ph type="body" idx="3"/>
          </p:nvPr>
        </p:nvSpPr>
        <p:spPr>
          <a:xfrm>
            <a:off x="562050" y="966787"/>
            <a:ext cx="3728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9" name="Google Shape;369;p34"/>
          <p:cNvSpPr txBox="1">
            <a:spLocks noGrp="1"/>
          </p:cNvSpPr>
          <p:nvPr>
            <p:ph type="body" idx="4"/>
          </p:nvPr>
        </p:nvSpPr>
        <p:spPr>
          <a:xfrm>
            <a:off x="4852657" y="974103"/>
            <a:ext cx="37293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3 column text">
  <p:cSld name="3 column text">
    <p:spTree>
      <p:nvGrpSpPr>
        <p:cNvPr id="1" name="Shape 370"/>
        <p:cNvGrpSpPr/>
        <p:nvPr/>
      </p:nvGrpSpPr>
      <p:grpSpPr>
        <a:xfrm>
          <a:off x="0" y="0"/>
          <a:ext cx="0" cy="0"/>
          <a:chOff x="0" y="0"/>
          <a:chExt cx="0" cy="0"/>
        </a:xfrm>
      </p:grpSpPr>
      <p:sp>
        <p:nvSpPr>
          <p:cNvPr id="371" name="Google Shape;371;p35"/>
          <p:cNvSpPr txBox="1">
            <a:spLocks noGrp="1"/>
          </p:cNvSpPr>
          <p:nvPr>
            <p:ph type="title"/>
          </p:nvPr>
        </p:nvSpPr>
        <p:spPr>
          <a:xfrm>
            <a:off x="639019" y="17162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2" name="Google Shape;372;p35"/>
          <p:cNvSpPr txBox="1">
            <a:spLocks noGrp="1"/>
          </p:cNvSpPr>
          <p:nvPr>
            <p:ph type="body" idx="1"/>
          </p:nvPr>
        </p:nvSpPr>
        <p:spPr>
          <a:xfrm>
            <a:off x="508946" y="1850059"/>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3" name="Google Shape;373;p35"/>
          <p:cNvSpPr txBox="1">
            <a:spLocks noGrp="1"/>
          </p:cNvSpPr>
          <p:nvPr>
            <p:ph type="body" idx="2"/>
          </p:nvPr>
        </p:nvSpPr>
        <p:spPr>
          <a:xfrm>
            <a:off x="3387298" y="1850058"/>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4" name="Google Shape;374;p35"/>
          <p:cNvSpPr txBox="1">
            <a:spLocks noGrp="1"/>
          </p:cNvSpPr>
          <p:nvPr>
            <p:ph type="body" idx="3"/>
          </p:nvPr>
        </p:nvSpPr>
        <p:spPr>
          <a:xfrm>
            <a:off x="6265649" y="1847850"/>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5" name="Google Shape;375;p35"/>
          <p:cNvSpPr txBox="1">
            <a:spLocks noGrp="1"/>
          </p:cNvSpPr>
          <p:nvPr>
            <p:ph type="body" idx="4"/>
          </p:nvPr>
        </p:nvSpPr>
        <p:spPr>
          <a:xfrm>
            <a:off x="508946" y="966787"/>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6" name="Google Shape;376;p35"/>
          <p:cNvSpPr txBox="1">
            <a:spLocks noGrp="1"/>
          </p:cNvSpPr>
          <p:nvPr>
            <p:ph type="body" idx="5"/>
          </p:nvPr>
        </p:nvSpPr>
        <p:spPr>
          <a:xfrm>
            <a:off x="3387298" y="966786"/>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7" name="Google Shape;377;p35"/>
          <p:cNvSpPr txBox="1">
            <a:spLocks noGrp="1"/>
          </p:cNvSpPr>
          <p:nvPr>
            <p:ph type="body" idx="6"/>
          </p:nvPr>
        </p:nvSpPr>
        <p:spPr>
          <a:xfrm>
            <a:off x="6265649" y="964578"/>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x blue text">
  <p:cSld name="2x blue text">
    <p:spTree>
      <p:nvGrpSpPr>
        <p:cNvPr id="1" name="Shape 378"/>
        <p:cNvGrpSpPr/>
        <p:nvPr/>
      </p:nvGrpSpPr>
      <p:grpSpPr>
        <a:xfrm>
          <a:off x="0" y="0"/>
          <a:ext cx="0" cy="0"/>
          <a:chOff x="0" y="0"/>
          <a:chExt cx="0" cy="0"/>
        </a:xfrm>
      </p:grpSpPr>
      <p:sp>
        <p:nvSpPr>
          <p:cNvPr id="379" name="Google Shape;379;p36"/>
          <p:cNvSpPr txBox="1">
            <a:spLocks noGrp="1"/>
          </p:cNvSpPr>
          <p:nvPr>
            <p:ph type="title"/>
          </p:nvPr>
        </p:nvSpPr>
        <p:spPr>
          <a:xfrm>
            <a:off x="692439" y="273844"/>
            <a:ext cx="77592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0" name="Google Shape;380;p36"/>
          <p:cNvSpPr txBox="1">
            <a:spLocks noGrp="1"/>
          </p:cNvSpPr>
          <p:nvPr>
            <p:ph type="body" idx="1"/>
          </p:nvPr>
        </p:nvSpPr>
        <p:spPr>
          <a:xfrm>
            <a:off x="497830" y="1962337"/>
            <a:ext cx="3825300" cy="2856300"/>
          </a:xfrm>
          <a:prstGeom prst="rect">
            <a:avLst/>
          </a:prstGeom>
          <a:solidFill>
            <a:schemeClr val="accent1"/>
          </a:solid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1" name="Google Shape;381;p36"/>
          <p:cNvSpPr txBox="1">
            <a:spLocks noGrp="1"/>
          </p:cNvSpPr>
          <p:nvPr>
            <p:ph type="body" idx="2"/>
          </p:nvPr>
        </p:nvSpPr>
        <p:spPr>
          <a:xfrm>
            <a:off x="4820914" y="1962337"/>
            <a:ext cx="3825300" cy="2856300"/>
          </a:xfrm>
          <a:prstGeom prst="rect">
            <a:avLst/>
          </a:prstGeom>
          <a:solidFill>
            <a:schemeClr val="accent1"/>
          </a:solid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2" name="Google Shape;382;p36"/>
          <p:cNvSpPr txBox="1">
            <a:spLocks noGrp="1"/>
          </p:cNvSpPr>
          <p:nvPr>
            <p:ph type="body" idx="3"/>
          </p:nvPr>
        </p:nvSpPr>
        <p:spPr>
          <a:xfrm>
            <a:off x="4820914" y="1214437"/>
            <a:ext cx="38253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3" name="Google Shape;383;p36"/>
          <p:cNvSpPr txBox="1">
            <a:spLocks noGrp="1"/>
          </p:cNvSpPr>
          <p:nvPr>
            <p:ph type="body" idx="4"/>
          </p:nvPr>
        </p:nvSpPr>
        <p:spPr>
          <a:xfrm>
            <a:off x="497831" y="1214437"/>
            <a:ext cx="38253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x blue text">
  <p:cSld name="3x blue text">
    <p:spTree>
      <p:nvGrpSpPr>
        <p:cNvPr id="1" name="Shape 384"/>
        <p:cNvGrpSpPr/>
        <p:nvPr/>
      </p:nvGrpSpPr>
      <p:grpSpPr>
        <a:xfrm>
          <a:off x="0" y="0"/>
          <a:ext cx="0" cy="0"/>
          <a:chOff x="0" y="0"/>
          <a:chExt cx="0" cy="0"/>
        </a:xfrm>
      </p:grpSpPr>
      <p:sp>
        <p:nvSpPr>
          <p:cNvPr id="385" name="Google Shape;385;p37"/>
          <p:cNvSpPr txBox="1">
            <a:spLocks noGrp="1"/>
          </p:cNvSpPr>
          <p:nvPr>
            <p:ph type="body" idx="1"/>
          </p:nvPr>
        </p:nvSpPr>
        <p:spPr>
          <a:xfrm>
            <a:off x="40275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6" name="Google Shape;386;p37"/>
          <p:cNvSpPr txBox="1">
            <a:spLocks noGrp="1"/>
          </p:cNvSpPr>
          <p:nvPr>
            <p:ph type="body" idx="2"/>
          </p:nvPr>
        </p:nvSpPr>
        <p:spPr>
          <a:xfrm>
            <a:off x="331650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7" name="Google Shape;387;p37"/>
          <p:cNvSpPr txBox="1">
            <a:spLocks noGrp="1"/>
          </p:cNvSpPr>
          <p:nvPr>
            <p:ph type="body" idx="3"/>
          </p:nvPr>
        </p:nvSpPr>
        <p:spPr>
          <a:xfrm>
            <a:off x="623025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8" name="Google Shape;388;p37"/>
          <p:cNvSpPr txBox="1">
            <a:spLocks noGrp="1"/>
          </p:cNvSpPr>
          <p:nvPr>
            <p:ph type="title"/>
          </p:nvPr>
        </p:nvSpPr>
        <p:spPr>
          <a:xfrm>
            <a:off x="693403" y="273844"/>
            <a:ext cx="77571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9" name="Google Shape;389;p37"/>
          <p:cNvSpPr txBox="1">
            <a:spLocks noGrp="1"/>
          </p:cNvSpPr>
          <p:nvPr>
            <p:ph type="body" idx="4"/>
          </p:nvPr>
        </p:nvSpPr>
        <p:spPr>
          <a:xfrm>
            <a:off x="40275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0" name="Google Shape;390;p37"/>
          <p:cNvSpPr txBox="1">
            <a:spLocks noGrp="1"/>
          </p:cNvSpPr>
          <p:nvPr>
            <p:ph type="body" idx="5"/>
          </p:nvPr>
        </p:nvSpPr>
        <p:spPr>
          <a:xfrm>
            <a:off x="331650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1" name="Google Shape;391;p37"/>
          <p:cNvSpPr txBox="1">
            <a:spLocks noGrp="1"/>
          </p:cNvSpPr>
          <p:nvPr>
            <p:ph type="body" idx="6"/>
          </p:nvPr>
        </p:nvSpPr>
        <p:spPr>
          <a:xfrm>
            <a:off x="623025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x icon text">
  <p:cSld name="3x icon text">
    <p:spTree>
      <p:nvGrpSpPr>
        <p:cNvPr id="1" name="Shape 392"/>
        <p:cNvGrpSpPr/>
        <p:nvPr/>
      </p:nvGrpSpPr>
      <p:grpSpPr>
        <a:xfrm>
          <a:off x="0" y="0"/>
          <a:ext cx="0" cy="0"/>
          <a:chOff x="0" y="0"/>
          <a:chExt cx="0" cy="0"/>
        </a:xfrm>
      </p:grpSpPr>
      <p:sp>
        <p:nvSpPr>
          <p:cNvPr id="393" name="Google Shape;393;p38"/>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4" name="Google Shape;394;p38"/>
          <p:cNvSpPr txBox="1">
            <a:spLocks noGrp="1"/>
          </p:cNvSpPr>
          <p:nvPr>
            <p:ph type="body" idx="1"/>
          </p:nvPr>
        </p:nvSpPr>
        <p:spPr>
          <a:xfrm>
            <a:off x="342000" y="1783729"/>
            <a:ext cx="2592000" cy="2893200"/>
          </a:xfrm>
          <a:prstGeom prst="rect">
            <a:avLst/>
          </a:prstGeom>
          <a:solidFill>
            <a:srgbClr val="005469"/>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5" name="Google Shape;395;p38"/>
          <p:cNvSpPr txBox="1">
            <a:spLocks noGrp="1"/>
          </p:cNvSpPr>
          <p:nvPr>
            <p:ph type="body" idx="2"/>
          </p:nvPr>
        </p:nvSpPr>
        <p:spPr>
          <a:xfrm>
            <a:off x="3276000" y="1783729"/>
            <a:ext cx="2592000" cy="2893200"/>
          </a:xfrm>
          <a:prstGeom prst="rect">
            <a:avLst/>
          </a:prstGeom>
          <a:solidFill>
            <a:schemeClr val="accent1"/>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6" name="Google Shape;396;p38"/>
          <p:cNvSpPr txBox="1">
            <a:spLocks noGrp="1"/>
          </p:cNvSpPr>
          <p:nvPr>
            <p:ph type="body" idx="3"/>
          </p:nvPr>
        </p:nvSpPr>
        <p:spPr>
          <a:xfrm>
            <a:off x="6210000" y="1783729"/>
            <a:ext cx="2592000" cy="2893200"/>
          </a:xfrm>
          <a:prstGeom prst="rect">
            <a:avLst/>
          </a:prstGeom>
          <a:solidFill>
            <a:srgbClr val="005469"/>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7" name="Google Shape;397;p38"/>
          <p:cNvSpPr txBox="1">
            <a:spLocks noGrp="1"/>
          </p:cNvSpPr>
          <p:nvPr>
            <p:ph type="body" idx="4"/>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8" name="Google Shape;398;p38"/>
          <p:cNvSpPr>
            <a:spLocks noGrp="1"/>
          </p:cNvSpPr>
          <p:nvPr>
            <p:ph type="pic" idx="5"/>
          </p:nvPr>
        </p:nvSpPr>
        <p:spPr>
          <a:xfrm>
            <a:off x="1324270" y="2023229"/>
            <a:ext cx="627600" cy="627600"/>
          </a:xfrm>
          <a:prstGeom prst="rect">
            <a:avLst/>
          </a:prstGeom>
          <a:noFill/>
          <a:ln>
            <a:noFill/>
          </a:ln>
        </p:spPr>
      </p:sp>
      <p:sp>
        <p:nvSpPr>
          <p:cNvPr id="399" name="Google Shape;399;p38"/>
          <p:cNvSpPr>
            <a:spLocks noGrp="1"/>
          </p:cNvSpPr>
          <p:nvPr>
            <p:ph type="pic" idx="6"/>
          </p:nvPr>
        </p:nvSpPr>
        <p:spPr>
          <a:xfrm>
            <a:off x="4258271" y="2023231"/>
            <a:ext cx="627600" cy="627600"/>
          </a:xfrm>
          <a:prstGeom prst="rect">
            <a:avLst/>
          </a:prstGeom>
          <a:noFill/>
          <a:ln>
            <a:noFill/>
          </a:ln>
        </p:spPr>
      </p:sp>
      <p:sp>
        <p:nvSpPr>
          <p:cNvPr id="400" name="Google Shape;400;p38"/>
          <p:cNvSpPr>
            <a:spLocks noGrp="1"/>
          </p:cNvSpPr>
          <p:nvPr>
            <p:ph type="pic" idx="7"/>
          </p:nvPr>
        </p:nvSpPr>
        <p:spPr>
          <a:xfrm>
            <a:off x="7192271" y="2023229"/>
            <a:ext cx="627600" cy="627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x icon text">
  <p:cSld name="4x icon text">
    <p:spTree>
      <p:nvGrpSpPr>
        <p:cNvPr id="1" name="Shape 401"/>
        <p:cNvGrpSpPr/>
        <p:nvPr/>
      </p:nvGrpSpPr>
      <p:grpSpPr>
        <a:xfrm>
          <a:off x="0" y="0"/>
          <a:ext cx="0" cy="0"/>
          <a:chOff x="0" y="0"/>
          <a:chExt cx="0" cy="0"/>
        </a:xfrm>
      </p:grpSpPr>
      <p:sp>
        <p:nvSpPr>
          <p:cNvPr id="402" name="Google Shape;402;p39"/>
          <p:cNvSpPr txBox="1">
            <a:spLocks noGrp="1"/>
          </p:cNvSpPr>
          <p:nvPr>
            <p:ph type="body" idx="1"/>
          </p:nvPr>
        </p:nvSpPr>
        <p:spPr>
          <a:xfrm>
            <a:off x="4706766" y="1783729"/>
            <a:ext cx="1949100" cy="2893200"/>
          </a:xfrm>
          <a:prstGeom prst="rect">
            <a:avLst/>
          </a:prstGeom>
          <a:solidFill>
            <a:srgbClr val="005469"/>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3" name="Google Shape;403;p39"/>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4" name="Google Shape;404;p39"/>
          <p:cNvSpPr txBox="1">
            <a:spLocks noGrp="1"/>
          </p:cNvSpPr>
          <p:nvPr>
            <p:ph type="body" idx="2"/>
          </p:nvPr>
        </p:nvSpPr>
        <p:spPr>
          <a:xfrm>
            <a:off x="269531" y="1783729"/>
            <a:ext cx="1949100" cy="2893200"/>
          </a:xfrm>
          <a:prstGeom prst="rect">
            <a:avLst/>
          </a:prstGeom>
          <a:solidFill>
            <a:srgbClr val="005469"/>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5" name="Google Shape;405;p39"/>
          <p:cNvSpPr txBox="1">
            <a:spLocks noGrp="1"/>
          </p:cNvSpPr>
          <p:nvPr>
            <p:ph type="body" idx="3"/>
          </p:nvPr>
        </p:nvSpPr>
        <p:spPr>
          <a:xfrm>
            <a:off x="2488148" y="1783729"/>
            <a:ext cx="1949100" cy="2893200"/>
          </a:xfrm>
          <a:prstGeom prst="rect">
            <a:avLst/>
          </a:prstGeom>
          <a:solidFill>
            <a:schemeClr val="accent1"/>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6" name="Google Shape;406;p39"/>
          <p:cNvSpPr txBox="1">
            <a:spLocks noGrp="1"/>
          </p:cNvSpPr>
          <p:nvPr>
            <p:ph type="body" idx="4"/>
          </p:nvPr>
        </p:nvSpPr>
        <p:spPr>
          <a:xfrm>
            <a:off x="6925384" y="1783729"/>
            <a:ext cx="1949100" cy="2893200"/>
          </a:xfrm>
          <a:prstGeom prst="rect">
            <a:avLst/>
          </a:prstGeom>
          <a:solidFill>
            <a:schemeClr val="accent1"/>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7" name="Google Shape;407;p39"/>
          <p:cNvSpPr txBox="1">
            <a:spLocks noGrp="1"/>
          </p:cNvSpPr>
          <p:nvPr>
            <p:ph type="body" idx="5"/>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8" name="Google Shape;408;p39"/>
          <p:cNvSpPr>
            <a:spLocks noGrp="1"/>
          </p:cNvSpPr>
          <p:nvPr>
            <p:ph type="pic" idx="6"/>
          </p:nvPr>
        </p:nvSpPr>
        <p:spPr>
          <a:xfrm>
            <a:off x="930344" y="2023229"/>
            <a:ext cx="627600" cy="627600"/>
          </a:xfrm>
          <a:prstGeom prst="rect">
            <a:avLst/>
          </a:prstGeom>
          <a:noFill/>
          <a:ln>
            <a:noFill/>
          </a:ln>
        </p:spPr>
      </p:sp>
      <p:sp>
        <p:nvSpPr>
          <p:cNvPr id="409" name="Google Shape;409;p39"/>
          <p:cNvSpPr>
            <a:spLocks noGrp="1"/>
          </p:cNvSpPr>
          <p:nvPr>
            <p:ph type="pic" idx="7"/>
          </p:nvPr>
        </p:nvSpPr>
        <p:spPr>
          <a:xfrm>
            <a:off x="3148962" y="2023229"/>
            <a:ext cx="627600" cy="627600"/>
          </a:xfrm>
          <a:prstGeom prst="rect">
            <a:avLst/>
          </a:prstGeom>
          <a:noFill/>
          <a:ln>
            <a:noFill/>
          </a:ln>
        </p:spPr>
      </p:sp>
      <p:sp>
        <p:nvSpPr>
          <p:cNvPr id="410" name="Google Shape;410;p39"/>
          <p:cNvSpPr>
            <a:spLocks noGrp="1"/>
          </p:cNvSpPr>
          <p:nvPr>
            <p:ph type="pic" idx="8"/>
          </p:nvPr>
        </p:nvSpPr>
        <p:spPr>
          <a:xfrm>
            <a:off x="7586198" y="2023229"/>
            <a:ext cx="627600" cy="627600"/>
          </a:xfrm>
          <a:prstGeom prst="rect">
            <a:avLst/>
          </a:prstGeom>
          <a:noFill/>
          <a:ln>
            <a:noFill/>
          </a:ln>
        </p:spPr>
      </p:sp>
      <p:sp>
        <p:nvSpPr>
          <p:cNvPr id="411" name="Google Shape;411;p39"/>
          <p:cNvSpPr>
            <a:spLocks noGrp="1"/>
          </p:cNvSpPr>
          <p:nvPr>
            <p:ph type="pic" idx="9"/>
          </p:nvPr>
        </p:nvSpPr>
        <p:spPr>
          <a:xfrm>
            <a:off x="5367580" y="2023229"/>
            <a:ext cx="627600" cy="627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x icons">
  <p:cSld name="3x icons">
    <p:spTree>
      <p:nvGrpSpPr>
        <p:cNvPr id="1" name="Shape 412"/>
        <p:cNvGrpSpPr/>
        <p:nvPr/>
      </p:nvGrpSpPr>
      <p:grpSpPr>
        <a:xfrm>
          <a:off x="0" y="0"/>
          <a:ext cx="0" cy="0"/>
          <a:chOff x="0" y="0"/>
          <a:chExt cx="0" cy="0"/>
        </a:xfrm>
      </p:grpSpPr>
      <p:sp>
        <p:nvSpPr>
          <p:cNvPr id="413" name="Google Shape;413;p40"/>
          <p:cNvSpPr>
            <a:spLocks noGrp="1"/>
          </p:cNvSpPr>
          <p:nvPr>
            <p:ph type="pic" idx="2"/>
          </p:nvPr>
        </p:nvSpPr>
        <p:spPr>
          <a:xfrm>
            <a:off x="1116537" y="1385611"/>
            <a:ext cx="1126500" cy="1126500"/>
          </a:xfrm>
          <a:prstGeom prst="rect">
            <a:avLst/>
          </a:prstGeom>
          <a:noFill/>
          <a:ln>
            <a:noFill/>
          </a:ln>
        </p:spPr>
      </p:sp>
      <p:sp>
        <p:nvSpPr>
          <p:cNvPr id="414" name="Google Shape;414;p40"/>
          <p:cNvSpPr>
            <a:spLocks noGrp="1"/>
          </p:cNvSpPr>
          <p:nvPr>
            <p:ph type="pic" idx="3"/>
          </p:nvPr>
        </p:nvSpPr>
        <p:spPr>
          <a:xfrm>
            <a:off x="4008674" y="1377115"/>
            <a:ext cx="1126500" cy="1126500"/>
          </a:xfrm>
          <a:prstGeom prst="rect">
            <a:avLst/>
          </a:prstGeom>
          <a:noFill/>
          <a:ln>
            <a:noFill/>
          </a:ln>
        </p:spPr>
      </p:sp>
      <p:sp>
        <p:nvSpPr>
          <p:cNvPr id="415" name="Google Shape;415;p40"/>
          <p:cNvSpPr>
            <a:spLocks noGrp="1"/>
          </p:cNvSpPr>
          <p:nvPr>
            <p:ph type="pic" idx="4"/>
          </p:nvPr>
        </p:nvSpPr>
        <p:spPr>
          <a:xfrm>
            <a:off x="6910287" y="1377115"/>
            <a:ext cx="1126500" cy="1126500"/>
          </a:xfrm>
          <a:prstGeom prst="rect">
            <a:avLst/>
          </a:prstGeom>
          <a:noFill/>
          <a:ln>
            <a:noFill/>
          </a:ln>
        </p:spPr>
      </p:sp>
      <p:sp>
        <p:nvSpPr>
          <p:cNvPr id="416" name="Google Shape;416;p40"/>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7" name="Google Shape;417;p40"/>
          <p:cNvSpPr txBox="1">
            <a:spLocks noGrp="1"/>
          </p:cNvSpPr>
          <p:nvPr>
            <p:ph type="body" idx="1"/>
          </p:nvPr>
        </p:nvSpPr>
        <p:spPr>
          <a:xfrm>
            <a:off x="458113"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8" name="Google Shape;418;p40"/>
          <p:cNvSpPr txBox="1">
            <a:spLocks noGrp="1"/>
          </p:cNvSpPr>
          <p:nvPr>
            <p:ph type="body" idx="5"/>
          </p:nvPr>
        </p:nvSpPr>
        <p:spPr>
          <a:xfrm>
            <a:off x="3354988"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9" name="Google Shape;419;p40"/>
          <p:cNvSpPr txBox="1">
            <a:spLocks noGrp="1"/>
          </p:cNvSpPr>
          <p:nvPr>
            <p:ph type="body" idx="6"/>
          </p:nvPr>
        </p:nvSpPr>
        <p:spPr>
          <a:xfrm>
            <a:off x="6251863"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0" name="Google Shape;420;p40"/>
          <p:cNvSpPr txBox="1">
            <a:spLocks noGrp="1"/>
          </p:cNvSpPr>
          <p:nvPr>
            <p:ph type="body" idx="7"/>
          </p:nvPr>
        </p:nvSpPr>
        <p:spPr>
          <a:xfrm>
            <a:off x="458113"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1" name="Google Shape;421;p40"/>
          <p:cNvSpPr txBox="1">
            <a:spLocks noGrp="1"/>
          </p:cNvSpPr>
          <p:nvPr>
            <p:ph type="body" idx="8"/>
          </p:nvPr>
        </p:nvSpPr>
        <p:spPr>
          <a:xfrm>
            <a:off x="3354988"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2" name="Google Shape;422;p40"/>
          <p:cNvSpPr txBox="1">
            <a:spLocks noGrp="1"/>
          </p:cNvSpPr>
          <p:nvPr>
            <p:ph type="body" idx="9"/>
          </p:nvPr>
        </p:nvSpPr>
        <p:spPr>
          <a:xfrm>
            <a:off x="6251863"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x icons">
  <p:cSld name="4x icons">
    <p:spTree>
      <p:nvGrpSpPr>
        <p:cNvPr id="1" name="Shape 423"/>
        <p:cNvGrpSpPr/>
        <p:nvPr/>
      </p:nvGrpSpPr>
      <p:grpSpPr>
        <a:xfrm>
          <a:off x="0" y="0"/>
          <a:ext cx="0" cy="0"/>
          <a:chOff x="0" y="0"/>
          <a:chExt cx="0" cy="0"/>
        </a:xfrm>
      </p:grpSpPr>
      <p:sp>
        <p:nvSpPr>
          <p:cNvPr id="424" name="Google Shape;424;p41"/>
          <p:cNvSpPr>
            <a:spLocks noGrp="1"/>
          </p:cNvSpPr>
          <p:nvPr>
            <p:ph type="pic" idx="2"/>
          </p:nvPr>
        </p:nvSpPr>
        <p:spPr>
          <a:xfrm>
            <a:off x="1009262" y="1302897"/>
            <a:ext cx="1024500" cy="1024500"/>
          </a:xfrm>
          <a:prstGeom prst="rect">
            <a:avLst/>
          </a:prstGeom>
          <a:noFill/>
          <a:ln>
            <a:noFill/>
          </a:ln>
        </p:spPr>
      </p:sp>
      <p:sp>
        <p:nvSpPr>
          <p:cNvPr id="425" name="Google Shape;425;p41"/>
          <p:cNvSpPr>
            <a:spLocks noGrp="1"/>
          </p:cNvSpPr>
          <p:nvPr>
            <p:ph type="pic" idx="3"/>
          </p:nvPr>
        </p:nvSpPr>
        <p:spPr>
          <a:xfrm>
            <a:off x="3042946" y="1302897"/>
            <a:ext cx="1024500" cy="1024500"/>
          </a:xfrm>
          <a:prstGeom prst="rect">
            <a:avLst/>
          </a:prstGeom>
          <a:noFill/>
          <a:ln>
            <a:noFill/>
          </a:ln>
        </p:spPr>
      </p:sp>
      <p:sp>
        <p:nvSpPr>
          <p:cNvPr id="426" name="Google Shape;426;p41"/>
          <p:cNvSpPr>
            <a:spLocks noGrp="1"/>
          </p:cNvSpPr>
          <p:nvPr>
            <p:ph type="pic" idx="4"/>
          </p:nvPr>
        </p:nvSpPr>
        <p:spPr>
          <a:xfrm>
            <a:off x="5076631" y="1302897"/>
            <a:ext cx="1024500" cy="1024500"/>
          </a:xfrm>
          <a:prstGeom prst="rect">
            <a:avLst/>
          </a:prstGeom>
          <a:noFill/>
          <a:ln>
            <a:noFill/>
          </a:ln>
        </p:spPr>
      </p:sp>
      <p:sp>
        <p:nvSpPr>
          <p:cNvPr id="427" name="Google Shape;427;p41"/>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28" name="Google Shape;428;p41"/>
          <p:cNvSpPr txBox="1">
            <a:spLocks noGrp="1"/>
          </p:cNvSpPr>
          <p:nvPr>
            <p:ph type="body" idx="1"/>
          </p:nvPr>
        </p:nvSpPr>
        <p:spPr>
          <a:xfrm>
            <a:off x="380330"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9" name="Google Shape;429;p41"/>
          <p:cNvSpPr txBox="1">
            <a:spLocks noGrp="1"/>
          </p:cNvSpPr>
          <p:nvPr>
            <p:ph type="body" idx="5"/>
          </p:nvPr>
        </p:nvSpPr>
        <p:spPr>
          <a:xfrm>
            <a:off x="2571248"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0" name="Google Shape;430;p41"/>
          <p:cNvSpPr txBox="1">
            <a:spLocks noGrp="1"/>
          </p:cNvSpPr>
          <p:nvPr>
            <p:ph type="body" idx="6"/>
          </p:nvPr>
        </p:nvSpPr>
        <p:spPr>
          <a:xfrm>
            <a:off x="4762166"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1" name="Google Shape;431;p41"/>
          <p:cNvSpPr txBox="1">
            <a:spLocks noGrp="1"/>
          </p:cNvSpPr>
          <p:nvPr>
            <p:ph type="body" idx="7"/>
          </p:nvPr>
        </p:nvSpPr>
        <p:spPr>
          <a:xfrm>
            <a:off x="380330"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2" name="Google Shape;432;p41"/>
          <p:cNvSpPr txBox="1">
            <a:spLocks noGrp="1"/>
          </p:cNvSpPr>
          <p:nvPr>
            <p:ph type="body" idx="8"/>
          </p:nvPr>
        </p:nvSpPr>
        <p:spPr>
          <a:xfrm>
            <a:off x="2571248"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3" name="Google Shape;433;p41"/>
          <p:cNvSpPr txBox="1">
            <a:spLocks noGrp="1"/>
          </p:cNvSpPr>
          <p:nvPr>
            <p:ph type="body" idx="9"/>
          </p:nvPr>
        </p:nvSpPr>
        <p:spPr>
          <a:xfrm>
            <a:off x="4762166"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4" name="Google Shape;434;p41"/>
          <p:cNvSpPr>
            <a:spLocks noGrp="1"/>
          </p:cNvSpPr>
          <p:nvPr>
            <p:ph type="pic" idx="13"/>
          </p:nvPr>
        </p:nvSpPr>
        <p:spPr>
          <a:xfrm>
            <a:off x="7110315" y="1302897"/>
            <a:ext cx="1024500" cy="1024500"/>
          </a:xfrm>
          <a:prstGeom prst="rect">
            <a:avLst/>
          </a:prstGeom>
          <a:noFill/>
          <a:ln>
            <a:noFill/>
          </a:ln>
        </p:spPr>
      </p:sp>
      <p:sp>
        <p:nvSpPr>
          <p:cNvPr id="435" name="Google Shape;435;p41"/>
          <p:cNvSpPr txBox="1">
            <a:spLocks noGrp="1"/>
          </p:cNvSpPr>
          <p:nvPr>
            <p:ph type="body" idx="14"/>
          </p:nvPr>
        </p:nvSpPr>
        <p:spPr>
          <a:xfrm>
            <a:off x="6953084"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6" name="Google Shape;436;p41"/>
          <p:cNvSpPr txBox="1">
            <a:spLocks noGrp="1"/>
          </p:cNvSpPr>
          <p:nvPr>
            <p:ph type="body" idx="15"/>
          </p:nvPr>
        </p:nvSpPr>
        <p:spPr>
          <a:xfrm>
            <a:off x="6953084"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5x icons">
  <p:cSld name="5x icons">
    <p:spTree>
      <p:nvGrpSpPr>
        <p:cNvPr id="1" name="Shape 437"/>
        <p:cNvGrpSpPr/>
        <p:nvPr/>
      </p:nvGrpSpPr>
      <p:grpSpPr>
        <a:xfrm>
          <a:off x="0" y="0"/>
          <a:ext cx="0" cy="0"/>
          <a:chOff x="0" y="0"/>
          <a:chExt cx="0" cy="0"/>
        </a:xfrm>
      </p:grpSpPr>
      <p:sp>
        <p:nvSpPr>
          <p:cNvPr id="438" name="Google Shape;438;p42"/>
          <p:cNvSpPr>
            <a:spLocks noGrp="1"/>
          </p:cNvSpPr>
          <p:nvPr>
            <p:ph type="pic" idx="2"/>
          </p:nvPr>
        </p:nvSpPr>
        <p:spPr>
          <a:xfrm>
            <a:off x="2357637" y="1363245"/>
            <a:ext cx="903900" cy="903900"/>
          </a:xfrm>
          <a:prstGeom prst="rect">
            <a:avLst/>
          </a:prstGeom>
          <a:noFill/>
          <a:ln>
            <a:noFill/>
          </a:ln>
        </p:spPr>
      </p:sp>
      <p:sp>
        <p:nvSpPr>
          <p:cNvPr id="439" name="Google Shape;439;p42"/>
          <p:cNvSpPr>
            <a:spLocks noGrp="1"/>
          </p:cNvSpPr>
          <p:nvPr>
            <p:ph type="pic" idx="3"/>
          </p:nvPr>
        </p:nvSpPr>
        <p:spPr>
          <a:xfrm>
            <a:off x="4120137" y="1363245"/>
            <a:ext cx="903900" cy="903900"/>
          </a:xfrm>
          <a:prstGeom prst="rect">
            <a:avLst/>
          </a:prstGeom>
          <a:noFill/>
          <a:ln>
            <a:noFill/>
          </a:ln>
        </p:spPr>
      </p:sp>
      <p:sp>
        <p:nvSpPr>
          <p:cNvPr id="440" name="Google Shape;440;p42"/>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1" name="Google Shape;441;p42"/>
          <p:cNvSpPr txBox="1">
            <a:spLocks noGrp="1"/>
          </p:cNvSpPr>
          <p:nvPr>
            <p:ph type="body" idx="1"/>
          </p:nvPr>
        </p:nvSpPr>
        <p:spPr>
          <a:xfrm>
            <a:off x="3315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2" name="Google Shape;442;p42"/>
          <p:cNvSpPr txBox="1">
            <a:spLocks noGrp="1"/>
          </p:cNvSpPr>
          <p:nvPr>
            <p:ph type="body" idx="4"/>
          </p:nvPr>
        </p:nvSpPr>
        <p:spPr>
          <a:xfrm>
            <a:off x="20940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3" name="Google Shape;443;p42"/>
          <p:cNvSpPr txBox="1">
            <a:spLocks noGrp="1"/>
          </p:cNvSpPr>
          <p:nvPr>
            <p:ph type="body" idx="5"/>
          </p:nvPr>
        </p:nvSpPr>
        <p:spPr>
          <a:xfrm>
            <a:off x="38565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4" name="Google Shape;444;p42"/>
          <p:cNvSpPr txBox="1">
            <a:spLocks noGrp="1"/>
          </p:cNvSpPr>
          <p:nvPr>
            <p:ph type="body" idx="6"/>
          </p:nvPr>
        </p:nvSpPr>
        <p:spPr>
          <a:xfrm>
            <a:off x="3315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5" name="Google Shape;445;p42"/>
          <p:cNvSpPr txBox="1">
            <a:spLocks noGrp="1"/>
          </p:cNvSpPr>
          <p:nvPr>
            <p:ph type="body" idx="7"/>
          </p:nvPr>
        </p:nvSpPr>
        <p:spPr>
          <a:xfrm>
            <a:off x="20940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6" name="Google Shape;446;p42"/>
          <p:cNvSpPr txBox="1">
            <a:spLocks noGrp="1"/>
          </p:cNvSpPr>
          <p:nvPr>
            <p:ph type="body" idx="8"/>
          </p:nvPr>
        </p:nvSpPr>
        <p:spPr>
          <a:xfrm>
            <a:off x="38565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7" name="Google Shape;447;p42"/>
          <p:cNvSpPr>
            <a:spLocks noGrp="1"/>
          </p:cNvSpPr>
          <p:nvPr>
            <p:ph type="pic" idx="9"/>
          </p:nvPr>
        </p:nvSpPr>
        <p:spPr>
          <a:xfrm>
            <a:off x="5882637" y="1363245"/>
            <a:ext cx="903900" cy="903900"/>
          </a:xfrm>
          <a:prstGeom prst="rect">
            <a:avLst/>
          </a:prstGeom>
          <a:noFill/>
          <a:ln>
            <a:noFill/>
          </a:ln>
        </p:spPr>
      </p:sp>
      <p:sp>
        <p:nvSpPr>
          <p:cNvPr id="448" name="Google Shape;448;p42"/>
          <p:cNvSpPr txBox="1">
            <a:spLocks noGrp="1"/>
          </p:cNvSpPr>
          <p:nvPr>
            <p:ph type="body" idx="13"/>
          </p:nvPr>
        </p:nvSpPr>
        <p:spPr>
          <a:xfrm>
            <a:off x="56190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9" name="Google Shape;449;p42"/>
          <p:cNvSpPr txBox="1">
            <a:spLocks noGrp="1"/>
          </p:cNvSpPr>
          <p:nvPr>
            <p:ph type="body" idx="14"/>
          </p:nvPr>
        </p:nvSpPr>
        <p:spPr>
          <a:xfrm>
            <a:off x="56190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0" name="Google Shape;450;p42"/>
          <p:cNvSpPr txBox="1">
            <a:spLocks noGrp="1"/>
          </p:cNvSpPr>
          <p:nvPr>
            <p:ph type="body" idx="15"/>
          </p:nvPr>
        </p:nvSpPr>
        <p:spPr>
          <a:xfrm>
            <a:off x="7381500" y="270171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1" name="Google Shape;451;p42"/>
          <p:cNvSpPr txBox="1">
            <a:spLocks noGrp="1"/>
          </p:cNvSpPr>
          <p:nvPr>
            <p:ph type="body" idx="16"/>
          </p:nvPr>
        </p:nvSpPr>
        <p:spPr>
          <a:xfrm>
            <a:off x="7381500" y="3280866"/>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2" name="Google Shape;452;p42"/>
          <p:cNvSpPr>
            <a:spLocks noGrp="1"/>
          </p:cNvSpPr>
          <p:nvPr>
            <p:ph type="pic" idx="17"/>
          </p:nvPr>
        </p:nvSpPr>
        <p:spPr>
          <a:xfrm>
            <a:off x="7645137" y="1363245"/>
            <a:ext cx="903900" cy="903900"/>
          </a:xfrm>
          <a:prstGeom prst="rect">
            <a:avLst/>
          </a:prstGeom>
          <a:noFill/>
          <a:ln>
            <a:noFill/>
          </a:ln>
        </p:spPr>
      </p:sp>
      <p:sp>
        <p:nvSpPr>
          <p:cNvPr id="453" name="Google Shape;453;p42"/>
          <p:cNvSpPr>
            <a:spLocks noGrp="1"/>
          </p:cNvSpPr>
          <p:nvPr>
            <p:ph type="pic" idx="18"/>
          </p:nvPr>
        </p:nvSpPr>
        <p:spPr>
          <a:xfrm>
            <a:off x="1009262" y="1302897"/>
            <a:ext cx="1024500" cy="1024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x icon and message">
  <p:cSld name="4x icon and message">
    <p:spTree>
      <p:nvGrpSpPr>
        <p:cNvPr id="1" name="Shape 454"/>
        <p:cNvGrpSpPr/>
        <p:nvPr/>
      </p:nvGrpSpPr>
      <p:grpSpPr>
        <a:xfrm>
          <a:off x="0" y="0"/>
          <a:ext cx="0" cy="0"/>
          <a:chOff x="0" y="0"/>
          <a:chExt cx="0" cy="0"/>
        </a:xfrm>
      </p:grpSpPr>
      <p:sp>
        <p:nvSpPr>
          <p:cNvPr id="455" name="Google Shape;455;p43"/>
          <p:cNvSpPr txBox="1">
            <a:spLocks noGrp="1"/>
          </p:cNvSpPr>
          <p:nvPr>
            <p:ph type="title"/>
          </p:nvPr>
        </p:nvSpPr>
        <p:spPr>
          <a:xfrm>
            <a:off x="183356" y="173831"/>
            <a:ext cx="83178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6" name="Google Shape;456;p43"/>
          <p:cNvSpPr txBox="1">
            <a:spLocks noGrp="1"/>
          </p:cNvSpPr>
          <p:nvPr>
            <p:ph type="body" idx="1"/>
          </p:nvPr>
        </p:nvSpPr>
        <p:spPr>
          <a:xfrm>
            <a:off x="1713656" y="1073944"/>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7" name="Google Shape;457;p43"/>
          <p:cNvSpPr txBox="1">
            <a:spLocks noGrp="1"/>
          </p:cNvSpPr>
          <p:nvPr>
            <p:ph type="body" idx="2"/>
          </p:nvPr>
        </p:nvSpPr>
        <p:spPr>
          <a:xfrm>
            <a:off x="1713656" y="13630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8" name="Google Shape;458;p43"/>
          <p:cNvSpPr txBox="1">
            <a:spLocks noGrp="1"/>
          </p:cNvSpPr>
          <p:nvPr>
            <p:ph type="body" idx="3"/>
          </p:nvPr>
        </p:nvSpPr>
        <p:spPr>
          <a:xfrm>
            <a:off x="1713656" y="251936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9" name="Google Shape;459;p43"/>
          <p:cNvSpPr txBox="1">
            <a:spLocks noGrp="1"/>
          </p:cNvSpPr>
          <p:nvPr>
            <p:ph type="body" idx="4"/>
          </p:nvPr>
        </p:nvSpPr>
        <p:spPr>
          <a:xfrm>
            <a:off x="1713656" y="28108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0" name="Google Shape;460;p43"/>
          <p:cNvSpPr txBox="1">
            <a:spLocks noGrp="1"/>
          </p:cNvSpPr>
          <p:nvPr>
            <p:ph type="body" idx="5"/>
          </p:nvPr>
        </p:nvSpPr>
        <p:spPr>
          <a:xfrm>
            <a:off x="5669071" y="1073944"/>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1" name="Google Shape;461;p43"/>
          <p:cNvSpPr txBox="1">
            <a:spLocks noGrp="1"/>
          </p:cNvSpPr>
          <p:nvPr>
            <p:ph type="body" idx="6"/>
          </p:nvPr>
        </p:nvSpPr>
        <p:spPr>
          <a:xfrm>
            <a:off x="5669071" y="13630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2" name="Google Shape;462;p43"/>
          <p:cNvSpPr txBox="1">
            <a:spLocks noGrp="1"/>
          </p:cNvSpPr>
          <p:nvPr>
            <p:ph type="body" idx="7"/>
          </p:nvPr>
        </p:nvSpPr>
        <p:spPr>
          <a:xfrm>
            <a:off x="5669071" y="251936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3" name="Google Shape;463;p43"/>
          <p:cNvSpPr txBox="1">
            <a:spLocks noGrp="1"/>
          </p:cNvSpPr>
          <p:nvPr>
            <p:ph type="body" idx="8"/>
          </p:nvPr>
        </p:nvSpPr>
        <p:spPr>
          <a:xfrm>
            <a:off x="5669071" y="28108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4" name="Google Shape;464;p43"/>
          <p:cNvSpPr>
            <a:spLocks noGrp="1"/>
          </p:cNvSpPr>
          <p:nvPr>
            <p:ph type="pic" idx="9"/>
          </p:nvPr>
        </p:nvSpPr>
        <p:spPr>
          <a:xfrm>
            <a:off x="954038" y="1235869"/>
            <a:ext cx="443100" cy="443100"/>
          </a:xfrm>
          <a:prstGeom prst="rect">
            <a:avLst/>
          </a:prstGeom>
          <a:noFill/>
          <a:ln>
            <a:noFill/>
          </a:ln>
        </p:spPr>
      </p:sp>
      <p:sp>
        <p:nvSpPr>
          <p:cNvPr id="465" name="Google Shape;465;p43"/>
          <p:cNvSpPr>
            <a:spLocks noGrp="1"/>
          </p:cNvSpPr>
          <p:nvPr>
            <p:ph type="pic" idx="13"/>
          </p:nvPr>
        </p:nvSpPr>
        <p:spPr>
          <a:xfrm>
            <a:off x="957609" y="2683669"/>
            <a:ext cx="443100" cy="443100"/>
          </a:xfrm>
          <a:prstGeom prst="rect">
            <a:avLst/>
          </a:prstGeom>
          <a:noFill/>
          <a:ln>
            <a:noFill/>
          </a:ln>
        </p:spPr>
      </p:sp>
      <p:sp>
        <p:nvSpPr>
          <p:cNvPr id="466" name="Google Shape;466;p43"/>
          <p:cNvSpPr>
            <a:spLocks noGrp="1"/>
          </p:cNvSpPr>
          <p:nvPr>
            <p:ph type="pic" idx="14"/>
          </p:nvPr>
        </p:nvSpPr>
        <p:spPr>
          <a:xfrm>
            <a:off x="4917868" y="1235869"/>
            <a:ext cx="443100" cy="443100"/>
          </a:xfrm>
          <a:prstGeom prst="rect">
            <a:avLst/>
          </a:prstGeom>
          <a:noFill/>
          <a:ln>
            <a:noFill/>
          </a:ln>
        </p:spPr>
      </p:sp>
      <p:sp>
        <p:nvSpPr>
          <p:cNvPr id="467" name="Google Shape;467;p43"/>
          <p:cNvSpPr>
            <a:spLocks noGrp="1"/>
          </p:cNvSpPr>
          <p:nvPr>
            <p:ph type="pic" idx="15"/>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469" name="Google Shape;469;p43"/>
          <p:cNvSpPr txBox="1">
            <a:spLocks noGrp="1"/>
          </p:cNvSpPr>
          <p:nvPr>
            <p:ph type="body" idx="16"/>
          </p:nvPr>
        </p:nvSpPr>
        <p:spPr>
          <a:xfrm>
            <a:off x="2033338" y="4096940"/>
            <a:ext cx="6358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0" name="Google Shape;470;p43"/>
          <p:cNvSpPr txBox="1">
            <a:spLocks noGrp="1"/>
          </p:cNvSpPr>
          <p:nvPr>
            <p:ph type="body" idx="17"/>
          </p:nvPr>
        </p:nvSpPr>
        <p:spPr>
          <a:xfrm>
            <a:off x="2033338" y="4386024"/>
            <a:ext cx="6358200" cy="342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1" name="Google Shape;471;p43"/>
          <p:cNvSpPr>
            <a:spLocks noGrp="1"/>
          </p:cNvSpPr>
          <p:nvPr>
            <p:ph type="pic" idx="18"/>
          </p:nvPr>
        </p:nvSpPr>
        <p:spPr>
          <a:xfrm>
            <a:off x="1249471" y="4096940"/>
            <a:ext cx="443100" cy="4431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_6x icon and message">
  <p:cSld name="2_6x icon and message">
    <p:spTree>
      <p:nvGrpSpPr>
        <p:cNvPr id="1" name="Shape 472"/>
        <p:cNvGrpSpPr/>
        <p:nvPr/>
      </p:nvGrpSpPr>
      <p:grpSpPr>
        <a:xfrm>
          <a:off x="0" y="0"/>
          <a:ext cx="0" cy="0"/>
          <a:chOff x="0" y="0"/>
          <a:chExt cx="0" cy="0"/>
        </a:xfrm>
      </p:grpSpPr>
      <p:sp>
        <p:nvSpPr>
          <p:cNvPr id="473" name="Google Shape;473;p44"/>
          <p:cNvSpPr txBox="1">
            <a:spLocks noGrp="1"/>
          </p:cNvSpPr>
          <p:nvPr>
            <p:ph type="title"/>
          </p:nvPr>
        </p:nvSpPr>
        <p:spPr>
          <a:xfrm>
            <a:off x="183356"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4" name="Google Shape;474;p44"/>
          <p:cNvSpPr txBox="1">
            <a:spLocks noGrp="1"/>
          </p:cNvSpPr>
          <p:nvPr>
            <p:ph type="body" idx="1"/>
          </p:nvPr>
        </p:nvSpPr>
        <p:spPr>
          <a:xfrm>
            <a:off x="1716881" y="1136928"/>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5" name="Google Shape;475;p44"/>
          <p:cNvSpPr txBox="1">
            <a:spLocks noGrp="1"/>
          </p:cNvSpPr>
          <p:nvPr>
            <p:ph type="body" idx="2"/>
          </p:nvPr>
        </p:nvSpPr>
        <p:spPr>
          <a:xfrm>
            <a:off x="1716881" y="1426012"/>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6" name="Google Shape;476;p44"/>
          <p:cNvSpPr txBox="1">
            <a:spLocks noGrp="1"/>
          </p:cNvSpPr>
          <p:nvPr>
            <p:ph type="body" idx="3"/>
          </p:nvPr>
        </p:nvSpPr>
        <p:spPr>
          <a:xfrm>
            <a:off x="1716881" y="2094191"/>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7" name="Google Shape;477;p44"/>
          <p:cNvSpPr txBox="1">
            <a:spLocks noGrp="1"/>
          </p:cNvSpPr>
          <p:nvPr>
            <p:ph type="body" idx="4"/>
          </p:nvPr>
        </p:nvSpPr>
        <p:spPr>
          <a:xfrm>
            <a:off x="1716881" y="2383274"/>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8" name="Google Shape;478;p44"/>
          <p:cNvSpPr txBox="1">
            <a:spLocks noGrp="1"/>
          </p:cNvSpPr>
          <p:nvPr>
            <p:ph type="body" idx="5"/>
          </p:nvPr>
        </p:nvSpPr>
        <p:spPr>
          <a:xfrm>
            <a:off x="1716881" y="305145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9" name="Google Shape;479;p44"/>
          <p:cNvSpPr txBox="1">
            <a:spLocks noGrp="1"/>
          </p:cNvSpPr>
          <p:nvPr>
            <p:ph type="body" idx="6"/>
          </p:nvPr>
        </p:nvSpPr>
        <p:spPr>
          <a:xfrm>
            <a:off x="1716881" y="3340537"/>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0" name="Google Shape;480;p44"/>
          <p:cNvSpPr txBox="1">
            <a:spLocks noGrp="1"/>
          </p:cNvSpPr>
          <p:nvPr>
            <p:ph type="body" idx="7"/>
          </p:nvPr>
        </p:nvSpPr>
        <p:spPr>
          <a:xfrm>
            <a:off x="5941436" y="1136928"/>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1" name="Google Shape;481;p44"/>
          <p:cNvSpPr txBox="1">
            <a:spLocks noGrp="1"/>
          </p:cNvSpPr>
          <p:nvPr>
            <p:ph type="body" idx="8"/>
          </p:nvPr>
        </p:nvSpPr>
        <p:spPr>
          <a:xfrm>
            <a:off x="5941436" y="1426012"/>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2" name="Google Shape;482;p44"/>
          <p:cNvSpPr txBox="1">
            <a:spLocks noGrp="1"/>
          </p:cNvSpPr>
          <p:nvPr>
            <p:ph type="body" idx="9"/>
          </p:nvPr>
        </p:nvSpPr>
        <p:spPr>
          <a:xfrm>
            <a:off x="5941436" y="2094191"/>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3" name="Google Shape;483;p44"/>
          <p:cNvSpPr txBox="1">
            <a:spLocks noGrp="1"/>
          </p:cNvSpPr>
          <p:nvPr>
            <p:ph type="body" idx="13"/>
          </p:nvPr>
        </p:nvSpPr>
        <p:spPr>
          <a:xfrm>
            <a:off x="5941436" y="2383274"/>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4" name="Google Shape;484;p44"/>
          <p:cNvSpPr txBox="1">
            <a:spLocks noGrp="1"/>
          </p:cNvSpPr>
          <p:nvPr>
            <p:ph type="body" idx="14"/>
          </p:nvPr>
        </p:nvSpPr>
        <p:spPr>
          <a:xfrm>
            <a:off x="5941436" y="305145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5" name="Google Shape;485;p44"/>
          <p:cNvSpPr txBox="1">
            <a:spLocks noGrp="1"/>
          </p:cNvSpPr>
          <p:nvPr>
            <p:ph type="body" idx="15"/>
          </p:nvPr>
        </p:nvSpPr>
        <p:spPr>
          <a:xfrm>
            <a:off x="5941436" y="3340537"/>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6" name="Google Shape;486;p44"/>
          <p:cNvSpPr>
            <a:spLocks noGrp="1"/>
          </p:cNvSpPr>
          <p:nvPr>
            <p:ph type="pic" idx="16"/>
          </p:nvPr>
        </p:nvSpPr>
        <p:spPr>
          <a:xfrm>
            <a:off x="960835" y="1298853"/>
            <a:ext cx="443100" cy="443100"/>
          </a:xfrm>
          <a:prstGeom prst="rect">
            <a:avLst/>
          </a:prstGeom>
          <a:noFill/>
          <a:ln>
            <a:noFill/>
          </a:ln>
        </p:spPr>
      </p:sp>
      <p:sp>
        <p:nvSpPr>
          <p:cNvPr id="487" name="Google Shape;487;p44"/>
          <p:cNvSpPr>
            <a:spLocks noGrp="1"/>
          </p:cNvSpPr>
          <p:nvPr>
            <p:ph type="pic" idx="17"/>
          </p:nvPr>
        </p:nvSpPr>
        <p:spPr>
          <a:xfrm>
            <a:off x="960835" y="2256116"/>
            <a:ext cx="443100" cy="443100"/>
          </a:xfrm>
          <a:prstGeom prst="rect">
            <a:avLst/>
          </a:prstGeom>
          <a:noFill/>
          <a:ln>
            <a:noFill/>
          </a:ln>
        </p:spPr>
      </p:sp>
      <p:sp>
        <p:nvSpPr>
          <p:cNvPr id="488" name="Google Shape;488;p44"/>
          <p:cNvSpPr>
            <a:spLocks noGrp="1"/>
          </p:cNvSpPr>
          <p:nvPr>
            <p:ph type="pic" idx="18"/>
          </p:nvPr>
        </p:nvSpPr>
        <p:spPr>
          <a:xfrm>
            <a:off x="960835" y="3213378"/>
            <a:ext cx="443100" cy="443100"/>
          </a:xfrm>
          <a:prstGeom prst="rect">
            <a:avLst/>
          </a:prstGeom>
          <a:noFill/>
          <a:ln>
            <a:noFill/>
          </a:ln>
        </p:spPr>
      </p:sp>
      <p:sp>
        <p:nvSpPr>
          <p:cNvPr id="489" name="Google Shape;489;p44"/>
          <p:cNvSpPr>
            <a:spLocks noGrp="1"/>
          </p:cNvSpPr>
          <p:nvPr>
            <p:ph type="pic" idx="19"/>
          </p:nvPr>
        </p:nvSpPr>
        <p:spPr>
          <a:xfrm>
            <a:off x="5184359" y="1298853"/>
            <a:ext cx="443100" cy="443100"/>
          </a:xfrm>
          <a:prstGeom prst="rect">
            <a:avLst/>
          </a:prstGeom>
          <a:noFill/>
          <a:ln>
            <a:noFill/>
          </a:ln>
        </p:spPr>
      </p:sp>
      <p:sp>
        <p:nvSpPr>
          <p:cNvPr id="490" name="Google Shape;490;p44"/>
          <p:cNvSpPr>
            <a:spLocks noGrp="1"/>
          </p:cNvSpPr>
          <p:nvPr>
            <p:ph type="pic" idx="20"/>
          </p:nvPr>
        </p:nvSpPr>
        <p:spPr>
          <a:xfrm>
            <a:off x="5184359" y="2256116"/>
            <a:ext cx="443100" cy="443100"/>
          </a:xfrm>
          <a:prstGeom prst="rect">
            <a:avLst/>
          </a:prstGeom>
          <a:noFill/>
          <a:ln>
            <a:noFill/>
          </a:ln>
        </p:spPr>
      </p:sp>
      <p:sp>
        <p:nvSpPr>
          <p:cNvPr id="491" name="Google Shape;491;p44"/>
          <p:cNvSpPr>
            <a:spLocks noGrp="1"/>
          </p:cNvSpPr>
          <p:nvPr>
            <p:ph type="pic" idx="21"/>
          </p:nvPr>
        </p:nvSpPr>
        <p:spPr>
          <a:xfrm>
            <a:off x="5190233" y="3213378"/>
            <a:ext cx="443100" cy="443100"/>
          </a:xfrm>
          <a:prstGeom prst="rect">
            <a:avLst/>
          </a:prstGeom>
          <a:noFill/>
          <a:ln>
            <a:noFill/>
          </a:ln>
        </p:spPr>
      </p:sp>
      <p:sp>
        <p:nvSpPr>
          <p:cNvPr id="492" name="Google Shape;492;p44"/>
          <p:cNvSpPr>
            <a:spLocks noGrp="1"/>
          </p:cNvSpPr>
          <p:nvPr>
            <p:ph type="pic" idx="22"/>
          </p:nvPr>
        </p:nvSpPr>
        <p:spPr>
          <a:xfrm>
            <a:off x="1225154" y="4263629"/>
            <a:ext cx="443100" cy="443100"/>
          </a:xfrm>
          <a:prstGeom prst="rect">
            <a:avLst/>
          </a:prstGeom>
          <a:noFill/>
          <a:ln>
            <a:noFill/>
          </a:ln>
        </p:spPr>
      </p:sp>
      <p:sp>
        <p:nvSpPr>
          <p:cNvPr id="493" name="Google Shape;493;p44"/>
          <p:cNvSpPr txBox="1">
            <a:spLocks noGrp="1"/>
          </p:cNvSpPr>
          <p:nvPr>
            <p:ph type="body" idx="23"/>
          </p:nvPr>
        </p:nvSpPr>
        <p:spPr>
          <a:xfrm>
            <a:off x="1981200" y="4263629"/>
            <a:ext cx="69468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4" name="Google Shape;494;p44"/>
          <p:cNvSpPr txBox="1">
            <a:spLocks noGrp="1"/>
          </p:cNvSpPr>
          <p:nvPr>
            <p:ph type="body" idx="24"/>
          </p:nvPr>
        </p:nvSpPr>
        <p:spPr>
          <a:xfrm>
            <a:off x="1981200" y="4552712"/>
            <a:ext cx="6946800" cy="342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White block image">
  <p:cSld name="White block image">
    <p:spTree>
      <p:nvGrpSpPr>
        <p:cNvPr id="1" name="Shape 495"/>
        <p:cNvGrpSpPr/>
        <p:nvPr/>
      </p:nvGrpSpPr>
      <p:grpSpPr>
        <a:xfrm>
          <a:off x="0" y="0"/>
          <a:ext cx="0" cy="0"/>
          <a:chOff x="0" y="0"/>
          <a:chExt cx="0" cy="0"/>
        </a:xfrm>
      </p:grpSpPr>
      <p:sp>
        <p:nvSpPr>
          <p:cNvPr id="496" name="Google Shape;496;p45"/>
          <p:cNvSpPr>
            <a:spLocks noGrp="1"/>
          </p:cNvSpPr>
          <p:nvPr>
            <p:ph type="pic" idx="2"/>
          </p:nvPr>
        </p:nvSpPr>
        <p:spPr>
          <a:xfrm>
            <a:off x="1062038" y="0"/>
            <a:ext cx="8082000" cy="4818300"/>
          </a:xfrm>
          <a:prstGeom prst="rect">
            <a:avLst/>
          </a:prstGeom>
          <a:noFill/>
          <a:ln>
            <a:noFill/>
          </a:ln>
        </p:spPr>
      </p:sp>
      <p:sp>
        <p:nvSpPr>
          <p:cNvPr id="497" name="Google Shape;497;p45"/>
          <p:cNvSpPr txBox="1">
            <a:spLocks noGrp="1"/>
          </p:cNvSpPr>
          <p:nvPr>
            <p:ph type="body" idx="1"/>
          </p:nvPr>
        </p:nvSpPr>
        <p:spPr>
          <a:xfrm>
            <a:off x="1062037" y="2247900"/>
            <a:ext cx="2726100" cy="1609800"/>
          </a:xfrm>
          <a:prstGeom prst="rect">
            <a:avLst/>
          </a:prstGeom>
          <a:solidFill>
            <a:schemeClr val="lt1"/>
          </a:solidFill>
          <a:ln>
            <a:noFill/>
          </a:ln>
        </p:spPr>
        <p:txBody>
          <a:bodyPr spcFirstLastPara="1" wrap="square" lIns="202500" tIns="202500" rIns="202500" bIns="202500" anchor="t" anchorCtr="0">
            <a:norm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8" name="Google Shape;498;p45"/>
          <p:cNvSpPr txBox="1">
            <a:spLocks noGrp="1"/>
          </p:cNvSpPr>
          <p:nvPr>
            <p:ph type="title"/>
          </p:nvPr>
        </p:nvSpPr>
        <p:spPr>
          <a:xfrm>
            <a:off x="1062037" y="273844"/>
            <a:ext cx="2726100" cy="1974300"/>
          </a:xfrm>
          <a:prstGeom prst="rect">
            <a:avLst/>
          </a:prstGeom>
          <a:solidFill>
            <a:schemeClr val="lt1"/>
          </a:solid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3x image">
  <p:cSld name="1_3x image">
    <p:spTree>
      <p:nvGrpSpPr>
        <p:cNvPr id="1" name="Shape 499"/>
        <p:cNvGrpSpPr/>
        <p:nvPr/>
      </p:nvGrpSpPr>
      <p:grpSpPr>
        <a:xfrm>
          <a:off x="0" y="0"/>
          <a:ext cx="0" cy="0"/>
          <a:chOff x="0" y="0"/>
          <a:chExt cx="0" cy="0"/>
        </a:xfrm>
      </p:grpSpPr>
      <p:sp>
        <p:nvSpPr>
          <p:cNvPr id="500" name="Google Shape;500;p46"/>
          <p:cNvSpPr txBox="1">
            <a:spLocks noGrp="1"/>
          </p:cNvSpPr>
          <p:nvPr>
            <p:ph type="title"/>
          </p:nvPr>
        </p:nvSpPr>
        <p:spPr>
          <a:xfrm>
            <a:off x="204788" y="159300"/>
            <a:ext cx="7866000" cy="555000"/>
          </a:xfrm>
          <a:prstGeom prst="rect">
            <a:avLst/>
          </a:prstGeom>
          <a:noFill/>
          <a:ln>
            <a:noFill/>
          </a:ln>
        </p:spPr>
        <p:txBody>
          <a:bodyPr spcFirstLastPara="1" wrap="square" lIns="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01" name="Google Shape;501;p46"/>
          <p:cNvSpPr txBox="1">
            <a:spLocks noGrp="1"/>
          </p:cNvSpPr>
          <p:nvPr>
            <p:ph type="body" idx="1"/>
          </p:nvPr>
        </p:nvSpPr>
        <p:spPr>
          <a:xfrm>
            <a:off x="616100" y="2998838"/>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2" name="Google Shape;502;p46"/>
          <p:cNvSpPr txBox="1">
            <a:spLocks noGrp="1"/>
          </p:cNvSpPr>
          <p:nvPr>
            <p:ph type="body" idx="2"/>
          </p:nvPr>
        </p:nvSpPr>
        <p:spPr>
          <a:xfrm>
            <a:off x="3310831" y="2998838"/>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3" name="Google Shape;503;p46"/>
          <p:cNvSpPr txBox="1">
            <a:spLocks noGrp="1"/>
          </p:cNvSpPr>
          <p:nvPr>
            <p:ph type="body" idx="3"/>
          </p:nvPr>
        </p:nvSpPr>
        <p:spPr>
          <a:xfrm>
            <a:off x="6006298" y="3006155"/>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4" name="Google Shape;504;p46"/>
          <p:cNvSpPr>
            <a:spLocks noGrp="1"/>
          </p:cNvSpPr>
          <p:nvPr>
            <p:ph type="pic" idx="4"/>
          </p:nvPr>
        </p:nvSpPr>
        <p:spPr>
          <a:xfrm>
            <a:off x="616099" y="1404938"/>
            <a:ext cx="2478600" cy="1485900"/>
          </a:xfrm>
          <a:prstGeom prst="rect">
            <a:avLst/>
          </a:prstGeom>
          <a:noFill/>
          <a:ln>
            <a:noFill/>
          </a:ln>
        </p:spPr>
      </p:sp>
      <p:sp>
        <p:nvSpPr>
          <p:cNvPr id="505" name="Google Shape;505;p46"/>
          <p:cNvSpPr>
            <a:spLocks noGrp="1"/>
          </p:cNvSpPr>
          <p:nvPr>
            <p:ph type="pic" idx="5"/>
          </p:nvPr>
        </p:nvSpPr>
        <p:spPr>
          <a:xfrm>
            <a:off x="3311269" y="1404938"/>
            <a:ext cx="2478600" cy="1485900"/>
          </a:xfrm>
          <a:prstGeom prst="rect">
            <a:avLst/>
          </a:prstGeom>
          <a:noFill/>
          <a:ln>
            <a:noFill/>
          </a:ln>
        </p:spPr>
      </p:sp>
      <p:sp>
        <p:nvSpPr>
          <p:cNvPr id="506" name="Google Shape;506;p46"/>
          <p:cNvSpPr>
            <a:spLocks noGrp="1"/>
          </p:cNvSpPr>
          <p:nvPr>
            <p:ph type="pic" idx="6"/>
          </p:nvPr>
        </p:nvSpPr>
        <p:spPr>
          <a:xfrm>
            <a:off x="6006439" y="1404938"/>
            <a:ext cx="2478600" cy="14859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Left banner image">
  <p:cSld name="Left banner image">
    <p:spTree>
      <p:nvGrpSpPr>
        <p:cNvPr id="1" name="Shape 507"/>
        <p:cNvGrpSpPr/>
        <p:nvPr/>
      </p:nvGrpSpPr>
      <p:grpSpPr>
        <a:xfrm>
          <a:off x="0" y="0"/>
          <a:ext cx="0" cy="0"/>
          <a:chOff x="0" y="0"/>
          <a:chExt cx="0" cy="0"/>
        </a:xfrm>
      </p:grpSpPr>
      <p:sp>
        <p:nvSpPr>
          <p:cNvPr id="508" name="Google Shape;508;p47"/>
          <p:cNvSpPr>
            <a:spLocks noGrp="1"/>
          </p:cNvSpPr>
          <p:nvPr>
            <p:ph type="pic" idx="2"/>
          </p:nvPr>
        </p:nvSpPr>
        <p:spPr>
          <a:xfrm>
            <a:off x="1060847" y="0"/>
            <a:ext cx="3620700" cy="5143500"/>
          </a:xfrm>
          <a:prstGeom prst="rect">
            <a:avLst/>
          </a:prstGeom>
          <a:noFill/>
          <a:ln>
            <a:noFill/>
          </a:ln>
        </p:spPr>
      </p:sp>
      <p:sp>
        <p:nvSpPr>
          <p:cNvPr id="509" name="Google Shape;509;p47"/>
          <p:cNvSpPr txBox="1">
            <a:spLocks noGrp="1"/>
          </p:cNvSpPr>
          <p:nvPr>
            <p:ph type="title"/>
          </p:nvPr>
        </p:nvSpPr>
        <p:spPr>
          <a:xfrm>
            <a:off x="5321400" y="1561079"/>
            <a:ext cx="3608400" cy="10107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0" name="Google Shape;510;p47"/>
          <p:cNvSpPr txBox="1">
            <a:spLocks noGrp="1"/>
          </p:cNvSpPr>
          <p:nvPr>
            <p:ph type="body" idx="1"/>
          </p:nvPr>
        </p:nvSpPr>
        <p:spPr>
          <a:xfrm>
            <a:off x="5320904" y="2792187"/>
            <a:ext cx="3608700" cy="1942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Right full bleed">
  <p:cSld name="Right full bleed">
    <p:spTree>
      <p:nvGrpSpPr>
        <p:cNvPr id="1" name="Shape 511"/>
        <p:cNvGrpSpPr/>
        <p:nvPr/>
      </p:nvGrpSpPr>
      <p:grpSpPr>
        <a:xfrm>
          <a:off x="0" y="0"/>
          <a:ext cx="0" cy="0"/>
          <a:chOff x="0" y="0"/>
          <a:chExt cx="0" cy="0"/>
        </a:xfrm>
      </p:grpSpPr>
      <p:sp>
        <p:nvSpPr>
          <p:cNvPr id="512" name="Google Shape;512;p48"/>
          <p:cNvSpPr>
            <a:spLocks noGrp="1"/>
          </p:cNvSpPr>
          <p:nvPr>
            <p:ph type="pic" idx="2"/>
          </p:nvPr>
        </p:nvSpPr>
        <p:spPr>
          <a:xfrm>
            <a:off x="5210770" y="0"/>
            <a:ext cx="7866600" cy="4735200"/>
          </a:xfrm>
          <a:prstGeom prst="rect">
            <a:avLst/>
          </a:prstGeom>
          <a:noFill/>
          <a:ln>
            <a:noFill/>
          </a:ln>
        </p:spPr>
      </p:sp>
      <p:sp>
        <p:nvSpPr>
          <p:cNvPr id="513" name="Google Shape;513;p48"/>
          <p:cNvSpPr txBox="1">
            <a:spLocks noGrp="1"/>
          </p:cNvSpPr>
          <p:nvPr>
            <p:ph type="title"/>
          </p:nvPr>
        </p:nvSpPr>
        <p:spPr>
          <a:xfrm>
            <a:off x="869156" y="-269081"/>
            <a:ext cx="3491100" cy="19728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4" name="Google Shape;514;p48"/>
          <p:cNvSpPr txBox="1">
            <a:spLocks noGrp="1"/>
          </p:cNvSpPr>
          <p:nvPr>
            <p:ph type="body" idx="1"/>
          </p:nvPr>
        </p:nvSpPr>
        <p:spPr>
          <a:xfrm>
            <a:off x="869156" y="1924191"/>
            <a:ext cx="3491100" cy="22680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Left full bleed">
  <p:cSld name="Left full bleed">
    <p:spTree>
      <p:nvGrpSpPr>
        <p:cNvPr id="1" name="Shape 515"/>
        <p:cNvGrpSpPr/>
        <p:nvPr/>
      </p:nvGrpSpPr>
      <p:grpSpPr>
        <a:xfrm>
          <a:off x="0" y="0"/>
          <a:ext cx="0" cy="0"/>
          <a:chOff x="0" y="0"/>
          <a:chExt cx="0" cy="0"/>
        </a:xfrm>
      </p:grpSpPr>
      <p:sp>
        <p:nvSpPr>
          <p:cNvPr id="516" name="Google Shape;516;p49"/>
          <p:cNvSpPr>
            <a:spLocks noGrp="1"/>
          </p:cNvSpPr>
          <p:nvPr>
            <p:ph type="pic" idx="2"/>
          </p:nvPr>
        </p:nvSpPr>
        <p:spPr>
          <a:xfrm>
            <a:off x="-3933230" y="0"/>
            <a:ext cx="7866600" cy="4735200"/>
          </a:xfrm>
          <a:prstGeom prst="rect">
            <a:avLst/>
          </a:prstGeom>
          <a:noFill/>
          <a:ln>
            <a:noFill/>
          </a:ln>
        </p:spPr>
      </p:sp>
      <p:sp>
        <p:nvSpPr>
          <p:cNvPr id="517" name="Google Shape;517;p49"/>
          <p:cNvSpPr txBox="1">
            <a:spLocks noGrp="1"/>
          </p:cNvSpPr>
          <p:nvPr>
            <p:ph type="title"/>
          </p:nvPr>
        </p:nvSpPr>
        <p:spPr>
          <a:xfrm>
            <a:off x="4572000" y="-269081"/>
            <a:ext cx="34908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8" name="Google Shape;518;p49"/>
          <p:cNvSpPr txBox="1">
            <a:spLocks noGrp="1"/>
          </p:cNvSpPr>
          <p:nvPr>
            <p:ph type="body" idx="1"/>
          </p:nvPr>
        </p:nvSpPr>
        <p:spPr>
          <a:xfrm>
            <a:off x="4572000" y="1925412"/>
            <a:ext cx="3490800" cy="2266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x image [1]">
  <p:cSld name="3x image [1]">
    <p:spTree>
      <p:nvGrpSpPr>
        <p:cNvPr id="1" name="Shape 519"/>
        <p:cNvGrpSpPr/>
        <p:nvPr/>
      </p:nvGrpSpPr>
      <p:grpSpPr>
        <a:xfrm>
          <a:off x="0" y="0"/>
          <a:ext cx="0" cy="0"/>
          <a:chOff x="0" y="0"/>
          <a:chExt cx="0" cy="0"/>
        </a:xfrm>
      </p:grpSpPr>
      <p:sp>
        <p:nvSpPr>
          <p:cNvPr id="520" name="Google Shape;520;p50"/>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1" name="Google Shape;521;p50"/>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22" name="Google Shape;522;p50"/>
          <p:cNvSpPr>
            <a:spLocks noGrp="1"/>
          </p:cNvSpPr>
          <p:nvPr>
            <p:ph type="pic" idx="2"/>
          </p:nvPr>
        </p:nvSpPr>
        <p:spPr>
          <a:xfrm>
            <a:off x="4653831" y="273844"/>
            <a:ext cx="2325300" cy="4461300"/>
          </a:xfrm>
          <a:prstGeom prst="rect">
            <a:avLst/>
          </a:prstGeom>
          <a:noFill/>
          <a:ln>
            <a:noFill/>
          </a:ln>
        </p:spPr>
      </p:sp>
      <p:sp>
        <p:nvSpPr>
          <p:cNvPr id="523" name="Google Shape;523;p50"/>
          <p:cNvSpPr>
            <a:spLocks noGrp="1"/>
          </p:cNvSpPr>
          <p:nvPr>
            <p:ph type="pic" idx="3"/>
          </p:nvPr>
        </p:nvSpPr>
        <p:spPr>
          <a:xfrm>
            <a:off x="7199408" y="273844"/>
            <a:ext cx="1536300" cy="2112000"/>
          </a:xfrm>
          <a:prstGeom prst="rect">
            <a:avLst/>
          </a:prstGeom>
          <a:noFill/>
          <a:ln>
            <a:noFill/>
          </a:ln>
        </p:spPr>
      </p:sp>
      <p:sp>
        <p:nvSpPr>
          <p:cNvPr id="524" name="Google Shape;524;p50"/>
          <p:cNvSpPr>
            <a:spLocks noGrp="1"/>
          </p:cNvSpPr>
          <p:nvPr>
            <p:ph type="pic" idx="4"/>
          </p:nvPr>
        </p:nvSpPr>
        <p:spPr>
          <a:xfrm>
            <a:off x="7199408" y="2622946"/>
            <a:ext cx="1536300" cy="21120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x image [2]">
  <p:cSld name="3x image [2]">
    <p:spTree>
      <p:nvGrpSpPr>
        <p:cNvPr id="1" name="Shape 525"/>
        <p:cNvGrpSpPr/>
        <p:nvPr/>
      </p:nvGrpSpPr>
      <p:grpSpPr>
        <a:xfrm>
          <a:off x="0" y="0"/>
          <a:ext cx="0" cy="0"/>
          <a:chOff x="0" y="0"/>
          <a:chExt cx="0" cy="0"/>
        </a:xfrm>
      </p:grpSpPr>
      <p:sp>
        <p:nvSpPr>
          <p:cNvPr id="526" name="Google Shape;526;p51"/>
          <p:cNvSpPr>
            <a:spLocks noGrp="1"/>
          </p:cNvSpPr>
          <p:nvPr>
            <p:ph type="pic" idx="2"/>
          </p:nvPr>
        </p:nvSpPr>
        <p:spPr>
          <a:xfrm>
            <a:off x="4240941" y="273844"/>
            <a:ext cx="2188500" cy="4461300"/>
          </a:xfrm>
          <a:prstGeom prst="rect">
            <a:avLst/>
          </a:prstGeom>
          <a:noFill/>
          <a:ln>
            <a:noFill/>
          </a:ln>
        </p:spPr>
      </p:sp>
      <p:sp>
        <p:nvSpPr>
          <p:cNvPr id="527" name="Google Shape;527;p51"/>
          <p:cNvSpPr>
            <a:spLocks noGrp="1"/>
          </p:cNvSpPr>
          <p:nvPr>
            <p:ph type="pic" idx="3"/>
          </p:nvPr>
        </p:nvSpPr>
        <p:spPr>
          <a:xfrm>
            <a:off x="6649812" y="273844"/>
            <a:ext cx="2085900" cy="2112000"/>
          </a:xfrm>
          <a:prstGeom prst="rect">
            <a:avLst/>
          </a:prstGeom>
          <a:noFill/>
          <a:ln>
            <a:noFill/>
          </a:ln>
        </p:spPr>
      </p:sp>
      <p:sp>
        <p:nvSpPr>
          <p:cNvPr id="528" name="Google Shape;528;p51"/>
          <p:cNvSpPr>
            <a:spLocks noGrp="1"/>
          </p:cNvSpPr>
          <p:nvPr>
            <p:ph type="pic" idx="4"/>
          </p:nvPr>
        </p:nvSpPr>
        <p:spPr>
          <a:xfrm>
            <a:off x="6649812" y="2622946"/>
            <a:ext cx="2085900" cy="2112000"/>
          </a:xfrm>
          <a:prstGeom prst="rect">
            <a:avLst/>
          </a:prstGeom>
          <a:noFill/>
          <a:ln>
            <a:noFill/>
          </a:ln>
        </p:spPr>
      </p:sp>
      <p:sp>
        <p:nvSpPr>
          <p:cNvPr id="529" name="Google Shape;529;p51"/>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0" name="Google Shape;530;p51"/>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 image">
  <p:cSld name="1 image">
    <p:spTree>
      <p:nvGrpSpPr>
        <p:cNvPr id="1" name="Shape 531"/>
        <p:cNvGrpSpPr/>
        <p:nvPr/>
      </p:nvGrpSpPr>
      <p:grpSpPr>
        <a:xfrm>
          <a:off x="0" y="0"/>
          <a:ext cx="0" cy="0"/>
          <a:chOff x="0" y="0"/>
          <a:chExt cx="0" cy="0"/>
        </a:xfrm>
      </p:grpSpPr>
      <p:sp>
        <p:nvSpPr>
          <p:cNvPr id="532" name="Google Shape;532;p52"/>
          <p:cNvSpPr>
            <a:spLocks noGrp="1"/>
          </p:cNvSpPr>
          <p:nvPr>
            <p:ph type="pic" idx="2"/>
          </p:nvPr>
        </p:nvSpPr>
        <p:spPr>
          <a:xfrm>
            <a:off x="4240941" y="273844"/>
            <a:ext cx="4494600" cy="4461300"/>
          </a:xfrm>
          <a:prstGeom prst="rect">
            <a:avLst/>
          </a:prstGeom>
          <a:noFill/>
          <a:ln>
            <a:noFill/>
          </a:ln>
        </p:spPr>
      </p:sp>
      <p:sp>
        <p:nvSpPr>
          <p:cNvPr id="533" name="Google Shape;533;p52"/>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4" name="Google Shape;534;p52"/>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6 image mosaic">
  <p:cSld name="6 image mosaic">
    <p:spTree>
      <p:nvGrpSpPr>
        <p:cNvPr id="1" name="Shape 535"/>
        <p:cNvGrpSpPr/>
        <p:nvPr/>
      </p:nvGrpSpPr>
      <p:grpSpPr>
        <a:xfrm>
          <a:off x="0" y="0"/>
          <a:ext cx="0" cy="0"/>
          <a:chOff x="0" y="0"/>
          <a:chExt cx="0" cy="0"/>
        </a:xfrm>
      </p:grpSpPr>
      <p:sp>
        <p:nvSpPr>
          <p:cNvPr id="536" name="Google Shape;536;p53"/>
          <p:cNvSpPr>
            <a:spLocks noGrp="1"/>
          </p:cNvSpPr>
          <p:nvPr>
            <p:ph type="pic" idx="2"/>
          </p:nvPr>
        </p:nvSpPr>
        <p:spPr>
          <a:xfrm>
            <a:off x="5901896" y="3432605"/>
            <a:ext cx="1581000" cy="1796700"/>
          </a:xfrm>
          <a:prstGeom prst="rect">
            <a:avLst/>
          </a:prstGeom>
          <a:noFill/>
          <a:ln>
            <a:noFill/>
          </a:ln>
        </p:spPr>
      </p:sp>
      <p:sp>
        <p:nvSpPr>
          <p:cNvPr id="537" name="Google Shape;537;p53"/>
          <p:cNvSpPr txBox="1">
            <a:spLocks noGrp="1"/>
          </p:cNvSpPr>
          <p:nvPr>
            <p:ph type="title"/>
          </p:nvPr>
        </p:nvSpPr>
        <p:spPr>
          <a:xfrm>
            <a:off x="862013"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8" name="Google Shape;538;p53"/>
          <p:cNvSpPr txBox="1">
            <a:spLocks noGrp="1"/>
          </p:cNvSpPr>
          <p:nvPr>
            <p:ph type="body" idx="1"/>
          </p:nvPr>
        </p:nvSpPr>
        <p:spPr>
          <a:xfrm>
            <a:off x="862013"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39" name="Google Shape;539;p53"/>
          <p:cNvSpPr>
            <a:spLocks noGrp="1"/>
          </p:cNvSpPr>
          <p:nvPr>
            <p:ph type="pic" idx="3"/>
          </p:nvPr>
        </p:nvSpPr>
        <p:spPr>
          <a:xfrm>
            <a:off x="4240941" y="-43789"/>
            <a:ext cx="1581000" cy="2291700"/>
          </a:xfrm>
          <a:prstGeom prst="rect">
            <a:avLst/>
          </a:prstGeom>
          <a:noFill/>
          <a:ln>
            <a:noFill/>
          </a:ln>
        </p:spPr>
      </p:sp>
      <p:sp>
        <p:nvSpPr>
          <p:cNvPr id="540" name="Google Shape;540;p53"/>
          <p:cNvSpPr>
            <a:spLocks noGrp="1"/>
          </p:cNvSpPr>
          <p:nvPr>
            <p:ph type="pic" idx="4"/>
          </p:nvPr>
        </p:nvSpPr>
        <p:spPr>
          <a:xfrm>
            <a:off x="5901896" y="-65315"/>
            <a:ext cx="1581000" cy="3418200"/>
          </a:xfrm>
          <a:prstGeom prst="rect">
            <a:avLst/>
          </a:prstGeom>
          <a:noFill/>
          <a:ln>
            <a:noFill/>
          </a:ln>
        </p:spPr>
      </p:sp>
      <p:sp>
        <p:nvSpPr>
          <p:cNvPr id="541" name="Google Shape;541;p53"/>
          <p:cNvSpPr>
            <a:spLocks noGrp="1"/>
          </p:cNvSpPr>
          <p:nvPr>
            <p:ph type="pic" idx="5"/>
          </p:nvPr>
        </p:nvSpPr>
        <p:spPr>
          <a:xfrm>
            <a:off x="7562850" y="-50099"/>
            <a:ext cx="1581000" cy="2622000"/>
          </a:xfrm>
          <a:prstGeom prst="rect">
            <a:avLst/>
          </a:prstGeom>
          <a:noFill/>
          <a:ln>
            <a:noFill/>
          </a:ln>
        </p:spPr>
      </p:sp>
      <p:sp>
        <p:nvSpPr>
          <p:cNvPr id="542" name="Google Shape;542;p53"/>
          <p:cNvSpPr>
            <a:spLocks noGrp="1"/>
          </p:cNvSpPr>
          <p:nvPr>
            <p:ph type="pic" idx="6"/>
          </p:nvPr>
        </p:nvSpPr>
        <p:spPr>
          <a:xfrm>
            <a:off x="7562850" y="2651555"/>
            <a:ext cx="1581000" cy="2577600"/>
          </a:xfrm>
          <a:prstGeom prst="rect">
            <a:avLst/>
          </a:prstGeom>
          <a:noFill/>
          <a:ln>
            <a:noFill/>
          </a:ln>
        </p:spPr>
      </p:sp>
      <p:sp>
        <p:nvSpPr>
          <p:cNvPr id="543" name="Google Shape;543;p53"/>
          <p:cNvSpPr>
            <a:spLocks noGrp="1"/>
          </p:cNvSpPr>
          <p:nvPr>
            <p:ph type="pic" idx="7"/>
          </p:nvPr>
        </p:nvSpPr>
        <p:spPr>
          <a:xfrm>
            <a:off x="4240941" y="2327705"/>
            <a:ext cx="1581000" cy="2901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Image mosaic banner">
  <p:cSld name="Image mosaic banner">
    <p:spTree>
      <p:nvGrpSpPr>
        <p:cNvPr id="1" name="Shape 544"/>
        <p:cNvGrpSpPr/>
        <p:nvPr/>
      </p:nvGrpSpPr>
      <p:grpSpPr>
        <a:xfrm>
          <a:off x="0" y="0"/>
          <a:ext cx="0" cy="0"/>
          <a:chOff x="0" y="0"/>
          <a:chExt cx="0" cy="0"/>
        </a:xfrm>
      </p:grpSpPr>
      <p:sp>
        <p:nvSpPr>
          <p:cNvPr id="545" name="Google Shape;545;p54"/>
          <p:cNvSpPr txBox="1">
            <a:spLocks noGrp="1"/>
          </p:cNvSpPr>
          <p:nvPr>
            <p:ph type="title"/>
          </p:nvPr>
        </p:nvSpPr>
        <p:spPr>
          <a:xfrm>
            <a:off x="640556" y="3094267"/>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6" name="Google Shape;546;p54"/>
          <p:cNvSpPr>
            <a:spLocks noGrp="1"/>
          </p:cNvSpPr>
          <p:nvPr>
            <p:ph type="pic" idx="2"/>
          </p:nvPr>
        </p:nvSpPr>
        <p:spPr>
          <a:xfrm>
            <a:off x="640556" y="209550"/>
            <a:ext cx="2967000" cy="1355100"/>
          </a:xfrm>
          <a:prstGeom prst="rect">
            <a:avLst/>
          </a:prstGeom>
          <a:noFill/>
          <a:ln>
            <a:noFill/>
          </a:ln>
        </p:spPr>
      </p:sp>
      <p:sp>
        <p:nvSpPr>
          <p:cNvPr id="547" name="Google Shape;547;p54"/>
          <p:cNvSpPr>
            <a:spLocks noGrp="1"/>
          </p:cNvSpPr>
          <p:nvPr>
            <p:ph type="pic" idx="3"/>
          </p:nvPr>
        </p:nvSpPr>
        <p:spPr>
          <a:xfrm>
            <a:off x="3687398" y="209550"/>
            <a:ext cx="2372400" cy="1631400"/>
          </a:xfrm>
          <a:prstGeom prst="rect">
            <a:avLst/>
          </a:prstGeom>
          <a:noFill/>
          <a:ln>
            <a:noFill/>
          </a:ln>
        </p:spPr>
      </p:sp>
      <p:sp>
        <p:nvSpPr>
          <p:cNvPr id="548" name="Google Shape;548;p54"/>
          <p:cNvSpPr>
            <a:spLocks noGrp="1"/>
          </p:cNvSpPr>
          <p:nvPr>
            <p:ph type="pic" idx="4"/>
          </p:nvPr>
        </p:nvSpPr>
        <p:spPr>
          <a:xfrm>
            <a:off x="6141244" y="209550"/>
            <a:ext cx="2367000" cy="1355100"/>
          </a:xfrm>
          <a:prstGeom prst="rect">
            <a:avLst/>
          </a:prstGeom>
          <a:noFill/>
          <a:ln>
            <a:noFill/>
          </a:ln>
        </p:spPr>
      </p:sp>
      <p:sp>
        <p:nvSpPr>
          <p:cNvPr id="549" name="Google Shape;549;p54"/>
          <p:cNvSpPr>
            <a:spLocks noGrp="1"/>
          </p:cNvSpPr>
          <p:nvPr>
            <p:ph type="pic" idx="5"/>
          </p:nvPr>
        </p:nvSpPr>
        <p:spPr>
          <a:xfrm>
            <a:off x="6141244" y="1644286"/>
            <a:ext cx="2367000" cy="1355100"/>
          </a:xfrm>
          <a:prstGeom prst="rect">
            <a:avLst/>
          </a:prstGeom>
          <a:noFill/>
          <a:ln>
            <a:noFill/>
          </a:ln>
        </p:spPr>
      </p:sp>
      <p:sp>
        <p:nvSpPr>
          <p:cNvPr id="550" name="Google Shape;550;p54"/>
          <p:cNvSpPr>
            <a:spLocks noGrp="1"/>
          </p:cNvSpPr>
          <p:nvPr>
            <p:ph type="pic" idx="6"/>
          </p:nvPr>
        </p:nvSpPr>
        <p:spPr>
          <a:xfrm>
            <a:off x="3687398" y="1920512"/>
            <a:ext cx="2372400" cy="1076400"/>
          </a:xfrm>
          <a:prstGeom prst="rect">
            <a:avLst/>
          </a:prstGeom>
          <a:noFill/>
          <a:ln>
            <a:noFill/>
          </a:ln>
        </p:spPr>
      </p:sp>
      <p:sp>
        <p:nvSpPr>
          <p:cNvPr id="551" name="Google Shape;551;p54"/>
          <p:cNvSpPr>
            <a:spLocks noGrp="1"/>
          </p:cNvSpPr>
          <p:nvPr>
            <p:ph type="pic" idx="7"/>
          </p:nvPr>
        </p:nvSpPr>
        <p:spPr>
          <a:xfrm>
            <a:off x="638869" y="1644287"/>
            <a:ext cx="2967000" cy="1352400"/>
          </a:xfrm>
          <a:prstGeom prst="rect">
            <a:avLst/>
          </a:prstGeom>
          <a:noFill/>
          <a:ln>
            <a:noFill/>
          </a:ln>
        </p:spPr>
      </p:sp>
      <p:sp>
        <p:nvSpPr>
          <p:cNvPr id="552" name="Google Shape;552;p54"/>
          <p:cNvSpPr txBox="1">
            <a:spLocks noGrp="1"/>
          </p:cNvSpPr>
          <p:nvPr>
            <p:ph type="body" idx="1"/>
          </p:nvPr>
        </p:nvSpPr>
        <p:spPr>
          <a:xfrm>
            <a:off x="640556" y="3744146"/>
            <a:ext cx="7867500" cy="9267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 image blue banner">
  <p:cSld name="1 image blue banner">
    <p:spTree>
      <p:nvGrpSpPr>
        <p:cNvPr id="1"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55" name="Google Shape;555;p55"/>
          <p:cNvSpPr txBox="1">
            <a:spLocks noGrp="1"/>
          </p:cNvSpPr>
          <p:nvPr>
            <p:ph type="title"/>
          </p:nvPr>
        </p:nvSpPr>
        <p:spPr>
          <a:xfrm>
            <a:off x="1060847" y="1460386"/>
            <a:ext cx="3184800" cy="869100"/>
          </a:xfrm>
          <a:prstGeom prst="rect">
            <a:avLst/>
          </a:prstGeom>
          <a:noFill/>
          <a:ln>
            <a:noFill/>
          </a:ln>
        </p:spPr>
        <p:txBody>
          <a:bodyPr spcFirstLastPara="1" wrap="square" lIns="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6" name="Google Shape;556;p55"/>
          <p:cNvSpPr>
            <a:spLocks noGrp="1"/>
          </p:cNvSpPr>
          <p:nvPr>
            <p:ph type="pic" idx="2"/>
          </p:nvPr>
        </p:nvSpPr>
        <p:spPr>
          <a:xfrm>
            <a:off x="4407759" y="408383"/>
            <a:ext cx="4327800" cy="4326900"/>
          </a:xfrm>
          <a:prstGeom prst="rect">
            <a:avLst/>
          </a:prstGeom>
          <a:noFill/>
          <a:ln>
            <a:noFill/>
          </a:ln>
        </p:spPr>
      </p:sp>
      <p:sp>
        <p:nvSpPr>
          <p:cNvPr id="557" name="Google Shape;557;p55"/>
          <p:cNvSpPr txBox="1">
            <a:spLocks noGrp="1"/>
          </p:cNvSpPr>
          <p:nvPr>
            <p:ph type="body" idx="1"/>
          </p:nvPr>
        </p:nvSpPr>
        <p:spPr>
          <a:xfrm>
            <a:off x="1060847" y="2438400"/>
            <a:ext cx="3184800" cy="1240800"/>
          </a:xfrm>
          <a:prstGeom prst="rect">
            <a:avLst/>
          </a:prstGeom>
          <a:noFill/>
          <a:ln>
            <a:noFill/>
          </a:ln>
        </p:spPr>
        <p:txBody>
          <a:bodyPr spcFirstLastPara="1" wrap="square" lIns="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9 images blue banner">
  <p:cSld name="9 images blue banner">
    <p:spTree>
      <p:nvGrpSpPr>
        <p:cNvPr id="1"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61" name="Google Shape;561;p56"/>
          <p:cNvSpPr txBox="1">
            <a:spLocks noGrp="1"/>
          </p:cNvSpPr>
          <p:nvPr>
            <p:ph type="title"/>
          </p:nvPr>
        </p:nvSpPr>
        <p:spPr>
          <a:xfrm>
            <a:off x="1060847" y="1460386"/>
            <a:ext cx="3184800" cy="869100"/>
          </a:xfrm>
          <a:prstGeom prst="rect">
            <a:avLst/>
          </a:prstGeom>
          <a:noFill/>
          <a:ln>
            <a:noFill/>
          </a:ln>
        </p:spPr>
        <p:txBody>
          <a:bodyPr spcFirstLastPara="1" wrap="square" lIns="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2" name="Google Shape;562;p56"/>
          <p:cNvSpPr txBox="1">
            <a:spLocks noGrp="1"/>
          </p:cNvSpPr>
          <p:nvPr>
            <p:ph type="body" idx="1"/>
          </p:nvPr>
        </p:nvSpPr>
        <p:spPr>
          <a:xfrm>
            <a:off x="1060847" y="2438400"/>
            <a:ext cx="3184800" cy="1240800"/>
          </a:xfrm>
          <a:prstGeom prst="rect">
            <a:avLst/>
          </a:prstGeom>
          <a:noFill/>
          <a:ln>
            <a:noFill/>
          </a:ln>
        </p:spPr>
        <p:txBody>
          <a:bodyPr spcFirstLastPara="1" wrap="square" lIns="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63" name="Google Shape;563;p56"/>
          <p:cNvSpPr>
            <a:spLocks noGrp="1"/>
          </p:cNvSpPr>
          <p:nvPr>
            <p:ph type="pic" idx="2"/>
          </p:nvPr>
        </p:nvSpPr>
        <p:spPr>
          <a:xfrm>
            <a:off x="4407693" y="408384"/>
            <a:ext cx="1365900" cy="1365900"/>
          </a:xfrm>
          <a:prstGeom prst="rect">
            <a:avLst/>
          </a:prstGeom>
          <a:noFill/>
          <a:ln>
            <a:noFill/>
          </a:ln>
        </p:spPr>
      </p:sp>
      <p:sp>
        <p:nvSpPr>
          <p:cNvPr id="564" name="Google Shape;564;p56"/>
          <p:cNvSpPr>
            <a:spLocks noGrp="1"/>
          </p:cNvSpPr>
          <p:nvPr>
            <p:ph type="pic" idx="3"/>
          </p:nvPr>
        </p:nvSpPr>
        <p:spPr>
          <a:xfrm>
            <a:off x="5888661" y="408384"/>
            <a:ext cx="1365900" cy="1365900"/>
          </a:xfrm>
          <a:prstGeom prst="rect">
            <a:avLst/>
          </a:prstGeom>
          <a:noFill/>
          <a:ln>
            <a:noFill/>
          </a:ln>
        </p:spPr>
      </p:sp>
      <p:sp>
        <p:nvSpPr>
          <p:cNvPr id="565" name="Google Shape;565;p56"/>
          <p:cNvSpPr>
            <a:spLocks noGrp="1"/>
          </p:cNvSpPr>
          <p:nvPr>
            <p:ph type="pic" idx="4"/>
          </p:nvPr>
        </p:nvSpPr>
        <p:spPr>
          <a:xfrm>
            <a:off x="7369630" y="408383"/>
            <a:ext cx="1365900" cy="1365900"/>
          </a:xfrm>
          <a:prstGeom prst="rect">
            <a:avLst/>
          </a:prstGeom>
          <a:noFill/>
          <a:ln>
            <a:noFill/>
          </a:ln>
        </p:spPr>
      </p:sp>
      <p:sp>
        <p:nvSpPr>
          <p:cNvPr id="566" name="Google Shape;566;p56"/>
          <p:cNvSpPr>
            <a:spLocks noGrp="1"/>
          </p:cNvSpPr>
          <p:nvPr>
            <p:ph type="pic" idx="5"/>
          </p:nvPr>
        </p:nvSpPr>
        <p:spPr>
          <a:xfrm>
            <a:off x="4407693" y="1888163"/>
            <a:ext cx="1365900" cy="1365900"/>
          </a:xfrm>
          <a:prstGeom prst="rect">
            <a:avLst/>
          </a:prstGeom>
          <a:noFill/>
          <a:ln>
            <a:noFill/>
          </a:ln>
        </p:spPr>
      </p:sp>
      <p:sp>
        <p:nvSpPr>
          <p:cNvPr id="567" name="Google Shape;567;p56"/>
          <p:cNvSpPr>
            <a:spLocks noGrp="1"/>
          </p:cNvSpPr>
          <p:nvPr>
            <p:ph type="pic" idx="6"/>
          </p:nvPr>
        </p:nvSpPr>
        <p:spPr>
          <a:xfrm>
            <a:off x="5888661" y="1888163"/>
            <a:ext cx="1365900" cy="1365900"/>
          </a:xfrm>
          <a:prstGeom prst="rect">
            <a:avLst/>
          </a:prstGeom>
          <a:noFill/>
          <a:ln>
            <a:noFill/>
          </a:ln>
        </p:spPr>
      </p:sp>
      <p:sp>
        <p:nvSpPr>
          <p:cNvPr id="568" name="Google Shape;568;p56"/>
          <p:cNvSpPr>
            <a:spLocks noGrp="1"/>
          </p:cNvSpPr>
          <p:nvPr>
            <p:ph type="pic" idx="7"/>
          </p:nvPr>
        </p:nvSpPr>
        <p:spPr>
          <a:xfrm>
            <a:off x="7369630" y="1888161"/>
            <a:ext cx="1365900" cy="1365900"/>
          </a:xfrm>
          <a:prstGeom prst="rect">
            <a:avLst/>
          </a:prstGeom>
          <a:noFill/>
          <a:ln>
            <a:noFill/>
          </a:ln>
        </p:spPr>
      </p:sp>
      <p:sp>
        <p:nvSpPr>
          <p:cNvPr id="569" name="Google Shape;569;p56"/>
          <p:cNvSpPr>
            <a:spLocks noGrp="1"/>
          </p:cNvSpPr>
          <p:nvPr>
            <p:ph type="pic" idx="8"/>
          </p:nvPr>
        </p:nvSpPr>
        <p:spPr>
          <a:xfrm>
            <a:off x="4407693" y="3367941"/>
            <a:ext cx="1365900" cy="1365900"/>
          </a:xfrm>
          <a:prstGeom prst="rect">
            <a:avLst/>
          </a:prstGeom>
          <a:noFill/>
          <a:ln>
            <a:noFill/>
          </a:ln>
        </p:spPr>
      </p:sp>
      <p:sp>
        <p:nvSpPr>
          <p:cNvPr id="570" name="Google Shape;570;p56"/>
          <p:cNvSpPr>
            <a:spLocks noGrp="1"/>
          </p:cNvSpPr>
          <p:nvPr>
            <p:ph type="pic" idx="9"/>
          </p:nvPr>
        </p:nvSpPr>
        <p:spPr>
          <a:xfrm>
            <a:off x="5888661" y="3367941"/>
            <a:ext cx="1365900" cy="1365900"/>
          </a:xfrm>
          <a:prstGeom prst="rect">
            <a:avLst/>
          </a:prstGeom>
          <a:noFill/>
          <a:ln>
            <a:noFill/>
          </a:ln>
        </p:spPr>
      </p:sp>
      <p:sp>
        <p:nvSpPr>
          <p:cNvPr id="571" name="Google Shape;571;p56"/>
          <p:cNvSpPr>
            <a:spLocks noGrp="1"/>
          </p:cNvSpPr>
          <p:nvPr>
            <p:ph type="pic" idx="13"/>
          </p:nvPr>
        </p:nvSpPr>
        <p:spPr>
          <a:xfrm>
            <a:off x="7369630" y="3367939"/>
            <a:ext cx="1365900" cy="13659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eft blue, right image">
  <p:cSld name="Left blue, right image">
    <p:spTree>
      <p:nvGrpSpPr>
        <p:cNvPr id="1"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74" name="Google Shape;574;p57"/>
          <p:cNvSpPr>
            <a:spLocks noGrp="1"/>
          </p:cNvSpPr>
          <p:nvPr>
            <p:ph type="pic" idx="2"/>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76" name="Google Shape;576;p57"/>
          <p:cNvSpPr txBox="1">
            <a:spLocks noGrp="1"/>
          </p:cNvSpPr>
          <p:nvPr>
            <p:ph type="title"/>
          </p:nvPr>
        </p:nvSpPr>
        <p:spPr>
          <a:xfrm>
            <a:off x="2015888" y="931069"/>
            <a:ext cx="2897400" cy="12120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7" name="Google Shape;577;p57"/>
          <p:cNvSpPr txBox="1">
            <a:spLocks noGrp="1"/>
          </p:cNvSpPr>
          <p:nvPr>
            <p:ph type="body" idx="1"/>
          </p:nvPr>
        </p:nvSpPr>
        <p:spPr>
          <a:xfrm>
            <a:off x="2016224" y="2359126"/>
            <a:ext cx="2896800" cy="1830300"/>
          </a:xfrm>
          <a:prstGeom prst="rect">
            <a:avLst/>
          </a:prstGeom>
          <a:noFill/>
          <a:ln>
            <a:noFill/>
          </a:ln>
        </p:spPr>
        <p:txBody>
          <a:bodyPr spcFirstLastPara="1" wrap="square" lIns="0" tIns="0" rIns="0" bIns="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23850" algn="l">
              <a:lnSpc>
                <a:spcPct val="90000"/>
              </a:lnSpc>
              <a:spcBef>
                <a:spcPts val="400"/>
              </a:spcBef>
              <a:spcAft>
                <a:spcPts val="0"/>
              </a:spcAft>
              <a:buClr>
                <a:schemeClr val="lt1"/>
              </a:buClr>
              <a:buSzPts val="1500"/>
              <a:buChar char="•"/>
              <a:defRPr>
                <a:solidFill>
                  <a:schemeClr val="lt1"/>
                </a:solidFill>
              </a:defRPr>
            </a:lvl2pPr>
            <a:lvl3pPr marL="1371600" lvl="2" indent="-323850" algn="l">
              <a:lnSpc>
                <a:spcPct val="90000"/>
              </a:lnSpc>
              <a:spcBef>
                <a:spcPts val="400"/>
              </a:spcBef>
              <a:spcAft>
                <a:spcPts val="0"/>
              </a:spcAft>
              <a:buClr>
                <a:schemeClr val="lt1"/>
              </a:buClr>
              <a:buSzPts val="1500"/>
              <a:buChar char="•"/>
              <a:defRPr>
                <a:solidFill>
                  <a:schemeClr val="lt1"/>
                </a:solidFill>
              </a:defRPr>
            </a:lvl3pPr>
            <a:lvl4pPr marL="1828800" lvl="3" indent="-323850" algn="l">
              <a:lnSpc>
                <a:spcPct val="90000"/>
              </a:lnSpc>
              <a:spcBef>
                <a:spcPts val="400"/>
              </a:spcBef>
              <a:spcAft>
                <a:spcPts val="0"/>
              </a:spcAft>
              <a:buClr>
                <a:schemeClr val="lt1"/>
              </a:buClr>
              <a:buSzPts val="1500"/>
              <a:buChar char="•"/>
              <a:defRPr>
                <a:solidFill>
                  <a:schemeClr val="lt1"/>
                </a:solidFill>
              </a:defRPr>
            </a:lvl4pPr>
            <a:lvl5pPr marL="2286000" lvl="4" indent="-323850" algn="l">
              <a:lnSpc>
                <a:spcPct val="90000"/>
              </a:lnSpc>
              <a:spcBef>
                <a:spcPts val="400"/>
              </a:spcBef>
              <a:spcAft>
                <a:spcPts val="0"/>
              </a:spcAft>
              <a:buClr>
                <a:schemeClr val="lt1"/>
              </a:buClr>
              <a:buSzPts val="15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Blue overlay 1">
  <p:cSld name="Blue overlay 1">
    <p:spTree>
      <p:nvGrpSpPr>
        <p:cNvPr id="1" name="Shape 578"/>
        <p:cNvGrpSpPr/>
        <p:nvPr/>
      </p:nvGrpSpPr>
      <p:grpSpPr>
        <a:xfrm>
          <a:off x="0" y="0"/>
          <a:ext cx="0" cy="0"/>
          <a:chOff x="0" y="0"/>
          <a:chExt cx="0" cy="0"/>
        </a:xfrm>
      </p:grpSpPr>
      <p:sp>
        <p:nvSpPr>
          <p:cNvPr id="579" name="Google Shape;579;p58"/>
          <p:cNvSpPr>
            <a:spLocks noGrp="1"/>
          </p:cNvSpPr>
          <p:nvPr>
            <p:ph type="pic" idx="2"/>
          </p:nvPr>
        </p:nvSpPr>
        <p:spPr>
          <a:xfrm>
            <a:off x="1" y="-1"/>
            <a:ext cx="9144000" cy="5143500"/>
          </a:xfrm>
          <a:prstGeom prst="rect">
            <a:avLst/>
          </a:prstGeom>
          <a:noFill/>
          <a:ln>
            <a:noFill/>
          </a:ln>
        </p:spPr>
      </p:sp>
      <p:sp>
        <p:nvSpPr>
          <p:cNvPr id="580" name="Google Shape;580;p58"/>
          <p:cNvSpPr txBox="1">
            <a:spLocks noGrp="1"/>
          </p:cNvSpPr>
          <p:nvPr>
            <p:ph type="title"/>
          </p:nvPr>
        </p:nvSpPr>
        <p:spPr>
          <a:xfrm>
            <a:off x="0" y="-242887"/>
            <a:ext cx="4659000" cy="2057400"/>
          </a:xfrm>
          <a:prstGeom prst="rect">
            <a:avLst/>
          </a:prstGeom>
          <a:solidFill>
            <a:schemeClr val="accent1">
              <a:alpha val="69410"/>
            </a:schemeClr>
          </a:solidFill>
          <a:ln>
            <a:noFill/>
          </a:ln>
        </p:spPr>
        <p:txBody>
          <a:bodyPr spcFirstLastPara="1" wrap="square" lIns="20250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1" name="Google Shape;581;p58"/>
          <p:cNvSpPr txBox="1">
            <a:spLocks noGrp="1"/>
          </p:cNvSpPr>
          <p:nvPr>
            <p:ph type="body" idx="1"/>
          </p:nvPr>
        </p:nvSpPr>
        <p:spPr>
          <a:xfrm>
            <a:off x="0" y="1814513"/>
            <a:ext cx="4659000" cy="3329100"/>
          </a:xfrm>
          <a:prstGeom prst="rect">
            <a:avLst/>
          </a:prstGeom>
          <a:solidFill>
            <a:schemeClr val="accent1">
              <a:alpha val="69410"/>
            </a:schemeClr>
          </a:solidFill>
          <a:ln>
            <a:noFill/>
          </a:ln>
        </p:spPr>
        <p:txBody>
          <a:bodyPr spcFirstLastPara="1" wrap="square" lIns="20250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582" name="Google Shape;582;p58"/>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1 image blue banner">
  <p:cSld name="1_1 image blue banner">
    <p:spTree>
      <p:nvGrpSpPr>
        <p:cNvPr id="1"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85" name="Google Shape;585;p59"/>
          <p:cNvSpPr>
            <a:spLocks noGrp="1"/>
          </p:cNvSpPr>
          <p:nvPr>
            <p:ph type="pic" idx="2"/>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587" name="Google Shape;587;p59"/>
          <p:cNvSpPr txBox="1">
            <a:spLocks noGrp="1"/>
          </p:cNvSpPr>
          <p:nvPr>
            <p:ph type="title"/>
          </p:nvPr>
        </p:nvSpPr>
        <p:spPr>
          <a:xfrm>
            <a:off x="4114800" y="273844"/>
            <a:ext cx="48147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8" name="Google Shape;588;p59"/>
          <p:cNvSpPr txBox="1">
            <a:spLocks noGrp="1"/>
          </p:cNvSpPr>
          <p:nvPr>
            <p:ph type="body" idx="1"/>
          </p:nvPr>
        </p:nvSpPr>
        <p:spPr>
          <a:xfrm>
            <a:off x="4114800" y="2468337"/>
            <a:ext cx="4814700" cy="2266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Meet the Team 1">
  <p:cSld name="Meet the Team 1">
    <p:spTree>
      <p:nvGrpSpPr>
        <p:cNvPr id="1" name="Shape 589"/>
        <p:cNvGrpSpPr/>
        <p:nvPr/>
      </p:nvGrpSpPr>
      <p:grpSpPr>
        <a:xfrm>
          <a:off x="0" y="0"/>
          <a:ext cx="0" cy="0"/>
          <a:chOff x="0" y="0"/>
          <a:chExt cx="0" cy="0"/>
        </a:xfrm>
      </p:grpSpPr>
      <p:sp>
        <p:nvSpPr>
          <p:cNvPr id="590" name="Google Shape;590;p60"/>
          <p:cNvSpPr txBox="1">
            <a:spLocks noGrp="1"/>
          </p:cNvSpPr>
          <p:nvPr>
            <p:ph type="title"/>
          </p:nvPr>
        </p:nvSpPr>
        <p:spPr>
          <a:xfrm>
            <a:off x="371307" y="1259681"/>
            <a:ext cx="1679100" cy="2298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1" name="Google Shape;591;p60"/>
          <p:cNvSpPr>
            <a:spLocks noGrp="1"/>
          </p:cNvSpPr>
          <p:nvPr>
            <p:ph type="pic" idx="2"/>
          </p:nvPr>
        </p:nvSpPr>
        <p:spPr>
          <a:xfrm>
            <a:off x="2328704" y="1172767"/>
            <a:ext cx="2037600" cy="2347800"/>
          </a:xfrm>
          <a:prstGeom prst="rect">
            <a:avLst/>
          </a:prstGeom>
          <a:noFill/>
          <a:ln>
            <a:noFill/>
          </a:ln>
        </p:spPr>
      </p:sp>
      <p:sp>
        <p:nvSpPr>
          <p:cNvPr id="592" name="Google Shape;592;p60"/>
          <p:cNvSpPr>
            <a:spLocks noGrp="1"/>
          </p:cNvSpPr>
          <p:nvPr>
            <p:ph type="pic" idx="3"/>
          </p:nvPr>
        </p:nvSpPr>
        <p:spPr>
          <a:xfrm>
            <a:off x="4435425" y="1594247"/>
            <a:ext cx="2037600" cy="2347800"/>
          </a:xfrm>
          <a:prstGeom prst="rect">
            <a:avLst/>
          </a:prstGeom>
          <a:noFill/>
          <a:ln>
            <a:noFill/>
          </a:ln>
        </p:spPr>
      </p:sp>
      <p:sp>
        <p:nvSpPr>
          <p:cNvPr id="593" name="Google Shape;593;p60"/>
          <p:cNvSpPr>
            <a:spLocks noGrp="1"/>
          </p:cNvSpPr>
          <p:nvPr>
            <p:ph type="pic" idx="4"/>
          </p:nvPr>
        </p:nvSpPr>
        <p:spPr>
          <a:xfrm>
            <a:off x="6546776" y="1172767"/>
            <a:ext cx="2037600" cy="2347800"/>
          </a:xfrm>
          <a:prstGeom prst="rect">
            <a:avLst/>
          </a:prstGeom>
          <a:noFill/>
          <a:ln>
            <a:noFill/>
          </a:ln>
        </p:spPr>
      </p:sp>
      <p:sp>
        <p:nvSpPr>
          <p:cNvPr id="594" name="Google Shape;594;p60"/>
          <p:cNvSpPr txBox="1">
            <a:spLocks noGrp="1"/>
          </p:cNvSpPr>
          <p:nvPr>
            <p:ph type="body" idx="1"/>
          </p:nvPr>
        </p:nvSpPr>
        <p:spPr>
          <a:xfrm>
            <a:off x="4434705" y="1259681"/>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5" name="Google Shape;595;p60"/>
          <p:cNvSpPr txBox="1">
            <a:spLocks noGrp="1"/>
          </p:cNvSpPr>
          <p:nvPr>
            <p:ph type="body" idx="5"/>
          </p:nvPr>
        </p:nvSpPr>
        <p:spPr>
          <a:xfrm>
            <a:off x="4434705" y="178594"/>
            <a:ext cx="2038200" cy="10152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6" name="Google Shape;596;p60"/>
          <p:cNvSpPr txBox="1">
            <a:spLocks noGrp="1"/>
          </p:cNvSpPr>
          <p:nvPr>
            <p:ph type="body" idx="6"/>
          </p:nvPr>
        </p:nvSpPr>
        <p:spPr>
          <a:xfrm>
            <a:off x="2327984" y="3583781"/>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7" name="Google Shape;597;p60"/>
          <p:cNvSpPr txBox="1">
            <a:spLocks noGrp="1"/>
          </p:cNvSpPr>
          <p:nvPr>
            <p:ph type="body" idx="7"/>
          </p:nvPr>
        </p:nvSpPr>
        <p:spPr>
          <a:xfrm>
            <a:off x="2327984" y="3915555"/>
            <a:ext cx="2038200" cy="10152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8" name="Google Shape;598;p60"/>
          <p:cNvSpPr txBox="1">
            <a:spLocks noGrp="1"/>
          </p:cNvSpPr>
          <p:nvPr>
            <p:ph type="body" idx="8"/>
          </p:nvPr>
        </p:nvSpPr>
        <p:spPr>
          <a:xfrm>
            <a:off x="6546056" y="3581400"/>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9" name="Google Shape;599;p60"/>
          <p:cNvSpPr txBox="1">
            <a:spLocks noGrp="1"/>
          </p:cNvSpPr>
          <p:nvPr>
            <p:ph type="body" idx="9"/>
          </p:nvPr>
        </p:nvSpPr>
        <p:spPr>
          <a:xfrm>
            <a:off x="6546056" y="3913174"/>
            <a:ext cx="2038200" cy="10152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Meet the Team 2">
  <p:cSld name="Meet the Team 2">
    <p:spTree>
      <p:nvGrpSpPr>
        <p:cNvPr id="1"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02" name="Google Shape;602;p61"/>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03" name="Google Shape;603;p61"/>
          <p:cNvSpPr>
            <a:spLocks noGrp="1"/>
          </p:cNvSpPr>
          <p:nvPr>
            <p:ph type="pic" idx="2"/>
          </p:nvPr>
        </p:nvSpPr>
        <p:spPr>
          <a:xfrm>
            <a:off x="649281" y="1042986"/>
            <a:ext cx="1875900" cy="2200200"/>
          </a:xfrm>
          <a:prstGeom prst="rect">
            <a:avLst/>
          </a:prstGeom>
          <a:noFill/>
          <a:ln w="50800" cap="flat" cmpd="sng">
            <a:solidFill>
              <a:schemeClr val="lt1"/>
            </a:solidFill>
            <a:prstDash val="solid"/>
            <a:miter lim="800000"/>
            <a:headEnd type="none" w="sm" len="sm"/>
            <a:tailEnd type="none" w="sm" len="sm"/>
          </a:ln>
        </p:spPr>
      </p:sp>
      <p:sp>
        <p:nvSpPr>
          <p:cNvPr id="604" name="Google Shape;604;p61"/>
          <p:cNvSpPr>
            <a:spLocks noGrp="1"/>
          </p:cNvSpPr>
          <p:nvPr>
            <p:ph type="pic" idx="3"/>
          </p:nvPr>
        </p:nvSpPr>
        <p:spPr>
          <a:xfrm>
            <a:off x="2638927" y="1874042"/>
            <a:ext cx="1875900" cy="2200200"/>
          </a:xfrm>
          <a:prstGeom prst="rect">
            <a:avLst/>
          </a:prstGeom>
          <a:noFill/>
          <a:ln w="50800" cap="flat" cmpd="sng">
            <a:solidFill>
              <a:schemeClr val="lt1"/>
            </a:solidFill>
            <a:prstDash val="solid"/>
            <a:miter lim="800000"/>
            <a:headEnd type="none" w="sm" len="sm"/>
            <a:tailEnd type="none" w="sm" len="sm"/>
          </a:ln>
        </p:spPr>
      </p:sp>
      <p:sp>
        <p:nvSpPr>
          <p:cNvPr id="605" name="Google Shape;605;p61"/>
          <p:cNvSpPr>
            <a:spLocks noGrp="1"/>
          </p:cNvSpPr>
          <p:nvPr>
            <p:ph type="pic" idx="4"/>
          </p:nvPr>
        </p:nvSpPr>
        <p:spPr>
          <a:xfrm>
            <a:off x="4628573" y="1042986"/>
            <a:ext cx="1875900" cy="2200200"/>
          </a:xfrm>
          <a:prstGeom prst="rect">
            <a:avLst/>
          </a:prstGeom>
          <a:noFill/>
          <a:ln w="50800" cap="flat" cmpd="sng">
            <a:solidFill>
              <a:schemeClr val="lt1"/>
            </a:solidFill>
            <a:prstDash val="solid"/>
            <a:miter lim="800000"/>
            <a:headEnd type="none" w="sm" len="sm"/>
            <a:tailEnd type="none" w="sm" len="sm"/>
          </a:ln>
        </p:spPr>
      </p:sp>
      <p:sp>
        <p:nvSpPr>
          <p:cNvPr id="606" name="Google Shape;606;p61"/>
          <p:cNvSpPr>
            <a:spLocks noGrp="1"/>
          </p:cNvSpPr>
          <p:nvPr>
            <p:ph type="pic" idx="5"/>
          </p:nvPr>
        </p:nvSpPr>
        <p:spPr>
          <a:xfrm>
            <a:off x="6618219" y="1874042"/>
            <a:ext cx="1875900" cy="2200200"/>
          </a:xfrm>
          <a:prstGeom prst="rect">
            <a:avLst/>
          </a:prstGeom>
          <a:noFill/>
          <a:ln w="50800" cap="flat" cmpd="sng">
            <a:solidFill>
              <a:schemeClr val="lt1"/>
            </a:solidFill>
            <a:prstDash val="solid"/>
            <a:miter lim="800000"/>
            <a:headEnd type="none" w="sm" len="sm"/>
            <a:tailEnd type="none" w="sm" len="sm"/>
          </a:ln>
        </p:spPr>
      </p:sp>
      <p:sp>
        <p:nvSpPr>
          <p:cNvPr id="607" name="Google Shape;607;p61"/>
          <p:cNvSpPr txBox="1">
            <a:spLocks noGrp="1"/>
          </p:cNvSpPr>
          <p:nvPr>
            <p:ph type="body" idx="1"/>
          </p:nvPr>
        </p:nvSpPr>
        <p:spPr>
          <a:xfrm>
            <a:off x="630065" y="333814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8" name="Google Shape;608;p61"/>
          <p:cNvSpPr txBox="1">
            <a:spLocks noGrp="1"/>
          </p:cNvSpPr>
          <p:nvPr>
            <p:ph type="body" idx="6"/>
          </p:nvPr>
        </p:nvSpPr>
        <p:spPr>
          <a:xfrm>
            <a:off x="630065" y="366991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9" name="Google Shape;609;p61"/>
          <p:cNvSpPr txBox="1">
            <a:spLocks noGrp="1"/>
          </p:cNvSpPr>
          <p:nvPr>
            <p:ph type="body" idx="7"/>
          </p:nvPr>
        </p:nvSpPr>
        <p:spPr>
          <a:xfrm>
            <a:off x="2613360" y="415729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0" name="Google Shape;610;p61"/>
          <p:cNvSpPr txBox="1">
            <a:spLocks noGrp="1"/>
          </p:cNvSpPr>
          <p:nvPr>
            <p:ph type="body" idx="8"/>
          </p:nvPr>
        </p:nvSpPr>
        <p:spPr>
          <a:xfrm>
            <a:off x="2613360" y="448906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1" name="Google Shape;611;p61"/>
          <p:cNvSpPr txBox="1">
            <a:spLocks noGrp="1"/>
          </p:cNvSpPr>
          <p:nvPr>
            <p:ph type="body" idx="9"/>
          </p:nvPr>
        </p:nvSpPr>
        <p:spPr>
          <a:xfrm>
            <a:off x="4620469" y="333814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2" name="Google Shape;612;p61"/>
          <p:cNvSpPr txBox="1">
            <a:spLocks noGrp="1"/>
          </p:cNvSpPr>
          <p:nvPr>
            <p:ph type="body" idx="13"/>
          </p:nvPr>
        </p:nvSpPr>
        <p:spPr>
          <a:xfrm>
            <a:off x="4620469" y="366991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3" name="Google Shape;613;p61"/>
          <p:cNvSpPr txBox="1">
            <a:spLocks noGrp="1"/>
          </p:cNvSpPr>
          <p:nvPr>
            <p:ph type="body" idx="14"/>
          </p:nvPr>
        </p:nvSpPr>
        <p:spPr>
          <a:xfrm>
            <a:off x="6603764" y="415729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4" name="Google Shape;614;p61"/>
          <p:cNvSpPr txBox="1">
            <a:spLocks noGrp="1"/>
          </p:cNvSpPr>
          <p:nvPr>
            <p:ph type="body" idx="15"/>
          </p:nvPr>
        </p:nvSpPr>
        <p:spPr>
          <a:xfrm>
            <a:off x="6603764" y="448906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eet the Team 3">
  <p:cSld name="Meet the Team 3">
    <p:spTree>
      <p:nvGrpSpPr>
        <p:cNvPr id="1"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17" name="Google Shape;617;p62"/>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8" name="Google Shape;618;p62"/>
          <p:cNvSpPr>
            <a:spLocks noGrp="1"/>
          </p:cNvSpPr>
          <p:nvPr>
            <p:ph type="pic" idx="2"/>
          </p:nvPr>
        </p:nvSpPr>
        <p:spPr>
          <a:xfrm>
            <a:off x="520994"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19" name="Google Shape;619;p62"/>
          <p:cNvSpPr>
            <a:spLocks noGrp="1"/>
          </p:cNvSpPr>
          <p:nvPr>
            <p:ph type="pic" idx="3"/>
          </p:nvPr>
        </p:nvSpPr>
        <p:spPr>
          <a:xfrm>
            <a:off x="2114425" y="1874042"/>
            <a:ext cx="1485600" cy="2200200"/>
          </a:xfrm>
          <a:prstGeom prst="rect">
            <a:avLst/>
          </a:prstGeom>
          <a:noFill/>
          <a:ln w="50800" cap="flat" cmpd="sng">
            <a:solidFill>
              <a:schemeClr val="lt1"/>
            </a:solidFill>
            <a:prstDash val="solid"/>
            <a:miter lim="800000"/>
            <a:headEnd type="none" w="sm" len="sm"/>
            <a:tailEnd type="none" w="sm" len="sm"/>
          </a:ln>
        </p:spPr>
      </p:sp>
      <p:sp>
        <p:nvSpPr>
          <p:cNvPr id="620" name="Google Shape;620;p62"/>
          <p:cNvSpPr>
            <a:spLocks noGrp="1"/>
          </p:cNvSpPr>
          <p:nvPr>
            <p:ph type="pic" idx="4"/>
          </p:nvPr>
        </p:nvSpPr>
        <p:spPr>
          <a:xfrm>
            <a:off x="3707857"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21" name="Google Shape;621;p62"/>
          <p:cNvSpPr>
            <a:spLocks noGrp="1"/>
          </p:cNvSpPr>
          <p:nvPr>
            <p:ph type="pic" idx="5"/>
          </p:nvPr>
        </p:nvSpPr>
        <p:spPr>
          <a:xfrm>
            <a:off x="5301288" y="1874042"/>
            <a:ext cx="1485600" cy="2200200"/>
          </a:xfrm>
          <a:prstGeom prst="rect">
            <a:avLst/>
          </a:prstGeom>
          <a:noFill/>
          <a:ln w="50800" cap="flat" cmpd="sng">
            <a:solidFill>
              <a:schemeClr val="lt1"/>
            </a:solidFill>
            <a:prstDash val="solid"/>
            <a:miter lim="800000"/>
            <a:headEnd type="none" w="sm" len="sm"/>
            <a:tailEnd type="none" w="sm" len="sm"/>
          </a:ln>
        </p:spPr>
      </p:sp>
      <p:sp>
        <p:nvSpPr>
          <p:cNvPr id="622" name="Google Shape;622;p62"/>
          <p:cNvSpPr txBox="1">
            <a:spLocks noGrp="1"/>
          </p:cNvSpPr>
          <p:nvPr>
            <p:ph type="body" idx="1"/>
          </p:nvPr>
        </p:nvSpPr>
        <p:spPr>
          <a:xfrm>
            <a:off x="520994" y="3338143"/>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3" name="Google Shape;623;p62"/>
          <p:cNvSpPr txBox="1">
            <a:spLocks noGrp="1"/>
          </p:cNvSpPr>
          <p:nvPr>
            <p:ph type="body" idx="6"/>
          </p:nvPr>
        </p:nvSpPr>
        <p:spPr>
          <a:xfrm>
            <a:off x="520994" y="3883819"/>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4" name="Google Shape;624;p62"/>
          <p:cNvSpPr>
            <a:spLocks noGrp="1"/>
          </p:cNvSpPr>
          <p:nvPr>
            <p:ph type="pic" idx="7"/>
          </p:nvPr>
        </p:nvSpPr>
        <p:spPr>
          <a:xfrm>
            <a:off x="6895655"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25" name="Google Shape;625;p62"/>
          <p:cNvSpPr txBox="1">
            <a:spLocks noGrp="1"/>
          </p:cNvSpPr>
          <p:nvPr>
            <p:ph type="body" idx="8"/>
          </p:nvPr>
        </p:nvSpPr>
        <p:spPr>
          <a:xfrm>
            <a:off x="2132467" y="4166817"/>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6" name="Google Shape;626;p62"/>
          <p:cNvSpPr txBox="1">
            <a:spLocks noGrp="1"/>
          </p:cNvSpPr>
          <p:nvPr>
            <p:ph type="body" idx="9"/>
          </p:nvPr>
        </p:nvSpPr>
        <p:spPr>
          <a:xfrm>
            <a:off x="2132467" y="4712493"/>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7" name="Google Shape;627;p62"/>
          <p:cNvSpPr txBox="1">
            <a:spLocks noGrp="1"/>
          </p:cNvSpPr>
          <p:nvPr>
            <p:ph type="body" idx="13"/>
          </p:nvPr>
        </p:nvSpPr>
        <p:spPr>
          <a:xfrm>
            <a:off x="3724723" y="3261943"/>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8" name="Google Shape;628;p62"/>
          <p:cNvSpPr txBox="1">
            <a:spLocks noGrp="1"/>
          </p:cNvSpPr>
          <p:nvPr>
            <p:ph type="body" idx="14"/>
          </p:nvPr>
        </p:nvSpPr>
        <p:spPr>
          <a:xfrm>
            <a:off x="3724723" y="3807619"/>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9" name="Google Shape;629;p62"/>
          <p:cNvSpPr txBox="1">
            <a:spLocks noGrp="1"/>
          </p:cNvSpPr>
          <p:nvPr>
            <p:ph type="body" idx="15"/>
          </p:nvPr>
        </p:nvSpPr>
        <p:spPr>
          <a:xfrm>
            <a:off x="5306093" y="4166817"/>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0" name="Google Shape;630;p62"/>
          <p:cNvSpPr txBox="1">
            <a:spLocks noGrp="1"/>
          </p:cNvSpPr>
          <p:nvPr>
            <p:ph type="body" idx="16"/>
          </p:nvPr>
        </p:nvSpPr>
        <p:spPr>
          <a:xfrm>
            <a:off x="5306093" y="4712493"/>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1" name="Google Shape;631;p62"/>
          <p:cNvSpPr txBox="1">
            <a:spLocks noGrp="1"/>
          </p:cNvSpPr>
          <p:nvPr>
            <p:ph type="body" idx="17"/>
          </p:nvPr>
        </p:nvSpPr>
        <p:spPr>
          <a:xfrm>
            <a:off x="6895655" y="3262312"/>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2" name="Google Shape;632;p62"/>
          <p:cNvSpPr txBox="1">
            <a:spLocks noGrp="1"/>
          </p:cNvSpPr>
          <p:nvPr>
            <p:ph type="body" idx="18"/>
          </p:nvPr>
        </p:nvSpPr>
        <p:spPr>
          <a:xfrm>
            <a:off x="6895655" y="3807988"/>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Meet the Team 4">
  <p:cSld name="1_Meet the Team 4">
    <p:spTree>
      <p:nvGrpSpPr>
        <p:cNvPr id="1"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36" name="Google Shape;636;p63"/>
          <p:cNvSpPr txBox="1">
            <a:spLocks noGrp="1"/>
          </p:cNvSpPr>
          <p:nvPr>
            <p:ph type="body" idx="1"/>
          </p:nvPr>
        </p:nvSpPr>
        <p:spPr>
          <a:xfrm>
            <a:off x="614868"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7" name="Google Shape;637;p63"/>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38" name="Google Shape;638;p63"/>
          <p:cNvSpPr>
            <a:spLocks noGrp="1"/>
          </p:cNvSpPr>
          <p:nvPr>
            <p:ph type="pic" idx="2"/>
          </p:nvPr>
        </p:nvSpPr>
        <p:spPr>
          <a:xfrm>
            <a:off x="655838" y="1223963"/>
            <a:ext cx="1454400" cy="1378200"/>
          </a:xfrm>
          <a:prstGeom prst="rect">
            <a:avLst/>
          </a:prstGeom>
          <a:solidFill>
            <a:schemeClr val="lt1"/>
          </a:solidFill>
          <a:ln>
            <a:noFill/>
          </a:ln>
        </p:spPr>
      </p:sp>
      <p:sp>
        <p:nvSpPr>
          <p:cNvPr id="639" name="Google Shape;639;p63"/>
          <p:cNvSpPr txBox="1">
            <a:spLocks noGrp="1"/>
          </p:cNvSpPr>
          <p:nvPr>
            <p:ph type="body" idx="3"/>
          </p:nvPr>
        </p:nvSpPr>
        <p:spPr>
          <a:xfrm>
            <a:off x="613576"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0" name="Google Shape;640;p63"/>
          <p:cNvSpPr txBox="1">
            <a:spLocks noGrp="1"/>
          </p:cNvSpPr>
          <p:nvPr>
            <p:ph type="body" idx="4"/>
          </p:nvPr>
        </p:nvSpPr>
        <p:spPr>
          <a:xfrm>
            <a:off x="2202199"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1" name="Google Shape;641;p63"/>
          <p:cNvSpPr>
            <a:spLocks noGrp="1"/>
          </p:cNvSpPr>
          <p:nvPr>
            <p:ph type="pic" idx="5"/>
          </p:nvPr>
        </p:nvSpPr>
        <p:spPr>
          <a:xfrm>
            <a:off x="2243168" y="1223963"/>
            <a:ext cx="1454400" cy="1378200"/>
          </a:xfrm>
          <a:prstGeom prst="rect">
            <a:avLst/>
          </a:prstGeom>
          <a:solidFill>
            <a:schemeClr val="lt1"/>
          </a:solidFill>
          <a:ln>
            <a:noFill/>
          </a:ln>
        </p:spPr>
      </p:sp>
      <p:sp>
        <p:nvSpPr>
          <p:cNvPr id="642" name="Google Shape;642;p63"/>
          <p:cNvSpPr txBox="1">
            <a:spLocks noGrp="1"/>
          </p:cNvSpPr>
          <p:nvPr>
            <p:ph type="body" idx="6"/>
          </p:nvPr>
        </p:nvSpPr>
        <p:spPr>
          <a:xfrm>
            <a:off x="2200907"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3" name="Google Shape;643;p63"/>
          <p:cNvSpPr txBox="1">
            <a:spLocks noGrp="1"/>
          </p:cNvSpPr>
          <p:nvPr>
            <p:ph type="body" idx="7"/>
          </p:nvPr>
        </p:nvSpPr>
        <p:spPr>
          <a:xfrm>
            <a:off x="3789530"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4" name="Google Shape;644;p63"/>
          <p:cNvSpPr>
            <a:spLocks noGrp="1"/>
          </p:cNvSpPr>
          <p:nvPr>
            <p:ph type="pic" idx="8"/>
          </p:nvPr>
        </p:nvSpPr>
        <p:spPr>
          <a:xfrm>
            <a:off x="3830499" y="1223963"/>
            <a:ext cx="1454400" cy="1378200"/>
          </a:xfrm>
          <a:prstGeom prst="rect">
            <a:avLst/>
          </a:prstGeom>
          <a:solidFill>
            <a:schemeClr val="lt1"/>
          </a:solidFill>
          <a:ln>
            <a:noFill/>
          </a:ln>
        </p:spPr>
      </p:sp>
      <p:sp>
        <p:nvSpPr>
          <p:cNvPr id="645" name="Google Shape;645;p63"/>
          <p:cNvSpPr txBox="1">
            <a:spLocks noGrp="1"/>
          </p:cNvSpPr>
          <p:nvPr>
            <p:ph type="body" idx="9"/>
          </p:nvPr>
        </p:nvSpPr>
        <p:spPr>
          <a:xfrm>
            <a:off x="3788237"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6" name="Google Shape;646;p63"/>
          <p:cNvSpPr txBox="1">
            <a:spLocks noGrp="1"/>
          </p:cNvSpPr>
          <p:nvPr>
            <p:ph type="body" idx="13"/>
          </p:nvPr>
        </p:nvSpPr>
        <p:spPr>
          <a:xfrm>
            <a:off x="5376860"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7" name="Google Shape;647;p63"/>
          <p:cNvSpPr>
            <a:spLocks noGrp="1"/>
          </p:cNvSpPr>
          <p:nvPr>
            <p:ph type="pic" idx="14"/>
          </p:nvPr>
        </p:nvSpPr>
        <p:spPr>
          <a:xfrm>
            <a:off x="5417830" y="1223963"/>
            <a:ext cx="1454400" cy="1378200"/>
          </a:xfrm>
          <a:prstGeom prst="rect">
            <a:avLst/>
          </a:prstGeom>
          <a:solidFill>
            <a:schemeClr val="lt1"/>
          </a:solidFill>
          <a:ln>
            <a:noFill/>
          </a:ln>
        </p:spPr>
      </p:sp>
      <p:sp>
        <p:nvSpPr>
          <p:cNvPr id="648" name="Google Shape;648;p63"/>
          <p:cNvSpPr txBox="1">
            <a:spLocks noGrp="1"/>
          </p:cNvSpPr>
          <p:nvPr>
            <p:ph type="body" idx="15"/>
          </p:nvPr>
        </p:nvSpPr>
        <p:spPr>
          <a:xfrm>
            <a:off x="5375568"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9" name="Google Shape;649;p63"/>
          <p:cNvSpPr txBox="1">
            <a:spLocks noGrp="1"/>
          </p:cNvSpPr>
          <p:nvPr>
            <p:ph type="body" idx="16"/>
          </p:nvPr>
        </p:nvSpPr>
        <p:spPr>
          <a:xfrm>
            <a:off x="6964191"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0" name="Google Shape;650;p63"/>
          <p:cNvSpPr>
            <a:spLocks noGrp="1"/>
          </p:cNvSpPr>
          <p:nvPr>
            <p:ph type="pic" idx="17"/>
          </p:nvPr>
        </p:nvSpPr>
        <p:spPr>
          <a:xfrm>
            <a:off x="7005161" y="1223963"/>
            <a:ext cx="1454400" cy="1378200"/>
          </a:xfrm>
          <a:prstGeom prst="rect">
            <a:avLst/>
          </a:prstGeom>
          <a:solidFill>
            <a:schemeClr val="lt1"/>
          </a:solidFill>
          <a:ln>
            <a:noFill/>
          </a:ln>
        </p:spPr>
      </p:sp>
      <p:sp>
        <p:nvSpPr>
          <p:cNvPr id="651" name="Google Shape;651;p63"/>
          <p:cNvSpPr txBox="1">
            <a:spLocks noGrp="1"/>
          </p:cNvSpPr>
          <p:nvPr>
            <p:ph type="body" idx="18"/>
          </p:nvPr>
        </p:nvSpPr>
        <p:spPr>
          <a:xfrm>
            <a:off x="6962899"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2" name="Google Shape;652;p63"/>
          <p:cNvSpPr txBox="1">
            <a:spLocks noGrp="1"/>
          </p:cNvSpPr>
          <p:nvPr>
            <p:ph type="body" idx="19"/>
          </p:nvPr>
        </p:nvSpPr>
        <p:spPr>
          <a:xfrm>
            <a:off x="614868"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3" name="Google Shape;653;p63"/>
          <p:cNvSpPr>
            <a:spLocks noGrp="1"/>
          </p:cNvSpPr>
          <p:nvPr>
            <p:ph type="pic" idx="20"/>
          </p:nvPr>
        </p:nvSpPr>
        <p:spPr>
          <a:xfrm>
            <a:off x="655838" y="3161155"/>
            <a:ext cx="1454400" cy="1378200"/>
          </a:xfrm>
          <a:prstGeom prst="rect">
            <a:avLst/>
          </a:prstGeom>
          <a:solidFill>
            <a:schemeClr val="lt1"/>
          </a:solidFill>
          <a:ln>
            <a:noFill/>
          </a:ln>
        </p:spPr>
      </p:sp>
      <p:sp>
        <p:nvSpPr>
          <p:cNvPr id="654" name="Google Shape;654;p63"/>
          <p:cNvSpPr txBox="1">
            <a:spLocks noGrp="1"/>
          </p:cNvSpPr>
          <p:nvPr>
            <p:ph type="body" idx="21"/>
          </p:nvPr>
        </p:nvSpPr>
        <p:spPr>
          <a:xfrm>
            <a:off x="613576"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5" name="Google Shape;655;p63"/>
          <p:cNvSpPr txBox="1">
            <a:spLocks noGrp="1"/>
          </p:cNvSpPr>
          <p:nvPr>
            <p:ph type="body" idx="22"/>
          </p:nvPr>
        </p:nvSpPr>
        <p:spPr>
          <a:xfrm>
            <a:off x="2202199"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6" name="Google Shape;656;p63"/>
          <p:cNvSpPr>
            <a:spLocks noGrp="1"/>
          </p:cNvSpPr>
          <p:nvPr>
            <p:ph type="pic" idx="23"/>
          </p:nvPr>
        </p:nvSpPr>
        <p:spPr>
          <a:xfrm>
            <a:off x="2243168" y="3161155"/>
            <a:ext cx="1454400" cy="1378200"/>
          </a:xfrm>
          <a:prstGeom prst="rect">
            <a:avLst/>
          </a:prstGeom>
          <a:solidFill>
            <a:schemeClr val="lt1"/>
          </a:solidFill>
          <a:ln>
            <a:noFill/>
          </a:ln>
        </p:spPr>
      </p:sp>
      <p:sp>
        <p:nvSpPr>
          <p:cNvPr id="657" name="Google Shape;657;p63"/>
          <p:cNvSpPr txBox="1">
            <a:spLocks noGrp="1"/>
          </p:cNvSpPr>
          <p:nvPr>
            <p:ph type="body" idx="24"/>
          </p:nvPr>
        </p:nvSpPr>
        <p:spPr>
          <a:xfrm>
            <a:off x="2200907"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8" name="Google Shape;658;p63"/>
          <p:cNvSpPr txBox="1">
            <a:spLocks noGrp="1"/>
          </p:cNvSpPr>
          <p:nvPr>
            <p:ph type="body" idx="25"/>
          </p:nvPr>
        </p:nvSpPr>
        <p:spPr>
          <a:xfrm>
            <a:off x="3789530"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9" name="Google Shape;659;p63"/>
          <p:cNvSpPr>
            <a:spLocks noGrp="1"/>
          </p:cNvSpPr>
          <p:nvPr>
            <p:ph type="pic" idx="26"/>
          </p:nvPr>
        </p:nvSpPr>
        <p:spPr>
          <a:xfrm>
            <a:off x="3830499" y="3161155"/>
            <a:ext cx="1454400" cy="1378200"/>
          </a:xfrm>
          <a:prstGeom prst="rect">
            <a:avLst/>
          </a:prstGeom>
          <a:solidFill>
            <a:schemeClr val="lt1"/>
          </a:solidFill>
          <a:ln>
            <a:noFill/>
          </a:ln>
        </p:spPr>
      </p:sp>
      <p:sp>
        <p:nvSpPr>
          <p:cNvPr id="660" name="Google Shape;660;p63"/>
          <p:cNvSpPr txBox="1">
            <a:spLocks noGrp="1"/>
          </p:cNvSpPr>
          <p:nvPr>
            <p:ph type="body" idx="27"/>
          </p:nvPr>
        </p:nvSpPr>
        <p:spPr>
          <a:xfrm>
            <a:off x="3788237"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1" name="Google Shape;661;p63"/>
          <p:cNvSpPr txBox="1">
            <a:spLocks noGrp="1"/>
          </p:cNvSpPr>
          <p:nvPr>
            <p:ph type="body" idx="28"/>
          </p:nvPr>
        </p:nvSpPr>
        <p:spPr>
          <a:xfrm>
            <a:off x="5376860"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2" name="Google Shape;662;p63"/>
          <p:cNvSpPr>
            <a:spLocks noGrp="1"/>
          </p:cNvSpPr>
          <p:nvPr>
            <p:ph type="pic" idx="29"/>
          </p:nvPr>
        </p:nvSpPr>
        <p:spPr>
          <a:xfrm>
            <a:off x="5417830" y="3161155"/>
            <a:ext cx="1454400" cy="1378200"/>
          </a:xfrm>
          <a:prstGeom prst="rect">
            <a:avLst/>
          </a:prstGeom>
          <a:solidFill>
            <a:schemeClr val="lt1"/>
          </a:solidFill>
          <a:ln>
            <a:noFill/>
          </a:ln>
        </p:spPr>
      </p:sp>
      <p:sp>
        <p:nvSpPr>
          <p:cNvPr id="663" name="Google Shape;663;p63"/>
          <p:cNvSpPr txBox="1">
            <a:spLocks noGrp="1"/>
          </p:cNvSpPr>
          <p:nvPr>
            <p:ph type="body" idx="30"/>
          </p:nvPr>
        </p:nvSpPr>
        <p:spPr>
          <a:xfrm>
            <a:off x="5375568"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4" name="Google Shape;664;p63"/>
          <p:cNvSpPr txBox="1">
            <a:spLocks noGrp="1"/>
          </p:cNvSpPr>
          <p:nvPr>
            <p:ph type="body" idx="31"/>
          </p:nvPr>
        </p:nvSpPr>
        <p:spPr>
          <a:xfrm>
            <a:off x="6964191"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5" name="Google Shape;665;p63"/>
          <p:cNvSpPr>
            <a:spLocks noGrp="1"/>
          </p:cNvSpPr>
          <p:nvPr>
            <p:ph type="pic" idx="32"/>
          </p:nvPr>
        </p:nvSpPr>
        <p:spPr>
          <a:xfrm>
            <a:off x="7005161" y="3161155"/>
            <a:ext cx="1454400" cy="1378200"/>
          </a:xfrm>
          <a:prstGeom prst="rect">
            <a:avLst/>
          </a:prstGeom>
          <a:solidFill>
            <a:schemeClr val="lt1"/>
          </a:solidFill>
          <a:ln>
            <a:noFill/>
          </a:ln>
        </p:spPr>
      </p:sp>
      <p:sp>
        <p:nvSpPr>
          <p:cNvPr id="666" name="Google Shape;666;p63"/>
          <p:cNvSpPr txBox="1">
            <a:spLocks noGrp="1"/>
          </p:cNvSpPr>
          <p:nvPr>
            <p:ph type="body" idx="33"/>
          </p:nvPr>
        </p:nvSpPr>
        <p:spPr>
          <a:xfrm>
            <a:off x="6962899"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2x data &amp; message">
  <p:cSld name="2x data &amp; message">
    <p:spTree>
      <p:nvGrpSpPr>
        <p:cNvPr id="1"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70" name="Google Shape;670;p64"/>
          <p:cNvSpPr txBox="1">
            <a:spLocks noGrp="1"/>
          </p:cNvSpPr>
          <p:nvPr>
            <p:ph type="body" idx="1"/>
          </p:nvPr>
        </p:nvSpPr>
        <p:spPr>
          <a:xfrm>
            <a:off x="4802288" y="2555925"/>
            <a:ext cx="4141800" cy="2179200"/>
          </a:xfrm>
          <a:prstGeom prst="rect">
            <a:avLst/>
          </a:prstGeom>
          <a:no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1" name="Google Shape;671;p64"/>
          <p:cNvSpPr txBox="1">
            <a:spLocks noGrp="1"/>
          </p:cNvSpPr>
          <p:nvPr>
            <p:ph type="body" idx="2"/>
          </p:nvPr>
        </p:nvSpPr>
        <p:spPr>
          <a:xfrm>
            <a:off x="675084" y="674782"/>
            <a:ext cx="3217200" cy="1002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2" name="Google Shape;672;p64"/>
          <p:cNvSpPr txBox="1">
            <a:spLocks noGrp="1"/>
          </p:cNvSpPr>
          <p:nvPr>
            <p:ph type="body" idx="3"/>
          </p:nvPr>
        </p:nvSpPr>
        <p:spPr>
          <a:xfrm>
            <a:off x="675085" y="1698208"/>
            <a:ext cx="3217200" cy="5757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3" name="Google Shape;673;p64"/>
          <p:cNvSpPr txBox="1">
            <a:spLocks noGrp="1"/>
          </p:cNvSpPr>
          <p:nvPr>
            <p:ph type="body" idx="4"/>
          </p:nvPr>
        </p:nvSpPr>
        <p:spPr>
          <a:xfrm>
            <a:off x="675083" y="2474413"/>
            <a:ext cx="3217200" cy="1002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4" name="Google Shape;674;p64"/>
          <p:cNvSpPr txBox="1">
            <a:spLocks noGrp="1"/>
          </p:cNvSpPr>
          <p:nvPr>
            <p:ph type="body" idx="5"/>
          </p:nvPr>
        </p:nvSpPr>
        <p:spPr>
          <a:xfrm>
            <a:off x="675084" y="3497839"/>
            <a:ext cx="3217200" cy="5757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5" name="Google Shape;675;p64"/>
          <p:cNvSpPr txBox="1">
            <a:spLocks noGrp="1"/>
          </p:cNvSpPr>
          <p:nvPr>
            <p:ph type="title"/>
          </p:nvPr>
        </p:nvSpPr>
        <p:spPr>
          <a:xfrm>
            <a:off x="4802288" y="1466287"/>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Left message &amp; chart">
  <p:cSld name="Left message &amp; chart">
    <p:spTree>
      <p:nvGrpSpPr>
        <p:cNvPr id="1" name="Shape 676"/>
        <p:cNvGrpSpPr/>
        <p:nvPr/>
      </p:nvGrpSpPr>
      <p:grpSpPr>
        <a:xfrm>
          <a:off x="0" y="0"/>
          <a:ext cx="0" cy="0"/>
          <a:chOff x="0" y="0"/>
          <a:chExt cx="0" cy="0"/>
        </a:xfrm>
      </p:grpSpPr>
      <p:sp>
        <p:nvSpPr>
          <p:cNvPr id="677" name="Google Shape;677;p65"/>
          <p:cNvSpPr txBox="1">
            <a:spLocks noGrp="1"/>
          </p:cNvSpPr>
          <p:nvPr>
            <p:ph type="body" idx="1"/>
          </p:nvPr>
        </p:nvSpPr>
        <p:spPr>
          <a:xfrm>
            <a:off x="4801791" y="2556272"/>
            <a:ext cx="4142400" cy="2178900"/>
          </a:xfrm>
          <a:prstGeom prst="rect">
            <a:avLst/>
          </a:prstGeom>
          <a:noFill/>
          <a:ln>
            <a:noFill/>
          </a:ln>
        </p:spPr>
        <p:txBody>
          <a:bodyPr spcFirstLastPara="1" wrap="square" lIns="202500" tIns="202500" rIns="202500" bIns="20250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8" name="Google Shape;678;p65"/>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80" name="Google Shape;680;p65"/>
          <p:cNvSpPr txBox="1">
            <a:spLocks noGrp="1"/>
          </p:cNvSpPr>
          <p:nvPr>
            <p:ph type="title"/>
          </p:nvPr>
        </p:nvSpPr>
        <p:spPr>
          <a:xfrm>
            <a:off x="4802288" y="1466287"/>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1" name="Google Shape;681;p65"/>
          <p:cNvSpPr txBox="1">
            <a:spLocks noGrp="1"/>
          </p:cNvSpPr>
          <p:nvPr>
            <p:ph type="body" idx="2"/>
          </p:nvPr>
        </p:nvSpPr>
        <p:spPr>
          <a:xfrm>
            <a:off x="703659" y="736094"/>
            <a:ext cx="3216000" cy="1632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2" name="Google Shape;682;p65"/>
          <p:cNvSpPr txBox="1">
            <a:spLocks noGrp="1"/>
          </p:cNvSpPr>
          <p:nvPr>
            <p:ph type="body" idx="3"/>
          </p:nvPr>
        </p:nvSpPr>
        <p:spPr>
          <a:xfrm>
            <a:off x="703660" y="2437711"/>
            <a:ext cx="3216000" cy="21792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Left message &amp; content">
  <p:cSld name="Left message &amp; content">
    <p:spTree>
      <p:nvGrpSpPr>
        <p:cNvPr id="1"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85" name="Google Shape;685;p66"/>
          <p:cNvSpPr txBox="1">
            <a:spLocks noGrp="1"/>
          </p:cNvSpPr>
          <p:nvPr>
            <p:ph type="body" idx="1"/>
          </p:nvPr>
        </p:nvSpPr>
        <p:spPr>
          <a:xfrm>
            <a:off x="675083" y="289951"/>
            <a:ext cx="3216000" cy="3919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4500"/>
              <a:buNone/>
              <a:defRPr sz="4500"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686" name="Google Shape;686;p66"/>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87" name="Google Shape;687;p66"/>
          <p:cNvSpPr txBox="1">
            <a:spLocks noGrp="1"/>
          </p:cNvSpPr>
          <p:nvPr>
            <p:ph type="body" idx="2"/>
          </p:nvPr>
        </p:nvSpPr>
        <p:spPr>
          <a:xfrm>
            <a:off x="4801791" y="2170510"/>
            <a:ext cx="4142400" cy="2178900"/>
          </a:xfrm>
          <a:prstGeom prst="rect">
            <a:avLst/>
          </a:prstGeom>
          <a:noFill/>
          <a:ln>
            <a:noFill/>
          </a:ln>
        </p:spPr>
        <p:txBody>
          <a:bodyPr spcFirstLastPara="1" wrap="square" lIns="202500" tIns="202500" rIns="202500" bIns="20250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8" name="Google Shape;688;p66"/>
          <p:cNvSpPr txBox="1">
            <a:spLocks noGrp="1"/>
          </p:cNvSpPr>
          <p:nvPr>
            <p:ph type="title"/>
          </p:nvPr>
        </p:nvSpPr>
        <p:spPr>
          <a:xfrm>
            <a:off x="4802288" y="1080524"/>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Left message &amp; icons">
  <p:cSld name="Left message &amp; icons">
    <p:spTree>
      <p:nvGrpSpPr>
        <p:cNvPr id="1"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92" name="Google Shape;692;p67"/>
          <p:cNvSpPr txBox="1">
            <a:spLocks noGrp="1"/>
          </p:cNvSpPr>
          <p:nvPr>
            <p:ph type="body" idx="1"/>
          </p:nvPr>
        </p:nvSpPr>
        <p:spPr>
          <a:xfrm>
            <a:off x="678061" y="419449"/>
            <a:ext cx="3216000" cy="3919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4500"/>
              <a:buNone/>
              <a:defRPr sz="4500"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3" name="Google Shape;693;p67"/>
          <p:cNvSpPr>
            <a:spLocks noGrp="1"/>
          </p:cNvSpPr>
          <p:nvPr>
            <p:ph type="pic" idx="2"/>
          </p:nvPr>
        </p:nvSpPr>
        <p:spPr>
          <a:xfrm>
            <a:off x="4834118" y="773490"/>
            <a:ext cx="641400" cy="640500"/>
          </a:xfrm>
          <a:prstGeom prst="rect">
            <a:avLst/>
          </a:prstGeom>
          <a:noFill/>
          <a:ln>
            <a:noFill/>
          </a:ln>
        </p:spPr>
      </p:sp>
      <p:sp>
        <p:nvSpPr>
          <p:cNvPr id="694" name="Google Shape;694;p67"/>
          <p:cNvSpPr txBox="1">
            <a:spLocks noGrp="1"/>
          </p:cNvSpPr>
          <p:nvPr>
            <p:ph type="body" idx="3"/>
          </p:nvPr>
        </p:nvSpPr>
        <p:spPr>
          <a:xfrm>
            <a:off x="5737632" y="741446"/>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5" name="Google Shape;695;p67"/>
          <p:cNvSpPr>
            <a:spLocks noGrp="1"/>
          </p:cNvSpPr>
          <p:nvPr>
            <p:ph type="pic" idx="4"/>
          </p:nvPr>
        </p:nvSpPr>
        <p:spPr>
          <a:xfrm>
            <a:off x="4834118" y="1774117"/>
            <a:ext cx="641400" cy="640500"/>
          </a:xfrm>
          <a:prstGeom prst="rect">
            <a:avLst/>
          </a:prstGeom>
          <a:noFill/>
          <a:ln>
            <a:noFill/>
          </a:ln>
        </p:spPr>
      </p:sp>
      <p:sp>
        <p:nvSpPr>
          <p:cNvPr id="696" name="Google Shape;696;p67"/>
          <p:cNvSpPr txBox="1">
            <a:spLocks noGrp="1"/>
          </p:cNvSpPr>
          <p:nvPr>
            <p:ph type="body" idx="5"/>
          </p:nvPr>
        </p:nvSpPr>
        <p:spPr>
          <a:xfrm>
            <a:off x="5737632" y="1742072"/>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7" name="Google Shape;697;p67"/>
          <p:cNvSpPr>
            <a:spLocks noGrp="1"/>
          </p:cNvSpPr>
          <p:nvPr>
            <p:ph type="pic" idx="6"/>
          </p:nvPr>
        </p:nvSpPr>
        <p:spPr>
          <a:xfrm>
            <a:off x="4834118" y="2774744"/>
            <a:ext cx="641400" cy="640500"/>
          </a:xfrm>
          <a:prstGeom prst="rect">
            <a:avLst/>
          </a:prstGeom>
          <a:noFill/>
          <a:ln>
            <a:noFill/>
          </a:ln>
        </p:spPr>
      </p:sp>
      <p:sp>
        <p:nvSpPr>
          <p:cNvPr id="698" name="Google Shape;698;p67"/>
          <p:cNvSpPr txBox="1">
            <a:spLocks noGrp="1"/>
          </p:cNvSpPr>
          <p:nvPr>
            <p:ph type="body" idx="7"/>
          </p:nvPr>
        </p:nvSpPr>
        <p:spPr>
          <a:xfrm>
            <a:off x="5735945" y="2742699"/>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9" name="Google Shape;699;p67"/>
          <p:cNvSpPr>
            <a:spLocks noGrp="1"/>
          </p:cNvSpPr>
          <p:nvPr>
            <p:ph type="pic" idx="8"/>
          </p:nvPr>
        </p:nvSpPr>
        <p:spPr>
          <a:xfrm>
            <a:off x="4834118" y="3775370"/>
            <a:ext cx="641400" cy="640500"/>
          </a:xfrm>
          <a:prstGeom prst="rect">
            <a:avLst/>
          </a:prstGeom>
          <a:noFill/>
          <a:ln>
            <a:noFill/>
          </a:ln>
        </p:spPr>
      </p:sp>
      <p:sp>
        <p:nvSpPr>
          <p:cNvPr id="700" name="Google Shape;700;p67"/>
          <p:cNvSpPr txBox="1">
            <a:spLocks noGrp="1"/>
          </p:cNvSpPr>
          <p:nvPr>
            <p:ph type="body" idx="9"/>
          </p:nvPr>
        </p:nvSpPr>
        <p:spPr>
          <a:xfrm>
            <a:off x="5734257" y="3743325"/>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1_Left message &amp; icons">
  <p:cSld name="1_Left message &amp; icons">
    <p:spTree>
      <p:nvGrpSpPr>
        <p:cNvPr id="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704" name="Google Shape;704;p68"/>
          <p:cNvSpPr>
            <a:spLocks noGrp="1"/>
          </p:cNvSpPr>
          <p:nvPr>
            <p:ph type="pic" idx="2"/>
          </p:nvPr>
        </p:nvSpPr>
        <p:spPr>
          <a:xfrm>
            <a:off x="4834118" y="773490"/>
            <a:ext cx="641400" cy="640500"/>
          </a:xfrm>
          <a:prstGeom prst="rect">
            <a:avLst/>
          </a:prstGeom>
          <a:noFill/>
          <a:ln>
            <a:noFill/>
          </a:ln>
        </p:spPr>
      </p:sp>
      <p:sp>
        <p:nvSpPr>
          <p:cNvPr id="705" name="Google Shape;705;p68"/>
          <p:cNvSpPr txBox="1">
            <a:spLocks noGrp="1"/>
          </p:cNvSpPr>
          <p:nvPr>
            <p:ph type="body" idx="1"/>
          </p:nvPr>
        </p:nvSpPr>
        <p:spPr>
          <a:xfrm>
            <a:off x="5737632" y="741446"/>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6" name="Google Shape;706;p68"/>
          <p:cNvSpPr>
            <a:spLocks noGrp="1"/>
          </p:cNvSpPr>
          <p:nvPr>
            <p:ph type="pic" idx="3"/>
          </p:nvPr>
        </p:nvSpPr>
        <p:spPr>
          <a:xfrm>
            <a:off x="4834118" y="1774117"/>
            <a:ext cx="641400" cy="640500"/>
          </a:xfrm>
          <a:prstGeom prst="rect">
            <a:avLst/>
          </a:prstGeom>
          <a:noFill/>
          <a:ln>
            <a:noFill/>
          </a:ln>
        </p:spPr>
      </p:sp>
      <p:sp>
        <p:nvSpPr>
          <p:cNvPr id="707" name="Google Shape;707;p68"/>
          <p:cNvSpPr txBox="1">
            <a:spLocks noGrp="1"/>
          </p:cNvSpPr>
          <p:nvPr>
            <p:ph type="body" idx="4"/>
          </p:nvPr>
        </p:nvSpPr>
        <p:spPr>
          <a:xfrm>
            <a:off x="5737632" y="1742072"/>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8" name="Google Shape;708;p68"/>
          <p:cNvSpPr>
            <a:spLocks noGrp="1"/>
          </p:cNvSpPr>
          <p:nvPr>
            <p:ph type="pic" idx="5"/>
          </p:nvPr>
        </p:nvSpPr>
        <p:spPr>
          <a:xfrm>
            <a:off x="4834118" y="2774744"/>
            <a:ext cx="641400" cy="640500"/>
          </a:xfrm>
          <a:prstGeom prst="rect">
            <a:avLst/>
          </a:prstGeom>
          <a:noFill/>
          <a:ln>
            <a:noFill/>
          </a:ln>
        </p:spPr>
      </p:sp>
      <p:sp>
        <p:nvSpPr>
          <p:cNvPr id="709" name="Google Shape;709;p68"/>
          <p:cNvSpPr txBox="1">
            <a:spLocks noGrp="1"/>
          </p:cNvSpPr>
          <p:nvPr>
            <p:ph type="body" idx="6"/>
          </p:nvPr>
        </p:nvSpPr>
        <p:spPr>
          <a:xfrm>
            <a:off x="5735945" y="2742699"/>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0" name="Google Shape;710;p68"/>
          <p:cNvSpPr>
            <a:spLocks noGrp="1"/>
          </p:cNvSpPr>
          <p:nvPr>
            <p:ph type="pic" idx="7"/>
          </p:nvPr>
        </p:nvSpPr>
        <p:spPr>
          <a:xfrm>
            <a:off x="4834118" y="3775370"/>
            <a:ext cx="641400" cy="640500"/>
          </a:xfrm>
          <a:prstGeom prst="rect">
            <a:avLst/>
          </a:prstGeom>
          <a:noFill/>
          <a:ln>
            <a:noFill/>
          </a:ln>
        </p:spPr>
      </p:sp>
      <p:sp>
        <p:nvSpPr>
          <p:cNvPr id="711" name="Google Shape;711;p68"/>
          <p:cNvSpPr txBox="1">
            <a:spLocks noGrp="1"/>
          </p:cNvSpPr>
          <p:nvPr>
            <p:ph type="body" idx="8"/>
          </p:nvPr>
        </p:nvSpPr>
        <p:spPr>
          <a:xfrm>
            <a:off x="5734257" y="3743325"/>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2" name="Google Shape;712;p68"/>
          <p:cNvSpPr txBox="1">
            <a:spLocks noGrp="1"/>
          </p:cNvSpPr>
          <p:nvPr>
            <p:ph type="body" idx="9"/>
          </p:nvPr>
        </p:nvSpPr>
        <p:spPr>
          <a:xfrm>
            <a:off x="675084" y="418539"/>
            <a:ext cx="3216000" cy="39192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Large data [1]">
  <p:cSld name="Large data [1]">
    <p:spTree>
      <p:nvGrpSpPr>
        <p:cNvPr id="1" name="Shape 713"/>
        <p:cNvGrpSpPr/>
        <p:nvPr/>
      </p:nvGrpSpPr>
      <p:grpSpPr>
        <a:xfrm>
          <a:off x="0" y="0"/>
          <a:ext cx="0" cy="0"/>
          <a:chOff x="0" y="0"/>
          <a:chExt cx="0" cy="0"/>
        </a:xfrm>
      </p:grpSpPr>
      <p:sp>
        <p:nvSpPr>
          <p:cNvPr id="714" name="Google Shape;714;p69"/>
          <p:cNvSpPr txBox="1">
            <a:spLocks noGrp="1"/>
          </p:cNvSpPr>
          <p:nvPr>
            <p:ph type="body" idx="1"/>
          </p:nvPr>
        </p:nvSpPr>
        <p:spPr>
          <a:xfrm>
            <a:off x="2219325" y="630521"/>
            <a:ext cx="4705500" cy="21336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dk1"/>
              </a:buClr>
              <a:buSzPts val="15000"/>
              <a:buNone/>
              <a:defRPr sz="150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5" name="Google Shape;715;p69"/>
          <p:cNvSpPr txBox="1">
            <a:spLocks noGrp="1"/>
          </p:cNvSpPr>
          <p:nvPr>
            <p:ph type="body" idx="2"/>
          </p:nvPr>
        </p:nvSpPr>
        <p:spPr>
          <a:xfrm>
            <a:off x="2219241" y="2898491"/>
            <a:ext cx="4705500" cy="1465200"/>
          </a:xfrm>
          <a:prstGeom prst="rect">
            <a:avLst/>
          </a:prstGeom>
          <a:no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dk1"/>
              </a:buClr>
              <a:buSzPts val="2400"/>
              <a:buNone/>
              <a:defRPr sz="2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Large data [4]">
  <p:cSld name="Large data [4]">
    <p:bg>
      <p:bgPr>
        <a:solidFill>
          <a:schemeClr val="accent1"/>
        </a:solidFill>
        <a:effectLst/>
      </p:bgPr>
    </p:bg>
    <p:spTree>
      <p:nvGrpSpPr>
        <p:cNvPr id="1"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718" name="Google Shape;718;p70"/>
          <p:cNvSpPr txBox="1">
            <a:spLocks noGrp="1"/>
          </p:cNvSpPr>
          <p:nvPr>
            <p:ph type="body" idx="1"/>
          </p:nvPr>
        </p:nvSpPr>
        <p:spPr>
          <a:xfrm>
            <a:off x="560785" y="1504950"/>
            <a:ext cx="4561200" cy="2133600"/>
          </a:xfrm>
          <a:prstGeom prst="rect">
            <a:avLst/>
          </a:prstGeom>
          <a:noFill/>
          <a:ln>
            <a:noFill/>
          </a:ln>
        </p:spPr>
        <p:txBody>
          <a:bodyPr spcFirstLastPara="1" wrap="square" lIns="202500" tIns="202500" rIns="202500" bIns="202500" anchor="t" anchorCtr="0">
            <a:noAutofit/>
          </a:bodyPr>
          <a:lstStyle>
            <a:lvl1pPr marL="457200" lvl="0" indent="-2286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9" name="Google Shape;719;p70"/>
          <p:cNvSpPr txBox="1">
            <a:spLocks noGrp="1"/>
          </p:cNvSpPr>
          <p:nvPr>
            <p:ph type="body" idx="2"/>
          </p:nvPr>
        </p:nvSpPr>
        <p:spPr>
          <a:xfrm>
            <a:off x="5676986" y="1504950"/>
            <a:ext cx="2906400" cy="2133600"/>
          </a:xfrm>
          <a:prstGeom prst="rect">
            <a:avLst/>
          </a:prstGeom>
          <a:noFill/>
          <a:ln>
            <a:noFill/>
          </a:ln>
        </p:spPr>
        <p:txBody>
          <a:bodyPr spcFirstLastPara="1" wrap="square" lIns="202500" tIns="202500" rIns="202500" bIns="202500" anchor="ctr" anchorCtr="0">
            <a:noAutofit/>
          </a:bodyPr>
          <a:lstStyle>
            <a:lvl1pPr marL="457200" lvl="0" indent="-228600" algn="l">
              <a:lnSpc>
                <a:spcPct val="90000"/>
              </a:lnSpc>
              <a:spcBef>
                <a:spcPts val="800"/>
              </a:spcBef>
              <a:spcAft>
                <a:spcPts val="0"/>
              </a:spcAft>
              <a:buClr>
                <a:schemeClr val="lt1"/>
              </a:buClr>
              <a:buSzPts val="2400"/>
              <a:buNone/>
              <a:defRPr sz="24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hart only">
  <p:cSld name="Chart only">
    <p:spTree>
      <p:nvGrpSpPr>
        <p:cNvPr id="1" name="Shape 720"/>
        <p:cNvGrpSpPr/>
        <p:nvPr/>
      </p:nvGrpSpPr>
      <p:grpSpPr>
        <a:xfrm>
          <a:off x="0" y="0"/>
          <a:ext cx="0" cy="0"/>
          <a:chOff x="0" y="0"/>
          <a:chExt cx="0" cy="0"/>
        </a:xfrm>
      </p:grpSpPr>
      <p:sp>
        <p:nvSpPr>
          <p:cNvPr id="721" name="Google Shape;721;p71"/>
          <p:cNvSpPr>
            <a:spLocks noGrp="1"/>
          </p:cNvSpPr>
          <p:nvPr>
            <p:ph type="chart" idx="2"/>
          </p:nvPr>
        </p:nvSpPr>
        <p:spPr>
          <a:xfrm>
            <a:off x="638175" y="894160"/>
            <a:ext cx="7867500" cy="3795900"/>
          </a:xfrm>
          <a:prstGeom prst="rect">
            <a:avLst/>
          </a:prstGeom>
          <a:noFill/>
          <a:ln>
            <a:noFill/>
          </a:ln>
        </p:spPr>
        <p:txBody>
          <a:bodyPr spcFirstLastPara="1" wrap="square" lIns="202500" tIns="202500" rIns="202500" bIns="20250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22" name="Google Shape;722;p71"/>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hart, 1 text">
  <p:cSld name="Chart, 1 text">
    <p:spTree>
      <p:nvGrpSpPr>
        <p:cNvPr id="1" name="Shape 723"/>
        <p:cNvGrpSpPr/>
        <p:nvPr/>
      </p:nvGrpSpPr>
      <p:grpSpPr>
        <a:xfrm>
          <a:off x="0" y="0"/>
          <a:ext cx="0" cy="0"/>
          <a:chOff x="0" y="0"/>
          <a:chExt cx="0" cy="0"/>
        </a:xfrm>
      </p:grpSpPr>
      <p:sp>
        <p:nvSpPr>
          <p:cNvPr id="724" name="Google Shape;724;p72"/>
          <p:cNvSpPr>
            <a:spLocks noGrp="1"/>
          </p:cNvSpPr>
          <p:nvPr>
            <p:ph type="chart" idx="2"/>
          </p:nvPr>
        </p:nvSpPr>
        <p:spPr>
          <a:xfrm>
            <a:off x="638175" y="937022"/>
            <a:ext cx="7867500" cy="2866500"/>
          </a:xfrm>
          <a:prstGeom prst="rect">
            <a:avLst/>
          </a:prstGeom>
          <a:no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25" name="Google Shape;725;p72"/>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6" name="Google Shape;726;p72"/>
          <p:cNvSpPr txBox="1">
            <a:spLocks noGrp="1"/>
          </p:cNvSpPr>
          <p:nvPr>
            <p:ph type="body" idx="1"/>
          </p:nvPr>
        </p:nvSpPr>
        <p:spPr>
          <a:xfrm>
            <a:off x="638175" y="4019549"/>
            <a:ext cx="78675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23850" algn="l">
              <a:lnSpc>
                <a:spcPct val="90000"/>
              </a:lnSpc>
              <a:spcBef>
                <a:spcPts val="400"/>
              </a:spcBef>
              <a:spcAft>
                <a:spcPts val="0"/>
              </a:spcAft>
              <a:buClr>
                <a:schemeClr val="dk1"/>
              </a:buClr>
              <a:buSzPts val="15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hart, 2 text">
  <p:cSld name="Chart, 2 text">
    <p:spTree>
      <p:nvGrpSpPr>
        <p:cNvPr id="1" name="Shape 727"/>
        <p:cNvGrpSpPr/>
        <p:nvPr/>
      </p:nvGrpSpPr>
      <p:grpSpPr>
        <a:xfrm>
          <a:off x="0" y="0"/>
          <a:ext cx="0" cy="0"/>
          <a:chOff x="0" y="0"/>
          <a:chExt cx="0" cy="0"/>
        </a:xfrm>
      </p:grpSpPr>
      <p:sp>
        <p:nvSpPr>
          <p:cNvPr id="728" name="Google Shape;728;p73"/>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9" name="Google Shape;729;p73"/>
          <p:cNvSpPr txBox="1">
            <a:spLocks noGrp="1"/>
          </p:cNvSpPr>
          <p:nvPr>
            <p:ph type="body" idx="1"/>
          </p:nvPr>
        </p:nvSpPr>
        <p:spPr>
          <a:xfrm>
            <a:off x="638176" y="4032149"/>
            <a:ext cx="38259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0" name="Google Shape;730;p73"/>
          <p:cNvSpPr txBox="1">
            <a:spLocks noGrp="1"/>
          </p:cNvSpPr>
          <p:nvPr>
            <p:ph type="body" idx="2"/>
          </p:nvPr>
        </p:nvSpPr>
        <p:spPr>
          <a:xfrm>
            <a:off x="4680000" y="4032149"/>
            <a:ext cx="38259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1" name="Google Shape;731;p73"/>
          <p:cNvSpPr>
            <a:spLocks noGrp="1"/>
          </p:cNvSpPr>
          <p:nvPr>
            <p:ph type="chart" idx="3"/>
          </p:nvPr>
        </p:nvSpPr>
        <p:spPr>
          <a:xfrm>
            <a:off x="638175" y="937022"/>
            <a:ext cx="7867500" cy="2866500"/>
          </a:xfrm>
          <a:prstGeom prst="rect">
            <a:avLst/>
          </a:prstGeom>
          <a:no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hart, big message">
  <p:cSld name="Chart, big message">
    <p:spTree>
      <p:nvGrpSpPr>
        <p:cNvPr id="1"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34" name="Google Shape;734;p74"/>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5" name="Google Shape;735;p74"/>
          <p:cNvSpPr txBox="1">
            <a:spLocks noGrp="1"/>
          </p:cNvSpPr>
          <p:nvPr>
            <p:ph type="body" idx="1"/>
          </p:nvPr>
        </p:nvSpPr>
        <p:spPr>
          <a:xfrm>
            <a:off x="639019" y="4019549"/>
            <a:ext cx="78660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6" name="Google Shape;736;p74"/>
          <p:cNvSpPr>
            <a:spLocks noGrp="1"/>
          </p:cNvSpPr>
          <p:nvPr>
            <p:ph type="chart" idx="2"/>
          </p:nvPr>
        </p:nvSpPr>
        <p:spPr>
          <a:xfrm>
            <a:off x="692747" y="1044675"/>
            <a:ext cx="7758600" cy="2651100"/>
          </a:xfrm>
          <a:prstGeom prst="rect">
            <a:avLst/>
          </a:prstGeom>
          <a:solidFill>
            <a:schemeClr val="lt1"/>
          </a:solid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Vertical timeline [1]">
  <p:cSld name="Vertical timeline [1]">
    <p:spTree>
      <p:nvGrpSpPr>
        <p:cNvPr id="1"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39" name="Google Shape;739;p75"/>
          <p:cNvSpPr txBox="1">
            <a:spLocks noGrp="1"/>
          </p:cNvSpPr>
          <p:nvPr>
            <p:ph type="title"/>
          </p:nvPr>
        </p:nvSpPr>
        <p:spPr>
          <a:xfrm>
            <a:off x="4257677" y="173831"/>
            <a:ext cx="4259400" cy="555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0" name="Google Shape;740;p75"/>
          <p:cNvSpPr>
            <a:spLocks noGrp="1"/>
          </p:cNvSpPr>
          <p:nvPr>
            <p:ph type="body" idx="1"/>
          </p:nvPr>
        </p:nvSpPr>
        <p:spPr>
          <a:xfrm>
            <a:off x="4250531" y="1157882"/>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1" name="Google Shape;741;p75"/>
          <p:cNvSpPr>
            <a:spLocks noGrp="1"/>
          </p:cNvSpPr>
          <p:nvPr>
            <p:ph type="body" idx="2"/>
          </p:nvPr>
        </p:nvSpPr>
        <p:spPr>
          <a:xfrm>
            <a:off x="4250531" y="2130821"/>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2" name="Google Shape;742;p75"/>
          <p:cNvSpPr>
            <a:spLocks noGrp="1"/>
          </p:cNvSpPr>
          <p:nvPr>
            <p:ph type="body" idx="3"/>
          </p:nvPr>
        </p:nvSpPr>
        <p:spPr>
          <a:xfrm>
            <a:off x="4250531" y="310376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3" name="Google Shape;743;p75"/>
          <p:cNvSpPr>
            <a:spLocks noGrp="1"/>
          </p:cNvSpPr>
          <p:nvPr>
            <p:ph type="body" idx="4"/>
          </p:nvPr>
        </p:nvSpPr>
        <p:spPr>
          <a:xfrm>
            <a:off x="4250531" y="407670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4" name="Google Shape;744;p75"/>
          <p:cNvSpPr txBox="1">
            <a:spLocks noGrp="1"/>
          </p:cNvSpPr>
          <p:nvPr>
            <p:ph type="body" idx="5"/>
          </p:nvPr>
        </p:nvSpPr>
        <p:spPr>
          <a:xfrm>
            <a:off x="4988460" y="1157882"/>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5" name="Google Shape;745;p75"/>
          <p:cNvSpPr txBox="1">
            <a:spLocks noGrp="1"/>
          </p:cNvSpPr>
          <p:nvPr>
            <p:ph type="body" idx="6"/>
          </p:nvPr>
        </p:nvSpPr>
        <p:spPr>
          <a:xfrm>
            <a:off x="4988460" y="1445759"/>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6" name="Google Shape;746;p75"/>
          <p:cNvSpPr txBox="1">
            <a:spLocks noGrp="1"/>
          </p:cNvSpPr>
          <p:nvPr>
            <p:ph type="body" idx="7"/>
          </p:nvPr>
        </p:nvSpPr>
        <p:spPr>
          <a:xfrm>
            <a:off x="637582" y="2126654"/>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7" name="Google Shape;747;p75"/>
          <p:cNvSpPr txBox="1">
            <a:spLocks noGrp="1"/>
          </p:cNvSpPr>
          <p:nvPr>
            <p:ph type="body" idx="8"/>
          </p:nvPr>
        </p:nvSpPr>
        <p:spPr>
          <a:xfrm>
            <a:off x="637582" y="2414531"/>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8" name="Google Shape;748;p75"/>
          <p:cNvSpPr txBox="1">
            <a:spLocks noGrp="1"/>
          </p:cNvSpPr>
          <p:nvPr>
            <p:ph type="body" idx="9"/>
          </p:nvPr>
        </p:nvSpPr>
        <p:spPr>
          <a:xfrm>
            <a:off x="4988460" y="3103760"/>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9" name="Google Shape;749;p75"/>
          <p:cNvSpPr txBox="1">
            <a:spLocks noGrp="1"/>
          </p:cNvSpPr>
          <p:nvPr>
            <p:ph type="body" idx="13"/>
          </p:nvPr>
        </p:nvSpPr>
        <p:spPr>
          <a:xfrm>
            <a:off x="4988460" y="3391637"/>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0" name="Google Shape;750;p75"/>
          <p:cNvSpPr txBox="1">
            <a:spLocks noGrp="1"/>
          </p:cNvSpPr>
          <p:nvPr>
            <p:ph type="body" idx="14"/>
          </p:nvPr>
        </p:nvSpPr>
        <p:spPr>
          <a:xfrm>
            <a:off x="626766" y="4076700"/>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1" name="Google Shape;751;p75"/>
          <p:cNvSpPr txBox="1">
            <a:spLocks noGrp="1"/>
          </p:cNvSpPr>
          <p:nvPr>
            <p:ph type="body" idx="15"/>
          </p:nvPr>
        </p:nvSpPr>
        <p:spPr>
          <a:xfrm>
            <a:off x="626766" y="4364577"/>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Vertical timeline [2]">
  <p:cSld name="Vertical timeline [2]">
    <p:spTree>
      <p:nvGrpSpPr>
        <p:cNvPr id="1" name="Shape 752"/>
        <p:cNvGrpSpPr/>
        <p:nvPr/>
      </p:nvGrpSpPr>
      <p:grpSpPr>
        <a:xfrm>
          <a:off x="0" y="0"/>
          <a:ext cx="0" cy="0"/>
          <a:chOff x="0" y="0"/>
          <a:chExt cx="0" cy="0"/>
        </a:xfrm>
      </p:grpSpPr>
      <p:sp>
        <p:nvSpPr>
          <p:cNvPr id="753" name="Google Shape;753;p76"/>
          <p:cNvSpPr>
            <a:spLocks noGrp="1"/>
          </p:cNvSpPr>
          <p:nvPr>
            <p:ph type="body" idx="1"/>
          </p:nvPr>
        </p:nvSpPr>
        <p:spPr>
          <a:xfrm>
            <a:off x="4250531" y="32674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4" name="Google Shape;754;p76"/>
          <p:cNvSpPr/>
          <p:nvPr/>
        </p:nvSpPr>
        <p:spPr>
          <a:xfrm>
            <a:off x="639366" y="714375"/>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55" name="Google Shape;755;p76"/>
          <p:cNvSpPr>
            <a:spLocks noGrp="1"/>
          </p:cNvSpPr>
          <p:nvPr>
            <p:ph type="body" idx="2"/>
          </p:nvPr>
        </p:nvSpPr>
        <p:spPr>
          <a:xfrm>
            <a:off x="4252315" y="1269992"/>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6" name="Google Shape;756;p76"/>
          <p:cNvSpPr>
            <a:spLocks noGrp="1"/>
          </p:cNvSpPr>
          <p:nvPr>
            <p:ph type="body" idx="3"/>
          </p:nvPr>
        </p:nvSpPr>
        <p:spPr>
          <a:xfrm>
            <a:off x="4252315" y="2211118"/>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7" name="Google Shape;757;p76"/>
          <p:cNvSpPr>
            <a:spLocks noGrp="1"/>
          </p:cNvSpPr>
          <p:nvPr>
            <p:ph type="body" idx="4"/>
          </p:nvPr>
        </p:nvSpPr>
        <p:spPr>
          <a:xfrm>
            <a:off x="4252315" y="3152243"/>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8" name="Google Shape;758;p76"/>
          <p:cNvSpPr>
            <a:spLocks noGrp="1"/>
          </p:cNvSpPr>
          <p:nvPr>
            <p:ph type="body" idx="5"/>
          </p:nvPr>
        </p:nvSpPr>
        <p:spPr>
          <a:xfrm>
            <a:off x="4252173" y="4093369"/>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9" name="Google Shape;759;p76"/>
          <p:cNvSpPr txBox="1">
            <a:spLocks noGrp="1"/>
          </p:cNvSpPr>
          <p:nvPr>
            <p:ph type="body" idx="6"/>
          </p:nvPr>
        </p:nvSpPr>
        <p:spPr>
          <a:xfrm>
            <a:off x="4990102" y="328868"/>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0" name="Google Shape;760;p76"/>
          <p:cNvSpPr txBox="1">
            <a:spLocks noGrp="1"/>
          </p:cNvSpPr>
          <p:nvPr>
            <p:ph type="body" idx="7"/>
          </p:nvPr>
        </p:nvSpPr>
        <p:spPr>
          <a:xfrm>
            <a:off x="4990102" y="616745"/>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1" name="Google Shape;761;p76"/>
          <p:cNvSpPr txBox="1">
            <a:spLocks noGrp="1"/>
          </p:cNvSpPr>
          <p:nvPr>
            <p:ph type="body" idx="8"/>
          </p:nvPr>
        </p:nvSpPr>
        <p:spPr>
          <a:xfrm>
            <a:off x="632419" y="1269992"/>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2" name="Google Shape;762;p76"/>
          <p:cNvSpPr txBox="1">
            <a:spLocks noGrp="1"/>
          </p:cNvSpPr>
          <p:nvPr>
            <p:ph type="body" idx="9"/>
          </p:nvPr>
        </p:nvSpPr>
        <p:spPr>
          <a:xfrm>
            <a:off x="632419" y="1557869"/>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3" name="Google Shape;763;p76"/>
          <p:cNvSpPr txBox="1">
            <a:spLocks noGrp="1"/>
          </p:cNvSpPr>
          <p:nvPr>
            <p:ph type="body" idx="13"/>
          </p:nvPr>
        </p:nvSpPr>
        <p:spPr>
          <a:xfrm>
            <a:off x="4990102" y="2211119"/>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4" name="Google Shape;764;p76"/>
          <p:cNvSpPr txBox="1">
            <a:spLocks noGrp="1"/>
          </p:cNvSpPr>
          <p:nvPr>
            <p:ph type="body" idx="14"/>
          </p:nvPr>
        </p:nvSpPr>
        <p:spPr>
          <a:xfrm>
            <a:off x="4990102" y="2498996"/>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5" name="Google Shape;765;p76"/>
          <p:cNvSpPr txBox="1">
            <a:spLocks noGrp="1"/>
          </p:cNvSpPr>
          <p:nvPr>
            <p:ph type="body" idx="15"/>
          </p:nvPr>
        </p:nvSpPr>
        <p:spPr>
          <a:xfrm>
            <a:off x="639366" y="3152243"/>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6" name="Google Shape;766;p76"/>
          <p:cNvSpPr txBox="1">
            <a:spLocks noGrp="1"/>
          </p:cNvSpPr>
          <p:nvPr>
            <p:ph type="body" idx="16"/>
          </p:nvPr>
        </p:nvSpPr>
        <p:spPr>
          <a:xfrm>
            <a:off x="639366" y="3440120"/>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7" name="Google Shape;767;p76"/>
          <p:cNvSpPr>
            <a:spLocks noGrp="1"/>
          </p:cNvSpPr>
          <p:nvPr>
            <p:ph type="body" idx="17"/>
          </p:nvPr>
        </p:nvSpPr>
        <p:spPr>
          <a:xfrm>
            <a:off x="4252173" y="328867"/>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8" name="Google Shape;768;p76"/>
          <p:cNvSpPr txBox="1">
            <a:spLocks noGrp="1"/>
          </p:cNvSpPr>
          <p:nvPr>
            <p:ph type="body" idx="18"/>
          </p:nvPr>
        </p:nvSpPr>
        <p:spPr>
          <a:xfrm>
            <a:off x="4990102" y="4095497"/>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9" name="Google Shape;769;p76"/>
          <p:cNvSpPr txBox="1">
            <a:spLocks noGrp="1"/>
          </p:cNvSpPr>
          <p:nvPr>
            <p:ph type="body" idx="19"/>
          </p:nvPr>
        </p:nvSpPr>
        <p:spPr>
          <a:xfrm>
            <a:off x="4990102" y="4383374"/>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Vertical timeline [3]">
  <p:cSld name="Vertical timeline [3]">
    <p:spTree>
      <p:nvGrpSpPr>
        <p:cNvPr id="1"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72" name="Google Shape;772;p77"/>
          <p:cNvSpPr txBox="1">
            <a:spLocks noGrp="1"/>
          </p:cNvSpPr>
          <p:nvPr>
            <p:ph type="title"/>
          </p:nvPr>
        </p:nvSpPr>
        <p:spPr>
          <a:xfrm>
            <a:off x="4280892" y="173831"/>
            <a:ext cx="4259400" cy="555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3" name="Google Shape;773;p77"/>
          <p:cNvSpPr txBox="1">
            <a:spLocks noGrp="1"/>
          </p:cNvSpPr>
          <p:nvPr>
            <p:ph type="body" idx="1"/>
          </p:nvPr>
        </p:nvSpPr>
        <p:spPr>
          <a:xfrm>
            <a:off x="867625" y="1386482"/>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4" name="Google Shape;774;p77"/>
          <p:cNvSpPr txBox="1">
            <a:spLocks noGrp="1"/>
          </p:cNvSpPr>
          <p:nvPr>
            <p:ph type="body" idx="2"/>
          </p:nvPr>
        </p:nvSpPr>
        <p:spPr>
          <a:xfrm>
            <a:off x="4804844" y="1176620"/>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5" name="Google Shape;775;p77"/>
          <p:cNvSpPr txBox="1">
            <a:spLocks noGrp="1"/>
          </p:cNvSpPr>
          <p:nvPr>
            <p:ph type="body" idx="3"/>
          </p:nvPr>
        </p:nvSpPr>
        <p:spPr>
          <a:xfrm>
            <a:off x="4804701" y="2413616"/>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6" name="Google Shape;776;p77"/>
          <p:cNvSpPr txBox="1">
            <a:spLocks noGrp="1"/>
          </p:cNvSpPr>
          <p:nvPr>
            <p:ph type="body" idx="4"/>
          </p:nvPr>
        </p:nvSpPr>
        <p:spPr>
          <a:xfrm>
            <a:off x="867625" y="2172464"/>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7" name="Google Shape;777;p77"/>
          <p:cNvSpPr txBox="1">
            <a:spLocks noGrp="1"/>
          </p:cNvSpPr>
          <p:nvPr>
            <p:ph type="body" idx="5"/>
          </p:nvPr>
        </p:nvSpPr>
        <p:spPr>
          <a:xfrm>
            <a:off x="878443" y="3415768"/>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8" name="Google Shape;778;p77"/>
          <p:cNvSpPr txBox="1">
            <a:spLocks noGrp="1"/>
          </p:cNvSpPr>
          <p:nvPr>
            <p:ph type="body" idx="6"/>
          </p:nvPr>
        </p:nvSpPr>
        <p:spPr>
          <a:xfrm>
            <a:off x="4815661" y="3193413"/>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9" name="Google Shape;779;p77"/>
          <p:cNvSpPr txBox="1">
            <a:spLocks noGrp="1"/>
          </p:cNvSpPr>
          <p:nvPr>
            <p:ph type="body" idx="7"/>
          </p:nvPr>
        </p:nvSpPr>
        <p:spPr>
          <a:xfrm>
            <a:off x="4815518" y="4430411"/>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0" name="Google Shape;780;p77"/>
          <p:cNvSpPr txBox="1">
            <a:spLocks noGrp="1"/>
          </p:cNvSpPr>
          <p:nvPr>
            <p:ph type="body" idx="8"/>
          </p:nvPr>
        </p:nvSpPr>
        <p:spPr>
          <a:xfrm>
            <a:off x="878443" y="4201749"/>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meline [4]">
  <p:cSld name="Vertical timeline [4]">
    <p:spTree>
      <p:nvGrpSpPr>
        <p:cNvPr id="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83" name="Google Shape;783;p78"/>
          <p:cNvSpPr txBox="1">
            <a:spLocks noGrp="1"/>
          </p:cNvSpPr>
          <p:nvPr>
            <p:ph type="body" idx="1"/>
          </p:nvPr>
        </p:nvSpPr>
        <p:spPr>
          <a:xfrm>
            <a:off x="867625" y="392360"/>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4" name="Google Shape;784;p78"/>
          <p:cNvSpPr txBox="1">
            <a:spLocks noGrp="1"/>
          </p:cNvSpPr>
          <p:nvPr>
            <p:ph type="body" idx="2"/>
          </p:nvPr>
        </p:nvSpPr>
        <p:spPr>
          <a:xfrm>
            <a:off x="4804844" y="182498"/>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5" name="Google Shape;785;p78"/>
          <p:cNvSpPr txBox="1">
            <a:spLocks noGrp="1"/>
          </p:cNvSpPr>
          <p:nvPr>
            <p:ph type="body" idx="3"/>
          </p:nvPr>
        </p:nvSpPr>
        <p:spPr>
          <a:xfrm>
            <a:off x="4804701" y="1418648"/>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6" name="Google Shape;786;p78"/>
          <p:cNvSpPr txBox="1">
            <a:spLocks noGrp="1"/>
          </p:cNvSpPr>
          <p:nvPr>
            <p:ph type="body" idx="4"/>
          </p:nvPr>
        </p:nvSpPr>
        <p:spPr>
          <a:xfrm>
            <a:off x="867625" y="1177495"/>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7" name="Google Shape;787;p78"/>
          <p:cNvSpPr txBox="1">
            <a:spLocks noGrp="1"/>
          </p:cNvSpPr>
          <p:nvPr>
            <p:ph type="body" idx="5"/>
          </p:nvPr>
        </p:nvSpPr>
        <p:spPr>
          <a:xfrm>
            <a:off x="878585" y="2427812"/>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8" name="Google Shape;788;p78"/>
          <p:cNvSpPr txBox="1">
            <a:spLocks noGrp="1"/>
          </p:cNvSpPr>
          <p:nvPr>
            <p:ph type="body" idx="6"/>
          </p:nvPr>
        </p:nvSpPr>
        <p:spPr>
          <a:xfrm>
            <a:off x="4804844" y="2199212"/>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9" name="Google Shape;789;p78"/>
          <p:cNvSpPr txBox="1">
            <a:spLocks noGrp="1"/>
          </p:cNvSpPr>
          <p:nvPr>
            <p:ph type="body" idx="7"/>
          </p:nvPr>
        </p:nvSpPr>
        <p:spPr>
          <a:xfrm>
            <a:off x="4804701" y="3449467"/>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0" name="Google Shape;790;p78"/>
          <p:cNvSpPr txBox="1">
            <a:spLocks noGrp="1"/>
          </p:cNvSpPr>
          <p:nvPr>
            <p:ph type="body" idx="8"/>
          </p:nvPr>
        </p:nvSpPr>
        <p:spPr>
          <a:xfrm>
            <a:off x="867483" y="3220805"/>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1" name="Google Shape;791;p78"/>
          <p:cNvSpPr txBox="1">
            <a:spLocks noGrp="1"/>
          </p:cNvSpPr>
          <p:nvPr>
            <p:ph type="body" idx="9"/>
          </p:nvPr>
        </p:nvSpPr>
        <p:spPr>
          <a:xfrm>
            <a:off x="861736" y="4469661"/>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2" name="Google Shape;792;p78"/>
          <p:cNvSpPr txBox="1">
            <a:spLocks noGrp="1"/>
          </p:cNvSpPr>
          <p:nvPr>
            <p:ph type="body" idx="13"/>
          </p:nvPr>
        </p:nvSpPr>
        <p:spPr>
          <a:xfrm>
            <a:off x="4804844" y="4242563"/>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Horizontal timeline [1]">
  <p:cSld name="Horizontal timeline [1]">
    <p:spTree>
      <p:nvGrpSpPr>
        <p:cNvPr id="1" name="Shape 793"/>
        <p:cNvGrpSpPr/>
        <p:nvPr/>
      </p:nvGrpSpPr>
      <p:grpSpPr>
        <a:xfrm>
          <a:off x="0" y="0"/>
          <a:ext cx="0" cy="0"/>
          <a:chOff x="0" y="0"/>
          <a:chExt cx="0" cy="0"/>
        </a:xfrm>
      </p:grpSpPr>
      <p:sp>
        <p:nvSpPr>
          <p:cNvPr id="794" name="Google Shape;794;p79"/>
          <p:cNvSpPr txBox="1">
            <a:spLocks noGrp="1"/>
          </p:cNvSpPr>
          <p:nvPr>
            <p:ph type="title"/>
          </p:nvPr>
        </p:nvSpPr>
        <p:spPr>
          <a:xfrm>
            <a:off x="215911" y="159544"/>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5" name="Google Shape;795;p79"/>
          <p:cNvSpPr txBox="1">
            <a:spLocks noGrp="1"/>
          </p:cNvSpPr>
          <p:nvPr>
            <p:ph type="body" idx="1"/>
          </p:nvPr>
        </p:nvSpPr>
        <p:spPr>
          <a:xfrm>
            <a:off x="465296" y="2320612"/>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6" name="Google Shape;796;p79"/>
          <p:cNvSpPr txBox="1">
            <a:spLocks noGrp="1"/>
          </p:cNvSpPr>
          <p:nvPr>
            <p:ph type="body" idx="2"/>
          </p:nvPr>
        </p:nvSpPr>
        <p:spPr>
          <a:xfrm>
            <a:off x="438494"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7" name="Google Shape;797;p79"/>
          <p:cNvSpPr txBox="1">
            <a:spLocks noGrp="1"/>
          </p:cNvSpPr>
          <p:nvPr>
            <p:ph type="body" idx="3"/>
          </p:nvPr>
        </p:nvSpPr>
        <p:spPr>
          <a:xfrm>
            <a:off x="2243922" y="2955302"/>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8" name="Google Shape;798;p79"/>
          <p:cNvSpPr txBox="1">
            <a:spLocks noGrp="1"/>
          </p:cNvSpPr>
          <p:nvPr>
            <p:ph type="body" idx="4"/>
          </p:nvPr>
        </p:nvSpPr>
        <p:spPr>
          <a:xfrm>
            <a:off x="2136710" y="995071"/>
            <a:ext cx="1366800" cy="16134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9" name="Google Shape;799;p79"/>
          <p:cNvSpPr txBox="1">
            <a:spLocks noGrp="1"/>
          </p:cNvSpPr>
          <p:nvPr>
            <p:ph type="body" idx="5"/>
          </p:nvPr>
        </p:nvSpPr>
        <p:spPr>
          <a:xfrm>
            <a:off x="3968941" y="2320611"/>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0" name="Google Shape;800;p79"/>
          <p:cNvSpPr txBox="1">
            <a:spLocks noGrp="1"/>
          </p:cNvSpPr>
          <p:nvPr>
            <p:ph type="body" idx="6"/>
          </p:nvPr>
        </p:nvSpPr>
        <p:spPr>
          <a:xfrm>
            <a:off x="3888533"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1" name="Google Shape;801;p79"/>
          <p:cNvSpPr txBox="1">
            <a:spLocks noGrp="1"/>
          </p:cNvSpPr>
          <p:nvPr>
            <p:ph type="body" idx="7"/>
          </p:nvPr>
        </p:nvSpPr>
        <p:spPr>
          <a:xfrm>
            <a:off x="5693961" y="2955302"/>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2" name="Google Shape;802;p79"/>
          <p:cNvSpPr txBox="1">
            <a:spLocks noGrp="1"/>
          </p:cNvSpPr>
          <p:nvPr>
            <p:ph type="body" idx="8"/>
          </p:nvPr>
        </p:nvSpPr>
        <p:spPr>
          <a:xfrm>
            <a:off x="5640354" y="995070"/>
            <a:ext cx="1366800" cy="16134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3" name="Google Shape;803;p79"/>
          <p:cNvSpPr txBox="1">
            <a:spLocks noGrp="1"/>
          </p:cNvSpPr>
          <p:nvPr>
            <p:ph type="body" idx="9"/>
          </p:nvPr>
        </p:nvSpPr>
        <p:spPr>
          <a:xfrm>
            <a:off x="7472585" y="2320611"/>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4" name="Google Shape;804;p79"/>
          <p:cNvSpPr txBox="1">
            <a:spLocks noGrp="1"/>
          </p:cNvSpPr>
          <p:nvPr>
            <p:ph type="body" idx="13"/>
          </p:nvPr>
        </p:nvSpPr>
        <p:spPr>
          <a:xfrm>
            <a:off x="7338572"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Horizontal timeline [2]">
  <p:cSld name="Horizontal timeline [2]">
    <p:spTree>
      <p:nvGrpSpPr>
        <p:cNvPr id="1" name="Shape 805"/>
        <p:cNvGrpSpPr/>
        <p:nvPr/>
      </p:nvGrpSpPr>
      <p:grpSpPr>
        <a:xfrm>
          <a:off x="0" y="0"/>
          <a:ext cx="0" cy="0"/>
          <a:chOff x="0" y="0"/>
          <a:chExt cx="0" cy="0"/>
        </a:xfrm>
      </p:grpSpPr>
      <p:sp>
        <p:nvSpPr>
          <p:cNvPr id="806" name="Google Shape;806;p80"/>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7" name="Google Shape;807;p80"/>
          <p:cNvSpPr txBox="1">
            <a:spLocks noGrp="1"/>
          </p:cNvSpPr>
          <p:nvPr>
            <p:ph type="body" idx="1"/>
          </p:nvPr>
        </p:nvSpPr>
        <p:spPr>
          <a:xfrm>
            <a:off x="465296"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8" name="Google Shape;808;p80"/>
          <p:cNvSpPr txBox="1">
            <a:spLocks noGrp="1"/>
          </p:cNvSpPr>
          <p:nvPr>
            <p:ph type="body" idx="2"/>
          </p:nvPr>
        </p:nvSpPr>
        <p:spPr>
          <a:xfrm>
            <a:off x="438494" y="967688"/>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9" name="Google Shape;809;p80"/>
          <p:cNvSpPr txBox="1">
            <a:spLocks noGrp="1"/>
          </p:cNvSpPr>
          <p:nvPr>
            <p:ph type="body" idx="3"/>
          </p:nvPr>
        </p:nvSpPr>
        <p:spPr>
          <a:xfrm>
            <a:off x="2243922" y="2293228"/>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0" name="Google Shape;810;p80"/>
          <p:cNvSpPr txBox="1">
            <a:spLocks noGrp="1"/>
          </p:cNvSpPr>
          <p:nvPr>
            <p:ph type="body" idx="4"/>
          </p:nvPr>
        </p:nvSpPr>
        <p:spPr>
          <a:xfrm>
            <a:off x="2136710" y="2929102"/>
            <a:ext cx="1366800" cy="16134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1" name="Google Shape;811;p80"/>
          <p:cNvSpPr txBox="1">
            <a:spLocks noGrp="1"/>
          </p:cNvSpPr>
          <p:nvPr>
            <p:ph type="body" idx="5"/>
          </p:nvPr>
        </p:nvSpPr>
        <p:spPr>
          <a:xfrm>
            <a:off x="3968941"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2" name="Google Shape;812;p80"/>
          <p:cNvSpPr txBox="1">
            <a:spLocks noGrp="1"/>
          </p:cNvSpPr>
          <p:nvPr>
            <p:ph type="body" idx="6"/>
          </p:nvPr>
        </p:nvSpPr>
        <p:spPr>
          <a:xfrm>
            <a:off x="3888533" y="967687"/>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3" name="Google Shape;813;p80"/>
          <p:cNvSpPr txBox="1">
            <a:spLocks noGrp="1"/>
          </p:cNvSpPr>
          <p:nvPr>
            <p:ph type="body" idx="7"/>
          </p:nvPr>
        </p:nvSpPr>
        <p:spPr>
          <a:xfrm>
            <a:off x="5693961" y="2293228"/>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4" name="Google Shape;814;p80"/>
          <p:cNvSpPr txBox="1">
            <a:spLocks noGrp="1"/>
          </p:cNvSpPr>
          <p:nvPr>
            <p:ph type="body" idx="8"/>
          </p:nvPr>
        </p:nvSpPr>
        <p:spPr>
          <a:xfrm>
            <a:off x="5640354" y="2929102"/>
            <a:ext cx="1366800" cy="16134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5" name="Google Shape;815;p80"/>
          <p:cNvSpPr txBox="1">
            <a:spLocks noGrp="1"/>
          </p:cNvSpPr>
          <p:nvPr>
            <p:ph type="body" idx="9"/>
          </p:nvPr>
        </p:nvSpPr>
        <p:spPr>
          <a:xfrm>
            <a:off x="7472585"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6" name="Google Shape;816;p80"/>
          <p:cNvSpPr txBox="1">
            <a:spLocks noGrp="1"/>
          </p:cNvSpPr>
          <p:nvPr>
            <p:ph type="body" idx="13"/>
          </p:nvPr>
        </p:nvSpPr>
        <p:spPr>
          <a:xfrm>
            <a:off x="7338572" y="967687"/>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Title only [2]">
  <p:cSld name="Title only [2]">
    <p:bg>
      <p:bgPr>
        <a:solidFill>
          <a:schemeClr val="accent1"/>
        </a:solidFill>
        <a:effectLst/>
      </p:bgPr>
    </p:bg>
    <p:spTree>
      <p:nvGrpSpPr>
        <p:cNvPr id="1" name="Shape 817"/>
        <p:cNvGrpSpPr/>
        <p:nvPr/>
      </p:nvGrpSpPr>
      <p:grpSpPr>
        <a:xfrm>
          <a:off x="0" y="0"/>
          <a:ext cx="0" cy="0"/>
          <a:chOff x="0" y="0"/>
          <a:chExt cx="0" cy="0"/>
        </a:xfrm>
      </p:grpSpPr>
      <p:sp>
        <p:nvSpPr>
          <p:cNvPr id="818" name="Google Shape;818;p81"/>
          <p:cNvSpPr txBox="1">
            <a:spLocks noGrp="1"/>
          </p:cNvSpPr>
          <p:nvPr>
            <p:ph type="title"/>
          </p:nvPr>
        </p:nvSpPr>
        <p:spPr>
          <a:xfrm>
            <a:off x="204788" y="159300"/>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819" name="Google Shape;819;p81"/>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3x process slide">
  <p:cSld name="3x process slide">
    <p:spTree>
      <p:nvGrpSpPr>
        <p:cNvPr id="1" name="Shape 820"/>
        <p:cNvGrpSpPr/>
        <p:nvPr/>
      </p:nvGrpSpPr>
      <p:grpSpPr>
        <a:xfrm>
          <a:off x="0" y="0"/>
          <a:ext cx="0" cy="0"/>
          <a:chOff x="0" y="0"/>
          <a:chExt cx="0" cy="0"/>
        </a:xfrm>
      </p:grpSpPr>
      <p:sp>
        <p:nvSpPr>
          <p:cNvPr id="821" name="Google Shape;821;p82"/>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22" name="Google Shape;822;p82"/>
          <p:cNvSpPr>
            <a:spLocks noGrp="1"/>
          </p:cNvSpPr>
          <p:nvPr>
            <p:ph type="pic" idx="2"/>
          </p:nvPr>
        </p:nvSpPr>
        <p:spPr>
          <a:xfrm>
            <a:off x="1316138" y="1966913"/>
            <a:ext cx="657300" cy="657300"/>
          </a:xfrm>
          <a:prstGeom prst="rect">
            <a:avLst/>
          </a:prstGeom>
          <a:noFill/>
          <a:ln>
            <a:noFill/>
          </a:ln>
        </p:spPr>
      </p:sp>
      <p:sp>
        <p:nvSpPr>
          <p:cNvPr id="823" name="Google Shape;823;p82"/>
          <p:cNvSpPr>
            <a:spLocks noGrp="1"/>
          </p:cNvSpPr>
          <p:nvPr>
            <p:ph type="pic" idx="3"/>
          </p:nvPr>
        </p:nvSpPr>
        <p:spPr>
          <a:xfrm>
            <a:off x="4243388" y="1966913"/>
            <a:ext cx="657300" cy="657300"/>
          </a:xfrm>
          <a:prstGeom prst="rect">
            <a:avLst/>
          </a:prstGeom>
          <a:noFill/>
          <a:ln>
            <a:noFill/>
          </a:ln>
        </p:spPr>
      </p:sp>
      <p:sp>
        <p:nvSpPr>
          <p:cNvPr id="824" name="Google Shape;824;p82"/>
          <p:cNvSpPr>
            <a:spLocks noGrp="1"/>
          </p:cNvSpPr>
          <p:nvPr>
            <p:ph type="pic" idx="4"/>
          </p:nvPr>
        </p:nvSpPr>
        <p:spPr>
          <a:xfrm>
            <a:off x="7170638" y="1966913"/>
            <a:ext cx="657300" cy="657300"/>
          </a:xfrm>
          <a:prstGeom prst="rect">
            <a:avLst/>
          </a:prstGeom>
          <a:noFill/>
          <a:ln>
            <a:noFill/>
          </a:ln>
        </p:spPr>
      </p:sp>
      <p:sp>
        <p:nvSpPr>
          <p:cNvPr id="825" name="Google Shape;825;p82"/>
          <p:cNvSpPr txBox="1">
            <a:spLocks noGrp="1"/>
          </p:cNvSpPr>
          <p:nvPr>
            <p:ph type="body" idx="1"/>
          </p:nvPr>
        </p:nvSpPr>
        <p:spPr>
          <a:xfrm>
            <a:off x="362250" y="982845"/>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6" name="Google Shape;826;p82"/>
          <p:cNvSpPr txBox="1">
            <a:spLocks noGrp="1"/>
          </p:cNvSpPr>
          <p:nvPr>
            <p:ph type="body" idx="5"/>
          </p:nvPr>
        </p:nvSpPr>
        <p:spPr>
          <a:xfrm>
            <a:off x="36225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7" name="Google Shape;827;p82"/>
          <p:cNvSpPr txBox="1">
            <a:spLocks noGrp="1"/>
          </p:cNvSpPr>
          <p:nvPr>
            <p:ph type="body" idx="6"/>
          </p:nvPr>
        </p:nvSpPr>
        <p:spPr>
          <a:xfrm>
            <a:off x="36225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8" name="Google Shape;828;p82"/>
          <p:cNvSpPr txBox="1">
            <a:spLocks noGrp="1"/>
          </p:cNvSpPr>
          <p:nvPr>
            <p:ph type="body" idx="7"/>
          </p:nvPr>
        </p:nvSpPr>
        <p:spPr>
          <a:xfrm>
            <a:off x="328950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9" name="Google Shape;829;p82"/>
          <p:cNvSpPr txBox="1">
            <a:spLocks noGrp="1"/>
          </p:cNvSpPr>
          <p:nvPr>
            <p:ph type="body" idx="8"/>
          </p:nvPr>
        </p:nvSpPr>
        <p:spPr>
          <a:xfrm>
            <a:off x="328950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0" name="Google Shape;830;p82"/>
          <p:cNvSpPr txBox="1">
            <a:spLocks noGrp="1"/>
          </p:cNvSpPr>
          <p:nvPr>
            <p:ph type="body" idx="9"/>
          </p:nvPr>
        </p:nvSpPr>
        <p:spPr>
          <a:xfrm>
            <a:off x="621675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1" name="Google Shape;831;p82"/>
          <p:cNvSpPr txBox="1">
            <a:spLocks noGrp="1"/>
          </p:cNvSpPr>
          <p:nvPr>
            <p:ph type="body" idx="13"/>
          </p:nvPr>
        </p:nvSpPr>
        <p:spPr>
          <a:xfrm>
            <a:off x="621675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x process slide">
  <p:cSld name="4x process slide">
    <p:spTree>
      <p:nvGrpSpPr>
        <p:cNvPr id="1" name="Shape 832"/>
        <p:cNvGrpSpPr/>
        <p:nvPr/>
      </p:nvGrpSpPr>
      <p:grpSpPr>
        <a:xfrm>
          <a:off x="0" y="0"/>
          <a:ext cx="0" cy="0"/>
          <a:chOff x="0" y="0"/>
          <a:chExt cx="0" cy="0"/>
        </a:xfrm>
      </p:grpSpPr>
      <p:sp>
        <p:nvSpPr>
          <p:cNvPr id="833" name="Google Shape;833;p83"/>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4" name="Google Shape;834;p83"/>
          <p:cNvSpPr>
            <a:spLocks noGrp="1"/>
          </p:cNvSpPr>
          <p:nvPr>
            <p:ph type="pic" idx="2"/>
          </p:nvPr>
        </p:nvSpPr>
        <p:spPr>
          <a:xfrm>
            <a:off x="1062638" y="1966913"/>
            <a:ext cx="657300" cy="657300"/>
          </a:xfrm>
          <a:prstGeom prst="rect">
            <a:avLst/>
          </a:prstGeom>
          <a:noFill/>
          <a:ln>
            <a:noFill/>
          </a:ln>
        </p:spPr>
      </p:sp>
      <p:sp>
        <p:nvSpPr>
          <p:cNvPr id="835" name="Google Shape;835;p83"/>
          <p:cNvSpPr>
            <a:spLocks noGrp="1"/>
          </p:cNvSpPr>
          <p:nvPr>
            <p:ph type="pic" idx="3"/>
          </p:nvPr>
        </p:nvSpPr>
        <p:spPr>
          <a:xfrm>
            <a:off x="3169844" y="1966913"/>
            <a:ext cx="657300" cy="657300"/>
          </a:xfrm>
          <a:prstGeom prst="rect">
            <a:avLst/>
          </a:prstGeom>
          <a:noFill/>
          <a:ln>
            <a:noFill/>
          </a:ln>
        </p:spPr>
      </p:sp>
      <p:sp>
        <p:nvSpPr>
          <p:cNvPr id="836" name="Google Shape;836;p83"/>
          <p:cNvSpPr>
            <a:spLocks noGrp="1"/>
          </p:cNvSpPr>
          <p:nvPr>
            <p:ph type="pic" idx="4"/>
          </p:nvPr>
        </p:nvSpPr>
        <p:spPr>
          <a:xfrm>
            <a:off x="5279435" y="1966913"/>
            <a:ext cx="657300" cy="657300"/>
          </a:xfrm>
          <a:prstGeom prst="rect">
            <a:avLst/>
          </a:prstGeom>
          <a:noFill/>
          <a:ln>
            <a:noFill/>
          </a:ln>
        </p:spPr>
      </p:sp>
      <p:sp>
        <p:nvSpPr>
          <p:cNvPr id="837" name="Google Shape;837;p83"/>
          <p:cNvSpPr>
            <a:spLocks noGrp="1"/>
          </p:cNvSpPr>
          <p:nvPr>
            <p:ph type="pic" idx="5"/>
          </p:nvPr>
        </p:nvSpPr>
        <p:spPr>
          <a:xfrm>
            <a:off x="7381875" y="1966913"/>
            <a:ext cx="657300" cy="657300"/>
          </a:xfrm>
          <a:prstGeom prst="rect">
            <a:avLst/>
          </a:prstGeom>
          <a:noFill/>
          <a:ln>
            <a:noFill/>
          </a:ln>
        </p:spPr>
      </p:sp>
      <p:sp>
        <p:nvSpPr>
          <p:cNvPr id="838" name="Google Shape;838;p83"/>
          <p:cNvSpPr txBox="1">
            <a:spLocks noGrp="1"/>
          </p:cNvSpPr>
          <p:nvPr>
            <p:ph type="body" idx="1"/>
          </p:nvPr>
        </p:nvSpPr>
        <p:spPr>
          <a:xfrm>
            <a:off x="31116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9" name="Google Shape;839;p83"/>
          <p:cNvSpPr txBox="1">
            <a:spLocks noGrp="1"/>
          </p:cNvSpPr>
          <p:nvPr>
            <p:ph type="body" idx="6"/>
          </p:nvPr>
        </p:nvSpPr>
        <p:spPr>
          <a:xfrm>
            <a:off x="31116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0" name="Google Shape;840;p83"/>
          <p:cNvSpPr txBox="1">
            <a:spLocks noGrp="1"/>
          </p:cNvSpPr>
          <p:nvPr>
            <p:ph type="body" idx="7"/>
          </p:nvPr>
        </p:nvSpPr>
        <p:spPr>
          <a:xfrm>
            <a:off x="251937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1" name="Google Shape;841;p83"/>
          <p:cNvSpPr txBox="1">
            <a:spLocks noGrp="1"/>
          </p:cNvSpPr>
          <p:nvPr>
            <p:ph type="body" idx="8"/>
          </p:nvPr>
        </p:nvSpPr>
        <p:spPr>
          <a:xfrm>
            <a:off x="251937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2" name="Google Shape;842;p83"/>
          <p:cNvSpPr txBox="1">
            <a:spLocks noGrp="1"/>
          </p:cNvSpPr>
          <p:nvPr>
            <p:ph type="body" idx="9"/>
          </p:nvPr>
        </p:nvSpPr>
        <p:spPr>
          <a:xfrm>
            <a:off x="472758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3" name="Google Shape;843;p83"/>
          <p:cNvSpPr txBox="1">
            <a:spLocks noGrp="1"/>
          </p:cNvSpPr>
          <p:nvPr>
            <p:ph type="body" idx="13"/>
          </p:nvPr>
        </p:nvSpPr>
        <p:spPr>
          <a:xfrm>
            <a:off x="472758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4" name="Google Shape;844;p83"/>
          <p:cNvSpPr txBox="1">
            <a:spLocks noGrp="1"/>
          </p:cNvSpPr>
          <p:nvPr>
            <p:ph type="body" idx="14"/>
          </p:nvPr>
        </p:nvSpPr>
        <p:spPr>
          <a:xfrm>
            <a:off x="693579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5" name="Google Shape;845;p83"/>
          <p:cNvSpPr txBox="1">
            <a:spLocks noGrp="1"/>
          </p:cNvSpPr>
          <p:nvPr>
            <p:ph type="body" idx="15"/>
          </p:nvPr>
        </p:nvSpPr>
        <p:spPr>
          <a:xfrm>
            <a:off x="693579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6" name="Google Shape;846;p83"/>
          <p:cNvSpPr txBox="1">
            <a:spLocks noGrp="1"/>
          </p:cNvSpPr>
          <p:nvPr>
            <p:ph type="body" idx="16"/>
          </p:nvPr>
        </p:nvSpPr>
        <p:spPr>
          <a:xfrm>
            <a:off x="361167" y="984240"/>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x process slide">
  <p:cSld name="5x process slide">
    <p:spTree>
      <p:nvGrpSpPr>
        <p:cNvPr id="1" name="Shape 847"/>
        <p:cNvGrpSpPr/>
        <p:nvPr/>
      </p:nvGrpSpPr>
      <p:grpSpPr>
        <a:xfrm>
          <a:off x="0" y="0"/>
          <a:ext cx="0" cy="0"/>
          <a:chOff x="0" y="0"/>
          <a:chExt cx="0" cy="0"/>
        </a:xfrm>
      </p:grpSpPr>
      <p:sp>
        <p:nvSpPr>
          <p:cNvPr id="848" name="Google Shape;848;p84"/>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9" name="Google Shape;849;p84"/>
          <p:cNvSpPr>
            <a:spLocks noGrp="1"/>
          </p:cNvSpPr>
          <p:nvPr>
            <p:ph type="pic" idx="2"/>
          </p:nvPr>
        </p:nvSpPr>
        <p:spPr>
          <a:xfrm>
            <a:off x="770400" y="1966913"/>
            <a:ext cx="657300" cy="657300"/>
          </a:xfrm>
          <a:prstGeom prst="rect">
            <a:avLst/>
          </a:prstGeom>
          <a:noFill/>
          <a:ln>
            <a:noFill/>
          </a:ln>
        </p:spPr>
      </p:sp>
      <p:sp>
        <p:nvSpPr>
          <p:cNvPr id="850" name="Google Shape;850;p84"/>
          <p:cNvSpPr>
            <a:spLocks noGrp="1"/>
          </p:cNvSpPr>
          <p:nvPr>
            <p:ph type="pic" idx="3"/>
          </p:nvPr>
        </p:nvSpPr>
        <p:spPr>
          <a:xfrm>
            <a:off x="2492812" y="1966913"/>
            <a:ext cx="657300" cy="657300"/>
          </a:xfrm>
          <a:prstGeom prst="rect">
            <a:avLst/>
          </a:prstGeom>
          <a:noFill/>
          <a:ln>
            <a:noFill/>
          </a:ln>
        </p:spPr>
      </p:sp>
      <p:sp>
        <p:nvSpPr>
          <p:cNvPr id="851" name="Google Shape;851;p84"/>
          <p:cNvSpPr>
            <a:spLocks noGrp="1"/>
          </p:cNvSpPr>
          <p:nvPr>
            <p:ph type="pic" idx="4"/>
          </p:nvPr>
        </p:nvSpPr>
        <p:spPr>
          <a:xfrm>
            <a:off x="4241868" y="1966913"/>
            <a:ext cx="657300" cy="657300"/>
          </a:xfrm>
          <a:prstGeom prst="rect">
            <a:avLst/>
          </a:prstGeom>
          <a:noFill/>
          <a:ln>
            <a:noFill/>
          </a:ln>
        </p:spPr>
      </p:sp>
      <p:sp>
        <p:nvSpPr>
          <p:cNvPr id="852" name="Google Shape;852;p84"/>
          <p:cNvSpPr>
            <a:spLocks noGrp="1"/>
          </p:cNvSpPr>
          <p:nvPr>
            <p:ph type="pic" idx="5"/>
          </p:nvPr>
        </p:nvSpPr>
        <p:spPr>
          <a:xfrm>
            <a:off x="5964281" y="1966913"/>
            <a:ext cx="657300" cy="657300"/>
          </a:xfrm>
          <a:prstGeom prst="rect">
            <a:avLst/>
          </a:prstGeom>
          <a:noFill/>
          <a:ln>
            <a:noFill/>
          </a:ln>
        </p:spPr>
      </p:sp>
      <p:sp>
        <p:nvSpPr>
          <p:cNvPr id="853" name="Google Shape;853;p84"/>
          <p:cNvSpPr>
            <a:spLocks noGrp="1"/>
          </p:cNvSpPr>
          <p:nvPr>
            <p:ph type="pic" idx="6"/>
          </p:nvPr>
        </p:nvSpPr>
        <p:spPr>
          <a:xfrm>
            <a:off x="7739715" y="1966913"/>
            <a:ext cx="657300" cy="657300"/>
          </a:xfrm>
          <a:prstGeom prst="rect">
            <a:avLst/>
          </a:prstGeom>
          <a:noFill/>
          <a:ln>
            <a:noFill/>
          </a:ln>
        </p:spPr>
      </p:sp>
      <p:sp>
        <p:nvSpPr>
          <p:cNvPr id="854" name="Google Shape;854;p84"/>
          <p:cNvSpPr txBox="1">
            <a:spLocks noGrp="1"/>
          </p:cNvSpPr>
          <p:nvPr>
            <p:ph type="body" idx="1"/>
          </p:nvPr>
        </p:nvSpPr>
        <p:spPr>
          <a:xfrm>
            <a:off x="255853"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5" name="Google Shape;855;p84"/>
          <p:cNvSpPr txBox="1">
            <a:spLocks noGrp="1"/>
          </p:cNvSpPr>
          <p:nvPr>
            <p:ph type="body" idx="7"/>
          </p:nvPr>
        </p:nvSpPr>
        <p:spPr>
          <a:xfrm>
            <a:off x="255853"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6" name="Google Shape;856;p84"/>
          <p:cNvSpPr txBox="1">
            <a:spLocks noGrp="1"/>
          </p:cNvSpPr>
          <p:nvPr>
            <p:ph type="body" idx="8"/>
          </p:nvPr>
        </p:nvSpPr>
        <p:spPr>
          <a:xfrm>
            <a:off x="2033483"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7" name="Google Shape;857;p84"/>
          <p:cNvSpPr txBox="1">
            <a:spLocks noGrp="1"/>
          </p:cNvSpPr>
          <p:nvPr>
            <p:ph type="body" idx="9"/>
          </p:nvPr>
        </p:nvSpPr>
        <p:spPr>
          <a:xfrm>
            <a:off x="2033483"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8" name="Google Shape;858;p84"/>
          <p:cNvSpPr txBox="1">
            <a:spLocks noGrp="1"/>
          </p:cNvSpPr>
          <p:nvPr>
            <p:ph type="body" idx="13"/>
          </p:nvPr>
        </p:nvSpPr>
        <p:spPr>
          <a:xfrm>
            <a:off x="381111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9" name="Google Shape;859;p84"/>
          <p:cNvSpPr txBox="1">
            <a:spLocks noGrp="1"/>
          </p:cNvSpPr>
          <p:nvPr>
            <p:ph type="body" idx="14"/>
          </p:nvPr>
        </p:nvSpPr>
        <p:spPr>
          <a:xfrm>
            <a:off x="381111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0" name="Google Shape;860;p84"/>
          <p:cNvSpPr txBox="1">
            <a:spLocks noGrp="1"/>
          </p:cNvSpPr>
          <p:nvPr>
            <p:ph type="body" idx="15"/>
          </p:nvPr>
        </p:nvSpPr>
        <p:spPr>
          <a:xfrm>
            <a:off x="558874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1" name="Google Shape;861;p84"/>
          <p:cNvSpPr txBox="1">
            <a:spLocks noGrp="1"/>
          </p:cNvSpPr>
          <p:nvPr>
            <p:ph type="body" idx="16"/>
          </p:nvPr>
        </p:nvSpPr>
        <p:spPr>
          <a:xfrm>
            <a:off x="558874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2" name="Google Shape;862;p84"/>
          <p:cNvSpPr txBox="1">
            <a:spLocks noGrp="1"/>
          </p:cNvSpPr>
          <p:nvPr>
            <p:ph type="body" idx="17"/>
          </p:nvPr>
        </p:nvSpPr>
        <p:spPr>
          <a:xfrm>
            <a:off x="736637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3" name="Google Shape;863;p84"/>
          <p:cNvSpPr txBox="1">
            <a:spLocks noGrp="1"/>
          </p:cNvSpPr>
          <p:nvPr>
            <p:ph type="body" idx="18"/>
          </p:nvPr>
        </p:nvSpPr>
        <p:spPr>
          <a:xfrm>
            <a:off x="736637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4" name="Google Shape;864;p84"/>
          <p:cNvSpPr txBox="1">
            <a:spLocks noGrp="1"/>
          </p:cNvSpPr>
          <p:nvPr>
            <p:ph type="body" idx="19"/>
          </p:nvPr>
        </p:nvSpPr>
        <p:spPr>
          <a:xfrm>
            <a:off x="360760" y="9883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6x process slide">
  <p:cSld name="6x process slide">
    <p:spTree>
      <p:nvGrpSpPr>
        <p:cNvPr id="1" name="Shape 865"/>
        <p:cNvGrpSpPr/>
        <p:nvPr/>
      </p:nvGrpSpPr>
      <p:grpSpPr>
        <a:xfrm>
          <a:off x="0" y="0"/>
          <a:ext cx="0" cy="0"/>
          <a:chOff x="0" y="0"/>
          <a:chExt cx="0" cy="0"/>
        </a:xfrm>
      </p:grpSpPr>
      <p:sp>
        <p:nvSpPr>
          <p:cNvPr id="866" name="Google Shape;866;p85"/>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67" name="Google Shape;867;p85"/>
          <p:cNvSpPr>
            <a:spLocks noGrp="1"/>
          </p:cNvSpPr>
          <p:nvPr>
            <p:ph type="pic" idx="2"/>
          </p:nvPr>
        </p:nvSpPr>
        <p:spPr>
          <a:xfrm>
            <a:off x="631829" y="1966913"/>
            <a:ext cx="657300" cy="657300"/>
          </a:xfrm>
          <a:prstGeom prst="rect">
            <a:avLst/>
          </a:prstGeom>
          <a:noFill/>
          <a:ln>
            <a:noFill/>
          </a:ln>
        </p:spPr>
      </p:sp>
      <p:sp>
        <p:nvSpPr>
          <p:cNvPr id="868" name="Google Shape;868;p85"/>
          <p:cNvSpPr>
            <a:spLocks noGrp="1"/>
          </p:cNvSpPr>
          <p:nvPr>
            <p:ph type="pic" idx="3"/>
          </p:nvPr>
        </p:nvSpPr>
        <p:spPr>
          <a:xfrm>
            <a:off x="2083601" y="1966913"/>
            <a:ext cx="657300" cy="657300"/>
          </a:xfrm>
          <a:prstGeom prst="rect">
            <a:avLst/>
          </a:prstGeom>
          <a:noFill/>
          <a:ln>
            <a:noFill/>
          </a:ln>
        </p:spPr>
      </p:sp>
      <p:sp>
        <p:nvSpPr>
          <p:cNvPr id="869" name="Google Shape;869;p85"/>
          <p:cNvSpPr>
            <a:spLocks noGrp="1"/>
          </p:cNvSpPr>
          <p:nvPr>
            <p:ph type="pic" idx="4"/>
          </p:nvPr>
        </p:nvSpPr>
        <p:spPr>
          <a:xfrm>
            <a:off x="3537363" y="1966913"/>
            <a:ext cx="657300" cy="657300"/>
          </a:xfrm>
          <a:prstGeom prst="rect">
            <a:avLst/>
          </a:prstGeom>
          <a:noFill/>
          <a:ln>
            <a:noFill/>
          </a:ln>
        </p:spPr>
      </p:sp>
      <p:sp>
        <p:nvSpPr>
          <p:cNvPr id="870" name="Google Shape;870;p85"/>
          <p:cNvSpPr>
            <a:spLocks noGrp="1"/>
          </p:cNvSpPr>
          <p:nvPr>
            <p:ph type="pic" idx="5"/>
          </p:nvPr>
        </p:nvSpPr>
        <p:spPr>
          <a:xfrm>
            <a:off x="4986410" y="1969294"/>
            <a:ext cx="657300" cy="657300"/>
          </a:xfrm>
          <a:prstGeom prst="rect">
            <a:avLst/>
          </a:prstGeom>
          <a:noFill/>
          <a:ln>
            <a:noFill/>
          </a:ln>
        </p:spPr>
      </p:sp>
      <p:sp>
        <p:nvSpPr>
          <p:cNvPr id="871" name="Google Shape;871;p85"/>
          <p:cNvSpPr>
            <a:spLocks noGrp="1"/>
          </p:cNvSpPr>
          <p:nvPr>
            <p:ph type="pic" idx="6"/>
          </p:nvPr>
        </p:nvSpPr>
        <p:spPr>
          <a:xfrm>
            <a:off x="6435349" y="1966913"/>
            <a:ext cx="657300" cy="657300"/>
          </a:xfrm>
          <a:prstGeom prst="rect">
            <a:avLst/>
          </a:prstGeom>
          <a:noFill/>
          <a:ln>
            <a:noFill/>
          </a:ln>
        </p:spPr>
      </p:sp>
      <p:sp>
        <p:nvSpPr>
          <p:cNvPr id="872" name="Google Shape;872;p85"/>
          <p:cNvSpPr txBox="1">
            <a:spLocks noGrp="1"/>
          </p:cNvSpPr>
          <p:nvPr>
            <p:ph type="body" idx="1"/>
          </p:nvPr>
        </p:nvSpPr>
        <p:spPr>
          <a:xfrm>
            <a:off x="227737"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3" name="Google Shape;873;p85"/>
          <p:cNvSpPr txBox="1">
            <a:spLocks noGrp="1"/>
          </p:cNvSpPr>
          <p:nvPr>
            <p:ph type="body" idx="7"/>
          </p:nvPr>
        </p:nvSpPr>
        <p:spPr>
          <a:xfrm>
            <a:off x="227737"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4" name="Google Shape;874;p85"/>
          <p:cNvSpPr txBox="1">
            <a:spLocks noGrp="1"/>
          </p:cNvSpPr>
          <p:nvPr>
            <p:ph type="body" idx="8"/>
          </p:nvPr>
        </p:nvSpPr>
        <p:spPr>
          <a:xfrm>
            <a:off x="1713781"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5" name="Google Shape;875;p85"/>
          <p:cNvSpPr txBox="1">
            <a:spLocks noGrp="1"/>
          </p:cNvSpPr>
          <p:nvPr>
            <p:ph type="body" idx="9"/>
          </p:nvPr>
        </p:nvSpPr>
        <p:spPr>
          <a:xfrm>
            <a:off x="1713781"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6" name="Google Shape;876;p85"/>
          <p:cNvSpPr txBox="1">
            <a:spLocks noGrp="1"/>
          </p:cNvSpPr>
          <p:nvPr>
            <p:ph type="body" idx="13"/>
          </p:nvPr>
        </p:nvSpPr>
        <p:spPr>
          <a:xfrm>
            <a:off x="3199825"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7" name="Google Shape;877;p85"/>
          <p:cNvSpPr txBox="1">
            <a:spLocks noGrp="1"/>
          </p:cNvSpPr>
          <p:nvPr>
            <p:ph type="body" idx="14"/>
          </p:nvPr>
        </p:nvSpPr>
        <p:spPr>
          <a:xfrm>
            <a:off x="3199825"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8" name="Google Shape;878;p85"/>
          <p:cNvSpPr txBox="1">
            <a:spLocks noGrp="1"/>
          </p:cNvSpPr>
          <p:nvPr>
            <p:ph type="body" idx="15"/>
          </p:nvPr>
        </p:nvSpPr>
        <p:spPr>
          <a:xfrm>
            <a:off x="4685869"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9" name="Google Shape;879;p85"/>
          <p:cNvSpPr txBox="1">
            <a:spLocks noGrp="1"/>
          </p:cNvSpPr>
          <p:nvPr>
            <p:ph type="body" idx="16"/>
          </p:nvPr>
        </p:nvSpPr>
        <p:spPr>
          <a:xfrm>
            <a:off x="4685869"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0" name="Google Shape;880;p85"/>
          <p:cNvSpPr txBox="1">
            <a:spLocks noGrp="1"/>
          </p:cNvSpPr>
          <p:nvPr>
            <p:ph type="body" idx="17"/>
          </p:nvPr>
        </p:nvSpPr>
        <p:spPr>
          <a:xfrm>
            <a:off x="6171913"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1" name="Google Shape;881;p85"/>
          <p:cNvSpPr txBox="1">
            <a:spLocks noGrp="1"/>
          </p:cNvSpPr>
          <p:nvPr>
            <p:ph type="body" idx="18"/>
          </p:nvPr>
        </p:nvSpPr>
        <p:spPr>
          <a:xfrm>
            <a:off x="6171913"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2" name="Google Shape;882;p85"/>
          <p:cNvSpPr txBox="1">
            <a:spLocks noGrp="1"/>
          </p:cNvSpPr>
          <p:nvPr>
            <p:ph type="body" idx="19"/>
          </p:nvPr>
        </p:nvSpPr>
        <p:spPr>
          <a:xfrm>
            <a:off x="7657957"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3" name="Google Shape;883;p85"/>
          <p:cNvSpPr txBox="1">
            <a:spLocks noGrp="1"/>
          </p:cNvSpPr>
          <p:nvPr>
            <p:ph type="body" idx="20"/>
          </p:nvPr>
        </p:nvSpPr>
        <p:spPr>
          <a:xfrm>
            <a:off x="7657957"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4" name="Google Shape;884;p85"/>
          <p:cNvSpPr>
            <a:spLocks noGrp="1"/>
          </p:cNvSpPr>
          <p:nvPr>
            <p:ph type="pic" idx="21"/>
          </p:nvPr>
        </p:nvSpPr>
        <p:spPr>
          <a:xfrm>
            <a:off x="7898110" y="1966913"/>
            <a:ext cx="657300" cy="657300"/>
          </a:xfrm>
          <a:prstGeom prst="rect">
            <a:avLst/>
          </a:prstGeom>
          <a:noFill/>
          <a:ln>
            <a:noFill/>
          </a:ln>
        </p:spPr>
      </p:sp>
      <p:sp>
        <p:nvSpPr>
          <p:cNvPr id="885" name="Google Shape;885;p85"/>
          <p:cNvSpPr txBox="1">
            <a:spLocks noGrp="1"/>
          </p:cNvSpPr>
          <p:nvPr>
            <p:ph type="body" idx="22"/>
          </p:nvPr>
        </p:nvSpPr>
        <p:spPr>
          <a:xfrm>
            <a:off x="360760" y="9883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x points icon slide">
  <p:cSld name="4x points icon slide">
    <p:spTree>
      <p:nvGrpSpPr>
        <p:cNvPr id="1" name="Shape 886"/>
        <p:cNvGrpSpPr/>
        <p:nvPr/>
      </p:nvGrpSpPr>
      <p:grpSpPr>
        <a:xfrm>
          <a:off x="0" y="0"/>
          <a:ext cx="0" cy="0"/>
          <a:chOff x="0" y="0"/>
          <a:chExt cx="0" cy="0"/>
        </a:xfrm>
      </p:grpSpPr>
      <p:sp>
        <p:nvSpPr>
          <p:cNvPr id="887" name="Google Shape;887;p86"/>
          <p:cNvSpPr txBox="1">
            <a:spLocks noGrp="1"/>
          </p:cNvSpPr>
          <p:nvPr>
            <p:ph type="body" idx="1"/>
          </p:nvPr>
        </p:nvSpPr>
        <p:spPr>
          <a:xfrm>
            <a:off x="694382" y="1952625"/>
            <a:ext cx="25257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8" name="Google Shape;888;p86"/>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9" name="Google Shape;889;p86"/>
          <p:cNvSpPr txBox="1">
            <a:spLocks noGrp="1"/>
          </p:cNvSpPr>
          <p:nvPr>
            <p:ph type="body" idx="2"/>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0" name="Google Shape;890;p86"/>
          <p:cNvSpPr>
            <a:spLocks noGrp="1"/>
          </p:cNvSpPr>
          <p:nvPr>
            <p:ph type="pic" idx="3"/>
          </p:nvPr>
        </p:nvSpPr>
        <p:spPr>
          <a:xfrm>
            <a:off x="3535784" y="2104532"/>
            <a:ext cx="724800" cy="724800"/>
          </a:xfrm>
          <a:prstGeom prst="rect">
            <a:avLst/>
          </a:prstGeom>
          <a:noFill/>
          <a:ln>
            <a:noFill/>
          </a:ln>
        </p:spPr>
      </p:sp>
      <p:sp>
        <p:nvSpPr>
          <p:cNvPr id="891" name="Google Shape;891;p86"/>
          <p:cNvSpPr>
            <a:spLocks noGrp="1"/>
          </p:cNvSpPr>
          <p:nvPr>
            <p:ph type="pic" idx="4"/>
          </p:nvPr>
        </p:nvSpPr>
        <p:spPr>
          <a:xfrm>
            <a:off x="4883320" y="2104532"/>
            <a:ext cx="724800" cy="724800"/>
          </a:xfrm>
          <a:prstGeom prst="rect">
            <a:avLst/>
          </a:prstGeom>
          <a:noFill/>
          <a:ln>
            <a:noFill/>
          </a:ln>
        </p:spPr>
      </p:sp>
      <p:sp>
        <p:nvSpPr>
          <p:cNvPr id="892" name="Google Shape;892;p86"/>
          <p:cNvSpPr>
            <a:spLocks noGrp="1"/>
          </p:cNvSpPr>
          <p:nvPr>
            <p:ph type="pic" idx="5"/>
          </p:nvPr>
        </p:nvSpPr>
        <p:spPr>
          <a:xfrm>
            <a:off x="3545312" y="3450056"/>
            <a:ext cx="724800" cy="724800"/>
          </a:xfrm>
          <a:prstGeom prst="rect">
            <a:avLst/>
          </a:prstGeom>
          <a:noFill/>
          <a:ln>
            <a:noFill/>
          </a:ln>
        </p:spPr>
      </p:sp>
      <p:sp>
        <p:nvSpPr>
          <p:cNvPr id="893" name="Google Shape;893;p86"/>
          <p:cNvSpPr>
            <a:spLocks noGrp="1"/>
          </p:cNvSpPr>
          <p:nvPr>
            <p:ph type="pic" idx="6"/>
          </p:nvPr>
        </p:nvSpPr>
        <p:spPr>
          <a:xfrm>
            <a:off x="4892848" y="3450056"/>
            <a:ext cx="724800" cy="724800"/>
          </a:xfrm>
          <a:prstGeom prst="rect">
            <a:avLst/>
          </a:prstGeom>
          <a:noFill/>
          <a:ln>
            <a:noFill/>
          </a:ln>
        </p:spPr>
      </p:sp>
      <p:sp>
        <p:nvSpPr>
          <p:cNvPr id="894" name="Google Shape;894;p86"/>
          <p:cNvSpPr txBox="1">
            <a:spLocks noGrp="1"/>
          </p:cNvSpPr>
          <p:nvPr>
            <p:ph type="body" idx="7"/>
          </p:nvPr>
        </p:nvSpPr>
        <p:spPr>
          <a:xfrm>
            <a:off x="694382" y="3295648"/>
            <a:ext cx="25257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5" name="Google Shape;895;p86"/>
          <p:cNvSpPr txBox="1">
            <a:spLocks noGrp="1"/>
          </p:cNvSpPr>
          <p:nvPr>
            <p:ph type="body" idx="8"/>
          </p:nvPr>
        </p:nvSpPr>
        <p:spPr>
          <a:xfrm>
            <a:off x="5924050" y="1952625"/>
            <a:ext cx="25257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6" name="Google Shape;896;p86"/>
          <p:cNvSpPr txBox="1">
            <a:spLocks noGrp="1"/>
          </p:cNvSpPr>
          <p:nvPr>
            <p:ph type="body" idx="9"/>
          </p:nvPr>
        </p:nvSpPr>
        <p:spPr>
          <a:xfrm>
            <a:off x="5924050" y="3295648"/>
            <a:ext cx="25257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xt &amp; table">
  <p:cSld name="Text &amp; table">
    <p:spTree>
      <p:nvGrpSpPr>
        <p:cNvPr id="1" name="Shape 897"/>
        <p:cNvGrpSpPr/>
        <p:nvPr/>
      </p:nvGrpSpPr>
      <p:grpSpPr>
        <a:xfrm>
          <a:off x="0" y="0"/>
          <a:ext cx="0" cy="0"/>
          <a:chOff x="0" y="0"/>
          <a:chExt cx="0" cy="0"/>
        </a:xfrm>
      </p:grpSpPr>
      <p:sp>
        <p:nvSpPr>
          <p:cNvPr id="898" name="Google Shape;898;p87"/>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99" name="Google Shape;899;p87"/>
          <p:cNvSpPr txBox="1">
            <a:spLocks noGrp="1"/>
          </p:cNvSpPr>
          <p:nvPr>
            <p:ph type="body" idx="1"/>
          </p:nvPr>
        </p:nvSpPr>
        <p:spPr>
          <a:xfrm>
            <a:off x="639019" y="974104"/>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solidFill>
                  <a:schemeClr val="dk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3-step pyramid">
  <p:cSld name="3-step pyramid">
    <p:spTree>
      <p:nvGrpSpPr>
        <p:cNvPr id="1" name="Shape 900"/>
        <p:cNvGrpSpPr/>
        <p:nvPr/>
      </p:nvGrpSpPr>
      <p:grpSpPr>
        <a:xfrm>
          <a:off x="0" y="0"/>
          <a:ext cx="0" cy="0"/>
          <a:chOff x="0" y="0"/>
          <a:chExt cx="0" cy="0"/>
        </a:xfrm>
      </p:grpSpPr>
      <p:sp>
        <p:nvSpPr>
          <p:cNvPr id="901" name="Google Shape;901;p88"/>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02" name="Google Shape;902;p88"/>
          <p:cNvSpPr>
            <a:spLocks noGrp="1"/>
          </p:cNvSpPr>
          <p:nvPr>
            <p:ph type="pic" idx="2"/>
          </p:nvPr>
        </p:nvSpPr>
        <p:spPr>
          <a:xfrm>
            <a:off x="1605268" y="1548787"/>
            <a:ext cx="516300" cy="516300"/>
          </a:xfrm>
          <a:prstGeom prst="rect">
            <a:avLst/>
          </a:prstGeom>
          <a:noFill/>
          <a:ln>
            <a:noFill/>
          </a:ln>
        </p:spPr>
      </p:sp>
      <p:sp>
        <p:nvSpPr>
          <p:cNvPr id="903" name="Google Shape;903;p88"/>
          <p:cNvSpPr>
            <a:spLocks noGrp="1"/>
          </p:cNvSpPr>
          <p:nvPr>
            <p:ph type="pic" idx="3"/>
          </p:nvPr>
        </p:nvSpPr>
        <p:spPr>
          <a:xfrm>
            <a:off x="1605268" y="2582873"/>
            <a:ext cx="516300" cy="516300"/>
          </a:xfrm>
          <a:prstGeom prst="rect">
            <a:avLst/>
          </a:prstGeom>
          <a:noFill/>
          <a:ln>
            <a:noFill/>
          </a:ln>
        </p:spPr>
      </p:sp>
      <p:sp>
        <p:nvSpPr>
          <p:cNvPr id="904" name="Google Shape;904;p88"/>
          <p:cNvSpPr>
            <a:spLocks noGrp="1"/>
          </p:cNvSpPr>
          <p:nvPr>
            <p:ph type="pic" idx="4"/>
          </p:nvPr>
        </p:nvSpPr>
        <p:spPr>
          <a:xfrm>
            <a:off x="1605268" y="3845559"/>
            <a:ext cx="516300" cy="516300"/>
          </a:xfrm>
          <a:prstGeom prst="rect">
            <a:avLst/>
          </a:prstGeom>
          <a:noFill/>
          <a:ln>
            <a:noFill/>
          </a:ln>
        </p:spPr>
      </p:sp>
      <p:sp>
        <p:nvSpPr>
          <p:cNvPr id="905" name="Google Shape;905;p88"/>
          <p:cNvSpPr txBox="1">
            <a:spLocks noGrp="1"/>
          </p:cNvSpPr>
          <p:nvPr>
            <p:ph type="body" idx="1"/>
          </p:nvPr>
        </p:nvSpPr>
        <p:spPr>
          <a:xfrm>
            <a:off x="2844193" y="1348828"/>
            <a:ext cx="49353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6" name="Google Shape;906;p88"/>
          <p:cNvSpPr txBox="1">
            <a:spLocks noGrp="1"/>
          </p:cNvSpPr>
          <p:nvPr>
            <p:ph type="body" idx="5"/>
          </p:nvPr>
        </p:nvSpPr>
        <p:spPr>
          <a:xfrm>
            <a:off x="2844193" y="1120267"/>
            <a:ext cx="49353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7" name="Google Shape;907;p88"/>
          <p:cNvSpPr txBox="1">
            <a:spLocks noGrp="1"/>
          </p:cNvSpPr>
          <p:nvPr>
            <p:ph type="body" idx="6"/>
          </p:nvPr>
        </p:nvSpPr>
        <p:spPr>
          <a:xfrm>
            <a:off x="3319004" y="2624243"/>
            <a:ext cx="44607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8" name="Google Shape;908;p88"/>
          <p:cNvSpPr txBox="1">
            <a:spLocks noGrp="1"/>
          </p:cNvSpPr>
          <p:nvPr>
            <p:ph type="body" idx="7"/>
          </p:nvPr>
        </p:nvSpPr>
        <p:spPr>
          <a:xfrm>
            <a:off x="3319004" y="2395682"/>
            <a:ext cx="44607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9" name="Google Shape;909;p88"/>
          <p:cNvSpPr txBox="1">
            <a:spLocks noGrp="1"/>
          </p:cNvSpPr>
          <p:nvPr>
            <p:ph type="body" idx="8"/>
          </p:nvPr>
        </p:nvSpPr>
        <p:spPr>
          <a:xfrm>
            <a:off x="4306325" y="3900900"/>
            <a:ext cx="34734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0" name="Google Shape;910;p88"/>
          <p:cNvSpPr txBox="1">
            <a:spLocks noGrp="1"/>
          </p:cNvSpPr>
          <p:nvPr>
            <p:ph type="body" idx="9"/>
          </p:nvPr>
        </p:nvSpPr>
        <p:spPr>
          <a:xfrm>
            <a:off x="4306325" y="3672339"/>
            <a:ext cx="34734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4-step pyramid">
  <p:cSld name="4-step pyramid">
    <p:spTree>
      <p:nvGrpSpPr>
        <p:cNvPr id="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chemeClr val="dk1"/>
                  </a:buClr>
                  <a:buSzPts val="2100"/>
                  <a:buFont typeface="Arial"/>
                  <a:buNone/>
                </a:pPr>
                <a:endParaRPr sz="2100" b="1" i="0" u="none" strike="noStrike" cap="non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spcFirstLastPara="1" wrap="square" lIns="1188000" tIns="34275" rIns="270000" bIns="34275" anchor="ctr" anchorCtr="0">
                <a:noAutofit/>
              </a:bodyPr>
              <a:lstStyle/>
              <a:p>
                <a:pPr marL="0" marR="0" lvl="0" indent="0" algn="r" rtl="0">
                  <a:lnSpc>
                    <a:spcPct val="100000"/>
                  </a:lnSpc>
                  <a:spcBef>
                    <a:spcPts val="0"/>
                  </a:spcBef>
                  <a:spcAft>
                    <a:spcPts val="0"/>
                  </a:spcAft>
                  <a:buClr>
                    <a:schemeClr val="dk1"/>
                  </a:buClr>
                  <a:buSzPts val="2100"/>
                  <a:buFont typeface="Arial"/>
                  <a:buNone/>
                </a:pPr>
                <a:endParaRPr sz="2100" b="1" i="0" u="none" strike="noStrike" cap="non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avLst/>
              <a:gdLst/>
              <a:ahLst/>
              <a:cxnLst/>
              <a:rect l="l" t="t" r="r" b="b"/>
              <a:pathLst>
                <a:path w="2788676" h="1168400" extrusionOk="0">
                  <a:moveTo>
                    <a:pt x="0" y="1168400"/>
                  </a:moveTo>
                  <a:lnTo>
                    <a:pt x="1394334" y="0"/>
                  </a:lnTo>
                  <a:lnTo>
                    <a:pt x="1394342" y="0"/>
                  </a:lnTo>
                  <a:lnTo>
                    <a:pt x="2788676" y="1168400"/>
                  </a:lnTo>
                  <a:lnTo>
                    <a:pt x="0" y="1168400"/>
                  </a:lnTo>
                  <a:close/>
                </a:path>
              </a:pathLst>
            </a:custGeom>
            <a:solidFill>
              <a:schemeClr val="accent2"/>
            </a:solidFill>
            <a:ln w="12700" cap="flat" cmpd="sng">
              <a:solidFill>
                <a:schemeClr val="lt1"/>
              </a:solidFill>
              <a:prstDash val="solid"/>
              <a:miter lim="800000"/>
              <a:headEnd type="none" w="sm" len="sm"/>
              <a:tailEnd type="none" w="sm" len="sm"/>
            </a:ln>
          </p:spPr>
          <p:txBody>
            <a:bodyPr spcFirstLastPara="1" wrap="square" lIns="61925" tIns="61925" rIns="6192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avLst/>
              <a:gdLst/>
              <a:ahLst/>
              <a:cxnLst/>
              <a:rect l="l" t="t" r="r" b="b"/>
              <a:pathLst>
                <a:path w="5577353" h="1168400" extrusionOk="0">
                  <a:moveTo>
                    <a:pt x="0" y="1168400"/>
                  </a:moveTo>
                  <a:lnTo>
                    <a:pt x="1394334" y="0"/>
                  </a:lnTo>
                  <a:lnTo>
                    <a:pt x="4183019" y="0"/>
                  </a:lnTo>
                  <a:lnTo>
                    <a:pt x="5577353" y="1168400"/>
                  </a:lnTo>
                  <a:lnTo>
                    <a:pt x="0" y="1168400"/>
                  </a:lnTo>
                  <a:close/>
                </a:path>
              </a:pathLst>
            </a:custGeom>
            <a:solidFill>
              <a:schemeClr val="accent1"/>
            </a:solidFill>
            <a:ln w="12700" cap="flat" cmpd="sng">
              <a:solidFill>
                <a:schemeClr val="lt1"/>
              </a:solidFill>
              <a:prstDash val="solid"/>
              <a:miter lim="800000"/>
              <a:headEnd type="none" w="sm" len="sm"/>
              <a:tailEnd type="none" w="sm" len="sm"/>
            </a:ln>
          </p:spPr>
          <p:txBody>
            <a:bodyPr spcFirstLastPara="1" wrap="square" lIns="793925" tIns="61925" rIns="79392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avLst/>
              <a:gdLst/>
              <a:ahLst/>
              <a:cxnLst/>
              <a:rect l="l" t="t" r="r" b="b"/>
              <a:pathLst>
                <a:path w="8366029" h="1168400" extrusionOk="0">
                  <a:moveTo>
                    <a:pt x="0" y="1168400"/>
                  </a:moveTo>
                  <a:lnTo>
                    <a:pt x="1394334" y="0"/>
                  </a:lnTo>
                  <a:lnTo>
                    <a:pt x="6971695" y="0"/>
                  </a:lnTo>
                  <a:lnTo>
                    <a:pt x="8366029" y="1168400"/>
                  </a:lnTo>
                  <a:lnTo>
                    <a:pt x="0" y="1168400"/>
                  </a:lnTo>
                  <a:close/>
                </a:path>
              </a:pathLst>
            </a:custGeom>
            <a:solidFill>
              <a:schemeClr val="accent3"/>
            </a:solidFill>
            <a:ln w="12700" cap="flat" cmpd="sng">
              <a:solidFill>
                <a:schemeClr val="lt1"/>
              </a:solidFill>
              <a:prstDash val="solid"/>
              <a:miter lim="800000"/>
              <a:headEnd type="none" w="sm" len="sm"/>
              <a:tailEnd type="none" w="sm" len="sm"/>
            </a:ln>
          </p:spPr>
          <p:txBody>
            <a:bodyPr spcFirstLastPara="1" wrap="square" lIns="1159950" tIns="61925" rIns="1159950"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avLst/>
              <a:gdLst/>
              <a:ahLst/>
              <a:cxnLst/>
              <a:rect l="l" t="t" r="r" b="b"/>
              <a:pathLst>
                <a:path w="11154706" h="1168400" extrusionOk="0">
                  <a:moveTo>
                    <a:pt x="0" y="1168400"/>
                  </a:moveTo>
                  <a:lnTo>
                    <a:pt x="1394334" y="0"/>
                  </a:lnTo>
                  <a:lnTo>
                    <a:pt x="9760372" y="0"/>
                  </a:lnTo>
                  <a:lnTo>
                    <a:pt x="11154706" y="1168400"/>
                  </a:lnTo>
                  <a:lnTo>
                    <a:pt x="0" y="1168400"/>
                  </a:lnTo>
                  <a:close/>
                </a:path>
              </a:pathLst>
            </a:custGeom>
            <a:solidFill>
              <a:schemeClr val="dk2"/>
            </a:solidFill>
            <a:ln w="12700" cap="flat" cmpd="sng">
              <a:solidFill>
                <a:schemeClr val="lt1"/>
              </a:solidFill>
              <a:prstDash val="solid"/>
              <a:miter lim="800000"/>
              <a:headEnd type="none" w="sm" len="sm"/>
              <a:tailEnd type="none" w="sm" len="sm"/>
            </a:ln>
          </p:spPr>
          <p:txBody>
            <a:bodyPr spcFirstLastPara="1" wrap="square" lIns="1525950" tIns="61925" rIns="152597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grpSp>
      <p:sp>
        <p:nvSpPr>
          <p:cNvPr id="922" name="Google Shape;922;p89"/>
          <p:cNvSpPr txBox="1">
            <a:spLocks noGrp="1"/>
          </p:cNvSpPr>
          <p:nvPr>
            <p:ph type="title"/>
          </p:nvPr>
        </p:nvSpPr>
        <p:spPr>
          <a:xfrm>
            <a:off x="481856"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3" name="Google Shape;923;p89"/>
          <p:cNvSpPr>
            <a:spLocks noGrp="1"/>
          </p:cNvSpPr>
          <p:nvPr>
            <p:ph type="pic" idx="2"/>
          </p:nvPr>
        </p:nvSpPr>
        <p:spPr>
          <a:xfrm>
            <a:off x="2419946" y="1408509"/>
            <a:ext cx="375000" cy="375000"/>
          </a:xfrm>
          <a:prstGeom prst="rect">
            <a:avLst/>
          </a:prstGeom>
          <a:noFill/>
          <a:ln>
            <a:noFill/>
          </a:ln>
        </p:spPr>
      </p:sp>
      <p:sp>
        <p:nvSpPr>
          <p:cNvPr id="924" name="Google Shape;924;p89"/>
          <p:cNvSpPr>
            <a:spLocks noGrp="1"/>
          </p:cNvSpPr>
          <p:nvPr>
            <p:ph type="pic" idx="3"/>
          </p:nvPr>
        </p:nvSpPr>
        <p:spPr>
          <a:xfrm>
            <a:off x="2418588" y="2180055"/>
            <a:ext cx="375000" cy="375000"/>
          </a:xfrm>
          <a:prstGeom prst="rect">
            <a:avLst/>
          </a:prstGeom>
          <a:noFill/>
          <a:ln>
            <a:noFill/>
          </a:ln>
        </p:spPr>
      </p:sp>
      <p:sp>
        <p:nvSpPr>
          <p:cNvPr id="925" name="Google Shape;925;p89"/>
          <p:cNvSpPr>
            <a:spLocks noGrp="1"/>
          </p:cNvSpPr>
          <p:nvPr>
            <p:ph type="pic" idx="4"/>
          </p:nvPr>
        </p:nvSpPr>
        <p:spPr>
          <a:xfrm>
            <a:off x="2418588" y="3127070"/>
            <a:ext cx="375000" cy="375000"/>
          </a:xfrm>
          <a:prstGeom prst="rect">
            <a:avLst/>
          </a:prstGeom>
          <a:noFill/>
          <a:ln>
            <a:noFill/>
          </a:ln>
        </p:spPr>
      </p:sp>
      <p:sp>
        <p:nvSpPr>
          <p:cNvPr id="926" name="Google Shape;926;p89"/>
          <p:cNvSpPr>
            <a:spLocks noGrp="1"/>
          </p:cNvSpPr>
          <p:nvPr>
            <p:ph type="pic" idx="5"/>
          </p:nvPr>
        </p:nvSpPr>
        <p:spPr>
          <a:xfrm>
            <a:off x="2418589" y="4074085"/>
            <a:ext cx="375000" cy="375000"/>
          </a:xfrm>
          <a:prstGeom prst="rect">
            <a:avLst/>
          </a:prstGeom>
          <a:noFill/>
          <a:ln>
            <a:noFill/>
          </a:ln>
        </p:spPr>
      </p:sp>
      <p:sp>
        <p:nvSpPr>
          <p:cNvPr id="927" name="Google Shape;927;p89"/>
          <p:cNvSpPr txBox="1">
            <a:spLocks noGrp="1"/>
          </p:cNvSpPr>
          <p:nvPr>
            <p:ph type="body" idx="1"/>
          </p:nvPr>
        </p:nvSpPr>
        <p:spPr>
          <a:xfrm>
            <a:off x="3365687" y="1248983"/>
            <a:ext cx="49353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8" name="Google Shape;928;p89"/>
          <p:cNvSpPr txBox="1">
            <a:spLocks noGrp="1"/>
          </p:cNvSpPr>
          <p:nvPr>
            <p:ph type="body" idx="6"/>
          </p:nvPr>
        </p:nvSpPr>
        <p:spPr>
          <a:xfrm>
            <a:off x="3365687" y="1020422"/>
            <a:ext cx="49353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9" name="Google Shape;929;p89"/>
          <p:cNvSpPr txBox="1">
            <a:spLocks noGrp="1"/>
          </p:cNvSpPr>
          <p:nvPr>
            <p:ph type="body" idx="7"/>
          </p:nvPr>
        </p:nvSpPr>
        <p:spPr>
          <a:xfrm>
            <a:off x="3840497" y="2221263"/>
            <a:ext cx="44607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0" name="Google Shape;930;p89"/>
          <p:cNvSpPr txBox="1">
            <a:spLocks noGrp="1"/>
          </p:cNvSpPr>
          <p:nvPr>
            <p:ph type="body" idx="8"/>
          </p:nvPr>
        </p:nvSpPr>
        <p:spPr>
          <a:xfrm>
            <a:off x="3840497" y="1992702"/>
            <a:ext cx="44607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1" name="Google Shape;931;p89"/>
          <p:cNvSpPr txBox="1">
            <a:spLocks noGrp="1"/>
          </p:cNvSpPr>
          <p:nvPr>
            <p:ph type="body" idx="9"/>
          </p:nvPr>
        </p:nvSpPr>
        <p:spPr>
          <a:xfrm>
            <a:off x="4275162" y="3191421"/>
            <a:ext cx="40260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2" name="Google Shape;932;p89"/>
          <p:cNvSpPr txBox="1">
            <a:spLocks noGrp="1"/>
          </p:cNvSpPr>
          <p:nvPr>
            <p:ph type="body" idx="13"/>
          </p:nvPr>
        </p:nvSpPr>
        <p:spPr>
          <a:xfrm>
            <a:off x="4275162" y="2962860"/>
            <a:ext cx="40260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3" name="Google Shape;933;p89"/>
          <p:cNvSpPr txBox="1">
            <a:spLocks noGrp="1"/>
          </p:cNvSpPr>
          <p:nvPr>
            <p:ph type="body" idx="14"/>
          </p:nvPr>
        </p:nvSpPr>
        <p:spPr>
          <a:xfrm>
            <a:off x="4827818" y="4101075"/>
            <a:ext cx="34734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4" name="Google Shape;934;p89"/>
          <p:cNvSpPr txBox="1">
            <a:spLocks noGrp="1"/>
          </p:cNvSpPr>
          <p:nvPr>
            <p:ph type="body" idx="15"/>
          </p:nvPr>
        </p:nvSpPr>
        <p:spPr>
          <a:xfrm>
            <a:off x="4827818" y="3876671"/>
            <a:ext cx="34734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935"/>
        <p:cNvGrpSpPr/>
        <p:nvPr/>
      </p:nvGrpSpPr>
      <p:grpSpPr>
        <a:xfrm>
          <a:off x="0" y="0"/>
          <a:ext cx="0" cy="0"/>
          <a:chOff x="0" y="0"/>
          <a:chExt cx="0" cy="0"/>
        </a:xfrm>
      </p:grpSpPr>
      <p:sp>
        <p:nvSpPr>
          <p:cNvPr id="936" name="Google Shape;936;p90"/>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7" name="Google Shape;937;p90"/>
          <p:cNvSpPr txBox="1">
            <a:spLocks noGrp="1"/>
          </p:cNvSpPr>
          <p:nvPr>
            <p:ph type="body" idx="1"/>
          </p:nvPr>
        </p:nvSpPr>
        <p:spPr>
          <a:xfrm>
            <a:off x="637829" y="8740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8" name="Google Shape;938;p90"/>
          <p:cNvSpPr>
            <a:spLocks noGrp="1"/>
          </p:cNvSpPr>
          <p:nvPr>
            <p:ph type="pic" idx="2"/>
          </p:nvPr>
        </p:nvSpPr>
        <p:spPr>
          <a:xfrm>
            <a:off x="844659" y="1666196"/>
            <a:ext cx="568500" cy="568500"/>
          </a:xfrm>
          <a:prstGeom prst="rect">
            <a:avLst/>
          </a:prstGeom>
          <a:noFill/>
          <a:ln>
            <a:noFill/>
          </a:ln>
        </p:spPr>
      </p:sp>
      <p:sp>
        <p:nvSpPr>
          <p:cNvPr id="939" name="Google Shape;939;p90"/>
          <p:cNvSpPr>
            <a:spLocks noGrp="1"/>
          </p:cNvSpPr>
          <p:nvPr>
            <p:ph type="pic" idx="3"/>
          </p:nvPr>
        </p:nvSpPr>
        <p:spPr>
          <a:xfrm>
            <a:off x="2566443" y="1666196"/>
            <a:ext cx="568500" cy="568500"/>
          </a:xfrm>
          <a:prstGeom prst="rect">
            <a:avLst/>
          </a:prstGeom>
          <a:noFill/>
          <a:ln>
            <a:noFill/>
          </a:ln>
        </p:spPr>
      </p:sp>
      <p:sp>
        <p:nvSpPr>
          <p:cNvPr id="940" name="Google Shape;940;p90"/>
          <p:cNvSpPr>
            <a:spLocks noGrp="1"/>
          </p:cNvSpPr>
          <p:nvPr>
            <p:ph type="pic" idx="4"/>
          </p:nvPr>
        </p:nvSpPr>
        <p:spPr>
          <a:xfrm>
            <a:off x="4288227" y="1666196"/>
            <a:ext cx="568500" cy="568500"/>
          </a:xfrm>
          <a:prstGeom prst="rect">
            <a:avLst/>
          </a:prstGeom>
          <a:noFill/>
          <a:ln>
            <a:noFill/>
          </a:ln>
        </p:spPr>
      </p:sp>
      <p:sp>
        <p:nvSpPr>
          <p:cNvPr id="941" name="Google Shape;941;p90"/>
          <p:cNvSpPr>
            <a:spLocks noGrp="1"/>
          </p:cNvSpPr>
          <p:nvPr>
            <p:ph type="pic" idx="5"/>
          </p:nvPr>
        </p:nvSpPr>
        <p:spPr>
          <a:xfrm>
            <a:off x="6009589" y="1666196"/>
            <a:ext cx="568500" cy="568500"/>
          </a:xfrm>
          <a:prstGeom prst="rect">
            <a:avLst/>
          </a:prstGeom>
          <a:noFill/>
          <a:ln>
            <a:noFill/>
          </a:ln>
        </p:spPr>
      </p:sp>
      <p:sp>
        <p:nvSpPr>
          <p:cNvPr id="942" name="Google Shape;942;p90"/>
          <p:cNvSpPr>
            <a:spLocks noGrp="1"/>
          </p:cNvSpPr>
          <p:nvPr>
            <p:ph type="pic" idx="6"/>
          </p:nvPr>
        </p:nvSpPr>
        <p:spPr>
          <a:xfrm>
            <a:off x="7731233" y="2516471"/>
            <a:ext cx="568500" cy="568500"/>
          </a:xfrm>
          <a:prstGeom prst="rect">
            <a:avLst/>
          </a:prstGeom>
          <a:noFill/>
          <a:ln>
            <a:noFill/>
          </a:ln>
        </p:spPr>
      </p:sp>
      <p:sp>
        <p:nvSpPr>
          <p:cNvPr id="943" name="Google Shape;943;p90"/>
          <p:cNvSpPr>
            <a:spLocks noGrp="1"/>
          </p:cNvSpPr>
          <p:nvPr>
            <p:ph type="pic" idx="7"/>
          </p:nvPr>
        </p:nvSpPr>
        <p:spPr>
          <a:xfrm>
            <a:off x="6009588" y="3366748"/>
            <a:ext cx="568500" cy="568500"/>
          </a:xfrm>
          <a:prstGeom prst="rect">
            <a:avLst/>
          </a:prstGeom>
          <a:noFill/>
          <a:ln>
            <a:noFill/>
          </a:ln>
        </p:spPr>
      </p:sp>
      <p:sp>
        <p:nvSpPr>
          <p:cNvPr id="944" name="Google Shape;944;p90"/>
          <p:cNvSpPr>
            <a:spLocks noGrp="1"/>
          </p:cNvSpPr>
          <p:nvPr>
            <p:ph type="pic" idx="8"/>
          </p:nvPr>
        </p:nvSpPr>
        <p:spPr>
          <a:xfrm>
            <a:off x="4287945" y="3364195"/>
            <a:ext cx="568500" cy="568500"/>
          </a:xfrm>
          <a:prstGeom prst="rect">
            <a:avLst/>
          </a:prstGeom>
          <a:noFill/>
          <a:ln>
            <a:noFill/>
          </a:ln>
        </p:spPr>
      </p:sp>
      <p:sp>
        <p:nvSpPr>
          <p:cNvPr id="945" name="Google Shape;945;p90"/>
          <p:cNvSpPr>
            <a:spLocks noGrp="1"/>
          </p:cNvSpPr>
          <p:nvPr>
            <p:ph type="pic" idx="9"/>
          </p:nvPr>
        </p:nvSpPr>
        <p:spPr>
          <a:xfrm>
            <a:off x="2566302" y="3361642"/>
            <a:ext cx="568500" cy="568500"/>
          </a:xfrm>
          <a:prstGeom prst="rect">
            <a:avLst/>
          </a:prstGeom>
          <a:noFill/>
          <a:ln>
            <a:noFill/>
          </a:ln>
        </p:spPr>
      </p:sp>
      <p:sp>
        <p:nvSpPr>
          <p:cNvPr id="946" name="Google Shape;946;p90"/>
          <p:cNvSpPr>
            <a:spLocks noGrp="1"/>
          </p:cNvSpPr>
          <p:nvPr>
            <p:ph type="pic" idx="13"/>
          </p:nvPr>
        </p:nvSpPr>
        <p:spPr>
          <a:xfrm>
            <a:off x="844659" y="3359089"/>
            <a:ext cx="568500" cy="568500"/>
          </a:xfrm>
          <a:prstGeom prst="rect">
            <a:avLst/>
          </a:prstGeom>
          <a:noFill/>
          <a:ln>
            <a:noFill/>
          </a:ln>
        </p:spPr>
      </p:sp>
      <p:sp>
        <p:nvSpPr>
          <p:cNvPr id="947" name="Google Shape;947;p90"/>
          <p:cNvSpPr txBox="1">
            <a:spLocks noGrp="1"/>
          </p:cNvSpPr>
          <p:nvPr>
            <p:ph type="body" idx="14"/>
          </p:nvPr>
        </p:nvSpPr>
        <p:spPr>
          <a:xfrm>
            <a:off x="637829"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8" name="Google Shape;948;p90"/>
          <p:cNvSpPr txBox="1">
            <a:spLocks noGrp="1"/>
          </p:cNvSpPr>
          <p:nvPr>
            <p:ph type="body" idx="15"/>
          </p:nvPr>
        </p:nvSpPr>
        <p:spPr>
          <a:xfrm>
            <a:off x="637829"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9" name="Google Shape;949;p90"/>
          <p:cNvSpPr txBox="1">
            <a:spLocks noGrp="1"/>
          </p:cNvSpPr>
          <p:nvPr>
            <p:ph type="body" idx="16"/>
          </p:nvPr>
        </p:nvSpPr>
        <p:spPr>
          <a:xfrm>
            <a:off x="2359472"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0" name="Google Shape;950;p90"/>
          <p:cNvSpPr txBox="1">
            <a:spLocks noGrp="1"/>
          </p:cNvSpPr>
          <p:nvPr>
            <p:ph type="body" idx="17"/>
          </p:nvPr>
        </p:nvSpPr>
        <p:spPr>
          <a:xfrm>
            <a:off x="2359472"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1" name="Google Shape;951;p90"/>
          <p:cNvSpPr txBox="1">
            <a:spLocks noGrp="1"/>
          </p:cNvSpPr>
          <p:nvPr>
            <p:ph type="body" idx="18"/>
          </p:nvPr>
        </p:nvSpPr>
        <p:spPr>
          <a:xfrm>
            <a:off x="4081116"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2" name="Google Shape;952;p90"/>
          <p:cNvSpPr txBox="1">
            <a:spLocks noGrp="1"/>
          </p:cNvSpPr>
          <p:nvPr>
            <p:ph type="body" idx="19"/>
          </p:nvPr>
        </p:nvSpPr>
        <p:spPr>
          <a:xfrm>
            <a:off x="4081116"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3" name="Google Shape;953;p90"/>
          <p:cNvSpPr txBox="1">
            <a:spLocks noGrp="1"/>
          </p:cNvSpPr>
          <p:nvPr>
            <p:ph type="body" idx="20"/>
          </p:nvPr>
        </p:nvSpPr>
        <p:spPr>
          <a:xfrm>
            <a:off x="5802760"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4" name="Google Shape;954;p90"/>
          <p:cNvSpPr txBox="1">
            <a:spLocks noGrp="1"/>
          </p:cNvSpPr>
          <p:nvPr>
            <p:ph type="body" idx="21"/>
          </p:nvPr>
        </p:nvSpPr>
        <p:spPr>
          <a:xfrm>
            <a:off x="5802760"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5" name="Google Shape;955;p90"/>
          <p:cNvSpPr txBox="1">
            <a:spLocks noGrp="1"/>
          </p:cNvSpPr>
          <p:nvPr>
            <p:ph type="body" idx="22"/>
          </p:nvPr>
        </p:nvSpPr>
        <p:spPr>
          <a:xfrm>
            <a:off x="6984892" y="3322193"/>
            <a:ext cx="1521600" cy="195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6" name="Google Shape;956;p90"/>
          <p:cNvSpPr txBox="1">
            <a:spLocks noGrp="1"/>
          </p:cNvSpPr>
          <p:nvPr>
            <p:ph type="body" idx="23"/>
          </p:nvPr>
        </p:nvSpPr>
        <p:spPr>
          <a:xfrm>
            <a:off x="6984892" y="3543380"/>
            <a:ext cx="1521600" cy="264900"/>
          </a:xfrm>
          <a:prstGeom prst="rect">
            <a:avLst/>
          </a:prstGeom>
          <a:noFill/>
          <a:ln>
            <a:noFill/>
          </a:ln>
        </p:spPr>
        <p:txBody>
          <a:bodyPr spcFirstLastPara="1" wrap="square" lIns="0" tIns="0" rIns="0" bIns="0" anchor="t" anchorCtr="0">
            <a:noAutofit/>
          </a:bodyPr>
          <a:lstStyle>
            <a:lvl1pPr marL="457200" lvl="0" indent="-228600" algn="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7" name="Google Shape;957;p90"/>
          <p:cNvSpPr txBox="1">
            <a:spLocks noGrp="1"/>
          </p:cNvSpPr>
          <p:nvPr>
            <p:ph type="body" idx="24"/>
          </p:nvPr>
        </p:nvSpPr>
        <p:spPr>
          <a:xfrm>
            <a:off x="5802760"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8" name="Google Shape;958;p90"/>
          <p:cNvSpPr txBox="1">
            <a:spLocks noGrp="1"/>
          </p:cNvSpPr>
          <p:nvPr>
            <p:ph type="body" idx="25"/>
          </p:nvPr>
        </p:nvSpPr>
        <p:spPr>
          <a:xfrm>
            <a:off x="5802760"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9" name="Google Shape;959;p90"/>
          <p:cNvSpPr txBox="1">
            <a:spLocks noGrp="1"/>
          </p:cNvSpPr>
          <p:nvPr>
            <p:ph type="body" idx="26"/>
          </p:nvPr>
        </p:nvSpPr>
        <p:spPr>
          <a:xfrm>
            <a:off x="4075855"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0" name="Google Shape;960;p90"/>
          <p:cNvSpPr txBox="1">
            <a:spLocks noGrp="1"/>
          </p:cNvSpPr>
          <p:nvPr>
            <p:ph type="body" idx="27"/>
          </p:nvPr>
        </p:nvSpPr>
        <p:spPr>
          <a:xfrm>
            <a:off x="4075855"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1" name="Google Shape;961;p90"/>
          <p:cNvSpPr txBox="1">
            <a:spLocks noGrp="1"/>
          </p:cNvSpPr>
          <p:nvPr>
            <p:ph type="body" idx="28"/>
          </p:nvPr>
        </p:nvSpPr>
        <p:spPr>
          <a:xfrm>
            <a:off x="2348950"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2" name="Google Shape;962;p90"/>
          <p:cNvSpPr txBox="1">
            <a:spLocks noGrp="1"/>
          </p:cNvSpPr>
          <p:nvPr>
            <p:ph type="body" idx="29"/>
          </p:nvPr>
        </p:nvSpPr>
        <p:spPr>
          <a:xfrm>
            <a:off x="2348950"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3" name="Google Shape;963;p90"/>
          <p:cNvSpPr txBox="1">
            <a:spLocks noGrp="1"/>
          </p:cNvSpPr>
          <p:nvPr>
            <p:ph type="body" idx="30"/>
          </p:nvPr>
        </p:nvSpPr>
        <p:spPr>
          <a:xfrm>
            <a:off x="622045"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4" name="Google Shape;964;p90"/>
          <p:cNvSpPr txBox="1">
            <a:spLocks noGrp="1"/>
          </p:cNvSpPr>
          <p:nvPr>
            <p:ph type="body" idx="31"/>
          </p:nvPr>
        </p:nvSpPr>
        <p:spPr>
          <a:xfrm>
            <a:off x="622045"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 step process">
  <p:cSld name="6 step process">
    <p:spTree>
      <p:nvGrpSpPr>
        <p:cNvPr id="1" name="Shape 965"/>
        <p:cNvGrpSpPr/>
        <p:nvPr/>
      </p:nvGrpSpPr>
      <p:grpSpPr>
        <a:xfrm>
          <a:off x="0" y="0"/>
          <a:ext cx="0" cy="0"/>
          <a:chOff x="0" y="0"/>
          <a:chExt cx="0" cy="0"/>
        </a:xfrm>
      </p:grpSpPr>
      <p:sp>
        <p:nvSpPr>
          <p:cNvPr id="966" name="Google Shape;966;p91"/>
          <p:cNvSpPr txBox="1">
            <a:spLocks noGrp="1"/>
          </p:cNvSpPr>
          <p:nvPr>
            <p:ph type="title"/>
          </p:nvPr>
        </p:nvSpPr>
        <p:spPr>
          <a:xfrm>
            <a:off x="646163"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7" name="Google Shape;967;p91"/>
          <p:cNvSpPr txBox="1">
            <a:spLocks noGrp="1"/>
          </p:cNvSpPr>
          <p:nvPr>
            <p:ph type="body" idx="1"/>
          </p:nvPr>
        </p:nvSpPr>
        <p:spPr>
          <a:xfrm>
            <a:off x="644972" y="8740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8" name="Google Shape;968;p91"/>
          <p:cNvSpPr txBox="1">
            <a:spLocks noGrp="1"/>
          </p:cNvSpPr>
          <p:nvPr>
            <p:ph type="body" idx="2"/>
          </p:nvPr>
        </p:nvSpPr>
        <p:spPr>
          <a:xfrm>
            <a:off x="1270050" y="4021166"/>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9" name="Google Shape;969;p91"/>
          <p:cNvSpPr>
            <a:spLocks noGrp="1"/>
          </p:cNvSpPr>
          <p:nvPr>
            <p:ph type="pic" idx="3"/>
          </p:nvPr>
        </p:nvSpPr>
        <p:spPr>
          <a:xfrm>
            <a:off x="1603347" y="4357222"/>
            <a:ext cx="577500" cy="577500"/>
          </a:xfrm>
          <a:prstGeom prst="rect">
            <a:avLst/>
          </a:prstGeom>
          <a:noFill/>
          <a:ln>
            <a:noFill/>
          </a:ln>
        </p:spPr>
      </p:sp>
      <p:sp>
        <p:nvSpPr>
          <p:cNvPr id="970" name="Google Shape;970;p91"/>
          <p:cNvSpPr txBox="1">
            <a:spLocks noGrp="1"/>
          </p:cNvSpPr>
          <p:nvPr>
            <p:ph type="body" idx="4"/>
          </p:nvPr>
        </p:nvSpPr>
        <p:spPr>
          <a:xfrm>
            <a:off x="2524384" y="3807884"/>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1" name="Google Shape;971;p91"/>
          <p:cNvSpPr>
            <a:spLocks noGrp="1"/>
          </p:cNvSpPr>
          <p:nvPr>
            <p:ph type="pic" idx="5"/>
          </p:nvPr>
        </p:nvSpPr>
        <p:spPr>
          <a:xfrm>
            <a:off x="2857681" y="4143939"/>
            <a:ext cx="577500" cy="577500"/>
          </a:xfrm>
          <a:prstGeom prst="rect">
            <a:avLst/>
          </a:prstGeom>
          <a:noFill/>
          <a:ln>
            <a:noFill/>
          </a:ln>
        </p:spPr>
      </p:sp>
      <p:sp>
        <p:nvSpPr>
          <p:cNvPr id="972" name="Google Shape;972;p91"/>
          <p:cNvSpPr txBox="1">
            <a:spLocks noGrp="1"/>
          </p:cNvSpPr>
          <p:nvPr>
            <p:ph type="body" idx="6"/>
          </p:nvPr>
        </p:nvSpPr>
        <p:spPr>
          <a:xfrm>
            <a:off x="3778718" y="3594601"/>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3" name="Google Shape;973;p91"/>
          <p:cNvSpPr>
            <a:spLocks noGrp="1"/>
          </p:cNvSpPr>
          <p:nvPr>
            <p:ph type="pic" idx="7"/>
          </p:nvPr>
        </p:nvSpPr>
        <p:spPr>
          <a:xfrm>
            <a:off x="4112015" y="3930656"/>
            <a:ext cx="577500" cy="577500"/>
          </a:xfrm>
          <a:prstGeom prst="rect">
            <a:avLst/>
          </a:prstGeom>
          <a:noFill/>
          <a:ln>
            <a:noFill/>
          </a:ln>
        </p:spPr>
      </p:sp>
      <p:sp>
        <p:nvSpPr>
          <p:cNvPr id="974" name="Google Shape;974;p91"/>
          <p:cNvSpPr txBox="1">
            <a:spLocks noGrp="1"/>
          </p:cNvSpPr>
          <p:nvPr>
            <p:ph type="body" idx="8"/>
          </p:nvPr>
        </p:nvSpPr>
        <p:spPr>
          <a:xfrm>
            <a:off x="5033051" y="3381318"/>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5" name="Google Shape;975;p91"/>
          <p:cNvSpPr>
            <a:spLocks noGrp="1"/>
          </p:cNvSpPr>
          <p:nvPr>
            <p:ph type="pic" idx="9"/>
          </p:nvPr>
        </p:nvSpPr>
        <p:spPr>
          <a:xfrm>
            <a:off x="5366348" y="3717374"/>
            <a:ext cx="577500" cy="577500"/>
          </a:xfrm>
          <a:prstGeom prst="rect">
            <a:avLst/>
          </a:prstGeom>
          <a:noFill/>
          <a:ln>
            <a:noFill/>
          </a:ln>
        </p:spPr>
      </p:sp>
      <p:sp>
        <p:nvSpPr>
          <p:cNvPr id="976" name="Google Shape;976;p91"/>
          <p:cNvSpPr txBox="1">
            <a:spLocks noGrp="1"/>
          </p:cNvSpPr>
          <p:nvPr>
            <p:ph type="body" idx="13"/>
          </p:nvPr>
        </p:nvSpPr>
        <p:spPr>
          <a:xfrm>
            <a:off x="6287385" y="3168035"/>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7" name="Google Shape;977;p91"/>
          <p:cNvSpPr>
            <a:spLocks noGrp="1"/>
          </p:cNvSpPr>
          <p:nvPr>
            <p:ph type="pic" idx="14"/>
          </p:nvPr>
        </p:nvSpPr>
        <p:spPr>
          <a:xfrm>
            <a:off x="6620682" y="3504091"/>
            <a:ext cx="577500" cy="577500"/>
          </a:xfrm>
          <a:prstGeom prst="rect">
            <a:avLst/>
          </a:prstGeom>
          <a:noFill/>
          <a:ln>
            <a:noFill/>
          </a:ln>
        </p:spPr>
      </p:sp>
      <p:sp>
        <p:nvSpPr>
          <p:cNvPr id="978" name="Google Shape;978;p91"/>
          <p:cNvSpPr txBox="1">
            <a:spLocks noGrp="1"/>
          </p:cNvSpPr>
          <p:nvPr>
            <p:ph type="body" idx="15"/>
          </p:nvPr>
        </p:nvSpPr>
        <p:spPr>
          <a:xfrm>
            <a:off x="7541719" y="2954753"/>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9" name="Google Shape;979;p91"/>
          <p:cNvSpPr>
            <a:spLocks noGrp="1"/>
          </p:cNvSpPr>
          <p:nvPr>
            <p:ph type="pic" idx="16"/>
          </p:nvPr>
        </p:nvSpPr>
        <p:spPr>
          <a:xfrm>
            <a:off x="7875016" y="3290808"/>
            <a:ext cx="577500" cy="577500"/>
          </a:xfrm>
          <a:prstGeom prst="rect">
            <a:avLst/>
          </a:prstGeom>
          <a:noFill/>
          <a:ln>
            <a:noFill/>
          </a:ln>
        </p:spPr>
      </p:sp>
      <p:sp>
        <p:nvSpPr>
          <p:cNvPr id="980" name="Google Shape;980;p91"/>
          <p:cNvSpPr txBox="1">
            <a:spLocks noGrp="1"/>
          </p:cNvSpPr>
          <p:nvPr>
            <p:ph type="body" idx="17"/>
          </p:nvPr>
        </p:nvSpPr>
        <p:spPr>
          <a:xfrm>
            <a:off x="1256794" y="1800320"/>
            <a:ext cx="1167000" cy="21324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1" name="Google Shape;981;p91"/>
          <p:cNvSpPr txBox="1">
            <a:spLocks noGrp="1"/>
          </p:cNvSpPr>
          <p:nvPr>
            <p:ph type="body" idx="18"/>
          </p:nvPr>
        </p:nvSpPr>
        <p:spPr>
          <a:xfrm>
            <a:off x="2575766" y="1720881"/>
            <a:ext cx="1167000" cy="19191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2" name="Google Shape;982;p91"/>
          <p:cNvSpPr txBox="1">
            <a:spLocks noGrp="1"/>
          </p:cNvSpPr>
          <p:nvPr>
            <p:ph type="body" idx="19"/>
          </p:nvPr>
        </p:nvSpPr>
        <p:spPr>
          <a:xfrm>
            <a:off x="3850710" y="1675595"/>
            <a:ext cx="1167000" cy="17058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3" name="Google Shape;983;p91"/>
          <p:cNvSpPr txBox="1">
            <a:spLocks noGrp="1"/>
          </p:cNvSpPr>
          <p:nvPr>
            <p:ph type="body" idx="20"/>
          </p:nvPr>
        </p:nvSpPr>
        <p:spPr>
          <a:xfrm>
            <a:off x="5120357" y="1606943"/>
            <a:ext cx="1167000" cy="14925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4" name="Google Shape;984;p91"/>
          <p:cNvSpPr txBox="1">
            <a:spLocks noGrp="1"/>
          </p:cNvSpPr>
          <p:nvPr>
            <p:ph type="body" idx="21"/>
          </p:nvPr>
        </p:nvSpPr>
        <p:spPr>
          <a:xfrm>
            <a:off x="6459116" y="1569681"/>
            <a:ext cx="1167000" cy="12780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5" name="Google Shape;985;p91"/>
          <p:cNvSpPr txBox="1">
            <a:spLocks noGrp="1"/>
          </p:cNvSpPr>
          <p:nvPr>
            <p:ph type="body" idx="22"/>
          </p:nvPr>
        </p:nvSpPr>
        <p:spPr>
          <a:xfrm>
            <a:off x="7749124" y="1474088"/>
            <a:ext cx="1167000" cy="10806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point ecosystem">
  <p:cSld name="4-point ecosystem">
    <p:spTree>
      <p:nvGrpSpPr>
        <p:cNvPr id="1" name="Shape 986"/>
        <p:cNvGrpSpPr/>
        <p:nvPr/>
      </p:nvGrpSpPr>
      <p:grpSpPr>
        <a:xfrm>
          <a:off x="0" y="0"/>
          <a:ext cx="0" cy="0"/>
          <a:chOff x="0" y="0"/>
          <a:chExt cx="0" cy="0"/>
        </a:xfrm>
      </p:grpSpPr>
      <p:sp>
        <p:nvSpPr>
          <p:cNvPr id="987" name="Google Shape;987;p92"/>
          <p:cNvSpPr/>
          <p:nvPr/>
        </p:nvSpPr>
        <p:spPr>
          <a:xfrm>
            <a:off x="4355231" y="4496999"/>
            <a:ext cx="896" cy="708"/>
          </a:xfrm>
          <a:custGeom>
            <a:avLst/>
            <a:gdLst/>
            <a:ahLst/>
            <a:cxnLst/>
            <a:rect l="l" t="t" r="r" b="b"/>
            <a:pathLst>
              <a:path w="1194" h="944" extrusionOk="0">
                <a:moveTo>
                  <a:pt x="0" y="0"/>
                </a:moveTo>
                <a:lnTo>
                  <a:pt x="1194" y="944"/>
                </a:lnTo>
                <a:lnTo>
                  <a:pt x="0" y="762"/>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988" name="Google Shape;988;p92"/>
          <p:cNvSpPr>
            <a:spLocks noGrp="1"/>
          </p:cNvSpPr>
          <p:nvPr>
            <p:ph type="pic" idx="2"/>
          </p:nvPr>
        </p:nvSpPr>
        <p:spPr>
          <a:xfrm>
            <a:off x="4343384" y="1755596"/>
            <a:ext cx="342900" cy="342900"/>
          </a:xfrm>
          <a:prstGeom prst="rect">
            <a:avLst/>
          </a:prstGeom>
          <a:noFill/>
          <a:ln>
            <a:noFill/>
          </a:ln>
        </p:spPr>
      </p:sp>
      <p:sp>
        <p:nvSpPr>
          <p:cNvPr id="989" name="Google Shape;989;p92"/>
          <p:cNvSpPr>
            <a:spLocks noGrp="1"/>
          </p:cNvSpPr>
          <p:nvPr>
            <p:ph type="pic" idx="3"/>
          </p:nvPr>
        </p:nvSpPr>
        <p:spPr>
          <a:xfrm>
            <a:off x="5547106" y="2827097"/>
            <a:ext cx="342900" cy="342900"/>
          </a:xfrm>
          <a:prstGeom prst="rect">
            <a:avLst/>
          </a:prstGeom>
          <a:noFill/>
          <a:ln>
            <a:noFill/>
          </a:ln>
        </p:spPr>
      </p:sp>
      <p:sp>
        <p:nvSpPr>
          <p:cNvPr id="990" name="Google Shape;990;p92"/>
          <p:cNvSpPr>
            <a:spLocks noGrp="1"/>
          </p:cNvSpPr>
          <p:nvPr>
            <p:ph type="pic" idx="4"/>
          </p:nvPr>
        </p:nvSpPr>
        <p:spPr>
          <a:xfrm>
            <a:off x="4468167" y="4076311"/>
            <a:ext cx="342900" cy="342900"/>
          </a:xfrm>
          <a:prstGeom prst="rect">
            <a:avLst/>
          </a:prstGeom>
          <a:noFill/>
          <a:ln>
            <a:noFill/>
          </a:ln>
        </p:spPr>
      </p:sp>
      <p:sp>
        <p:nvSpPr>
          <p:cNvPr id="991" name="Google Shape;991;p92"/>
          <p:cNvSpPr>
            <a:spLocks noGrp="1"/>
          </p:cNvSpPr>
          <p:nvPr>
            <p:ph type="pic" idx="5"/>
          </p:nvPr>
        </p:nvSpPr>
        <p:spPr>
          <a:xfrm>
            <a:off x="3245504" y="3124836"/>
            <a:ext cx="342900" cy="342900"/>
          </a:xfrm>
          <a:prstGeom prst="rect">
            <a:avLst/>
          </a:prstGeom>
          <a:noFill/>
          <a:ln>
            <a:noFill/>
          </a:ln>
        </p:spPr>
      </p:sp>
      <p:sp>
        <p:nvSpPr>
          <p:cNvPr id="992" name="Google Shape;992;p92"/>
          <p:cNvSpPr txBox="1">
            <a:spLocks noGrp="1"/>
          </p:cNvSpPr>
          <p:nvPr>
            <p:ph type="title"/>
          </p:nvPr>
        </p:nvSpPr>
        <p:spPr>
          <a:xfrm>
            <a:off x="694382" y="1738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3" name="Google Shape;993;p92"/>
          <p:cNvSpPr txBox="1">
            <a:spLocks noGrp="1"/>
          </p:cNvSpPr>
          <p:nvPr>
            <p:ph type="body" idx="1"/>
          </p:nvPr>
        </p:nvSpPr>
        <p:spPr>
          <a:xfrm>
            <a:off x="693192" y="874091"/>
            <a:ext cx="7755300" cy="555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4" name="Google Shape;994;p92"/>
          <p:cNvSpPr txBox="1">
            <a:spLocks noGrp="1"/>
          </p:cNvSpPr>
          <p:nvPr>
            <p:ph type="body" idx="6"/>
          </p:nvPr>
        </p:nvSpPr>
        <p:spPr>
          <a:xfrm>
            <a:off x="702717" y="1843088"/>
            <a:ext cx="23652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5" name="Google Shape;995;p92"/>
          <p:cNvSpPr txBox="1">
            <a:spLocks noGrp="1"/>
          </p:cNvSpPr>
          <p:nvPr>
            <p:ph type="body" idx="7"/>
          </p:nvPr>
        </p:nvSpPr>
        <p:spPr>
          <a:xfrm>
            <a:off x="702717" y="3395663"/>
            <a:ext cx="23652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6" name="Google Shape;996;p92"/>
          <p:cNvSpPr txBox="1">
            <a:spLocks noGrp="1"/>
          </p:cNvSpPr>
          <p:nvPr>
            <p:ph type="body" idx="8"/>
          </p:nvPr>
        </p:nvSpPr>
        <p:spPr>
          <a:xfrm>
            <a:off x="6083128" y="1843088"/>
            <a:ext cx="23652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7" name="Google Shape;997;p92"/>
          <p:cNvSpPr txBox="1">
            <a:spLocks noGrp="1"/>
          </p:cNvSpPr>
          <p:nvPr>
            <p:ph type="body" idx="9"/>
          </p:nvPr>
        </p:nvSpPr>
        <p:spPr>
          <a:xfrm>
            <a:off x="6073600" y="3395663"/>
            <a:ext cx="23652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8" name="Google Shape;998;p92"/>
          <p:cNvSpPr>
            <a:spLocks noGrp="1"/>
          </p:cNvSpPr>
          <p:nvPr>
            <p:ph type="pic" idx="13"/>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point radial diagram">
  <p:cSld name="6-point radial diagram">
    <p:spTree>
      <p:nvGrpSpPr>
        <p:cNvPr id="1" name="Shape 1003"/>
        <p:cNvGrpSpPr/>
        <p:nvPr/>
      </p:nvGrpSpPr>
      <p:grpSpPr>
        <a:xfrm>
          <a:off x="0" y="0"/>
          <a:ext cx="0" cy="0"/>
          <a:chOff x="0" y="0"/>
          <a:chExt cx="0" cy="0"/>
        </a:xfrm>
      </p:grpSpPr>
      <p:sp>
        <p:nvSpPr>
          <p:cNvPr id="1004" name="Google Shape;1004;p93"/>
          <p:cNvSpPr/>
          <p:nvPr/>
        </p:nvSpPr>
        <p:spPr>
          <a:xfrm>
            <a:off x="4362374" y="4496999"/>
            <a:ext cx="896" cy="708"/>
          </a:xfrm>
          <a:custGeom>
            <a:avLst/>
            <a:gdLst/>
            <a:ahLst/>
            <a:cxnLst/>
            <a:rect l="l" t="t" r="r" b="b"/>
            <a:pathLst>
              <a:path w="1194" h="944" extrusionOk="0">
                <a:moveTo>
                  <a:pt x="0" y="0"/>
                </a:moveTo>
                <a:lnTo>
                  <a:pt x="1194" y="944"/>
                </a:lnTo>
                <a:lnTo>
                  <a:pt x="0" y="762"/>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005" name="Google Shape;1005;p93"/>
          <p:cNvSpPr txBox="1">
            <a:spLocks noGrp="1"/>
          </p:cNvSpPr>
          <p:nvPr>
            <p:ph type="title"/>
          </p:nvPr>
        </p:nvSpPr>
        <p:spPr>
          <a:xfrm>
            <a:off x="701526" y="1738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06" name="Google Shape;1006;p93"/>
          <p:cNvSpPr txBox="1">
            <a:spLocks noGrp="1"/>
          </p:cNvSpPr>
          <p:nvPr>
            <p:ph type="body" idx="1"/>
          </p:nvPr>
        </p:nvSpPr>
        <p:spPr>
          <a:xfrm>
            <a:off x="700336" y="874091"/>
            <a:ext cx="7755300" cy="555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7" name="Google Shape;1007;p93"/>
          <p:cNvSpPr txBox="1">
            <a:spLocks noGrp="1"/>
          </p:cNvSpPr>
          <p:nvPr>
            <p:ph type="body" idx="2"/>
          </p:nvPr>
        </p:nvSpPr>
        <p:spPr>
          <a:xfrm>
            <a:off x="709861" y="1684895"/>
            <a:ext cx="2365200" cy="78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8" name="Google Shape;1008;p93"/>
          <p:cNvSpPr>
            <a:spLocks noGrp="1"/>
          </p:cNvSpPr>
          <p:nvPr>
            <p:ph type="pic" idx="3"/>
          </p:nvPr>
        </p:nvSpPr>
        <p:spPr>
          <a:xfrm>
            <a:off x="4377803" y="2900112"/>
            <a:ext cx="400200" cy="400200"/>
          </a:xfrm>
          <a:prstGeom prst="rect">
            <a:avLst/>
          </a:prstGeom>
          <a:noFill/>
          <a:ln>
            <a:noFill/>
          </a:ln>
        </p:spPr>
      </p:sp>
      <p:sp>
        <p:nvSpPr>
          <p:cNvPr id="1009" name="Google Shape;1009;p93"/>
          <p:cNvSpPr txBox="1">
            <a:spLocks noGrp="1"/>
          </p:cNvSpPr>
          <p:nvPr>
            <p:ph type="body" idx="4"/>
          </p:nvPr>
        </p:nvSpPr>
        <p:spPr>
          <a:xfrm>
            <a:off x="709861" y="2706841"/>
            <a:ext cx="2365200" cy="78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0" name="Google Shape;1010;p93"/>
          <p:cNvSpPr txBox="1">
            <a:spLocks noGrp="1"/>
          </p:cNvSpPr>
          <p:nvPr>
            <p:ph type="body" idx="5"/>
          </p:nvPr>
        </p:nvSpPr>
        <p:spPr>
          <a:xfrm>
            <a:off x="709861" y="3728786"/>
            <a:ext cx="2365200" cy="786900"/>
          </a:xfrm>
          <a:prstGeom prst="rect">
            <a:avLst/>
          </a:prstGeom>
          <a:noFill/>
          <a:ln>
            <a:noFill/>
          </a:ln>
        </p:spPr>
        <p:txBody>
          <a:bodyPr spcFirstLastPara="1" wrap="square" lIns="0" tIns="0" rIns="0" bIns="0" anchor="ctr" anchorCtr="0">
            <a:noAutofit/>
          </a:bodyPr>
          <a:lstStyle>
            <a:lvl1pPr marL="457200" marR="0" lvl="0" indent="-22860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1" name="Google Shape;1011;p93"/>
          <p:cNvSpPr txBox="1">
            <a:spLocks noGrp="1"/>
          </p:cNvSpPr>
          <p:nvPr>
            <p:ph type="body" idx="6"/>
          </p:nvPr>
        </p:nvSpPr>
        <p:spPr>
          <a:xfrm>
            <a:off x="6080742" y="1684895"/>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2" name="Google Shape;1012;p93"/>
          <p:cNvSpPr txBox="1">
            <a:spLocks noGrp="1"/>
          </p:cNvSpPr>
          <p:nvPr>
            <p:ph type="body" idx="7"/>
          </p:nvPr>
        </p:nvSpPr>
        <p:spPr>
          <a:xfrm>
            <a:off x="6080742" y="2706841"/>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3" name="Google Shape;1013;p93"/>
          <p:cNvSpPr txBox="1">
            <a:spLocks noGrp="1"/>
          </p:cNvSpPr>
          <p:nvPr>
            <p:ph type="body" idx="8"/>
          </p:nvPr>
        </p:nvSpPr>
        <p:spPr>
          <a:xfrm>
            <a:off x="6080742" y="3728786"/>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4" name="Google Shape;1014;p93"/>
          <p:cNvSpPr/>
          <p:nvPr/>
        </p:nvSpPr>
        <p:spPr>
          <a:xfrm rot="-1997134">
            <a:off x="3481433" y="1975221"/>
            <a:ext cx="1191811"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20" name="Google Shape;1020;p93"/>
          <p:cNvSpPr>
            <a:spLocks noGrp="1"/>
          </p:cNvSpPr>
          <p:nvPr>
            <p:ph type="pic" idx="9"/>
          </p:nvPr>
        </p:nvSpPr>
        <p:spPr>
          <a:xfrm>
            <a:off x="4051392" y="2306707"/>
            <a:ext cx="295800" cy="295800"/>
          </a:xfrm>
          <a:prstGeom prst="rect">
            <a:avLst/>
          </a:prstGeom>
          <a:noFill/>
          <a:ln>
            <a:noFill/>
          </a:ln>
        </p:spPr>
      </p:sp>
      <p:sp>
        <p:nvSpPr>
          <p:cNvPr id="1021" name="Google Shape;1021;p93"/>
          <p:cNvSpPr>
            <a:spLocks noGrp="1"/>
          </p:cNvSpPr>
          <p:nvPr>
            <p:ph type="pic" idx="13"/>
          </p:nvPr>
        </p:nvSpPr>
        <p:spPr>
          <a:xfrm>
            <a:off x="4806220" y="2306707"/>
            <a:ext cx="295800" cy="295800"/>
          </a:xfrm>
          <a:prstGeom prst="rect">
            <a:avLst/>
          </a:prstGeom>
          <a:noFill/>
          <a:ln>
            <a:noFill/>
          </a:ln>
        </p:spPr>
      </p:sp>
      <p:sp>
        <p:nvSpPr>
          <p:cNvPr id="1022" name="Google Shape;1022;p93"/>
          <p:cNvSpPr>
            <a:spLocks noGrp="1"/>
          </p:cNvSpPr>
          <p:nvPr>
            <p:ph type="pic" idx="14"/>
          </p:nvPr>
        </p:nvSpPr>
        <p:spPr>
          <a:xfrm>
            <a:off x="5175551" y="2952377"/>
            <a:ext cx="295800" cy="295800"/>
          </a:xfrm>
          <a:prstGeom prst="rect">
            <a:avLst/>
          </a:prstGeom>
          <a:noFill/>
          <a:ln>
            <a:noFill/>
          </a:ln>
        </p:spPr>
      </p:sp>
      <p:sp>
        <p:nvSpPr>
          <p:cNvPr id="1023" name="Google Shape;1023;p93"/>
          <p:cNvSpPr>
            <a:spLocks noGrp="1"/>
          </p:cNvSpPr>
          <p:nvPr>
            <p:ph type="pic" idx="15"/>
          </p:nvPr>
        </p:nvSpPr>
        <p:spPr>
          <a:xfrm>
            <a:off x="3674025" y="2952377"/>
            <a:ext cx="295800" cy="295800"/>
          </a:xfrm>
          <a:prstGeom prst="rect">
            <a:avLst/>
          </a:prstGeom>
          <a:noFill/>
          <a:ln>
            <a:noFill/>
          </a:ln>
        </p:spPr>
      </p:sp>
      <p:sp>
        <p:nvSpPr>
          <p:cNvPr id="1024" name="Google Shape;1024;p93"/>
          <p:cNvSpPr>
            <a:spLocks noGrp="1"/>
          </p:cNvSpPr>
          <p:nvPr>
            <p:ph type="pic" idx="16"/>
          </p:nvPr>
        </p:nvSpPr>
        <p:spPr>
          <a:xfrm>
            <a:off x="4051929" y="3634007"/>
            <a:ext cx="295800" cy="295800"/>
          </a:xfrm>
          <a:prstGeom prst="rect">
            <a:avLst/>
          </a:prstGeom>
          <a:noFill/>
          <a:ln>
            <a:noFill/>
          </a:ln>
        </p:spPr>
      </p:sp>
      <p:sp>
        <p:nvSpPr>
          <p:cNvPr id="1025" name="Google Shape;1025;p93"/>
          <p:cNvSpPr>
            <a:spLocks noGrp="1"/>
          </p:cNvSpPr>
          <p:nvPr>
            <p:ph type="pic" idx="17"/>
          </p:nvPr>
        </p:nvSpPr>
        <p:spPr>
          <a:xfrm>
            <a:off x="4806757" y="3634007"/>
            <a:ext cx="295800" cy="2958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Heirarchy">
  <p:cSld name="Heirarchy">
    <p:spTree>
      <p:nvGrpSpPr>
        <p:cNvPr id="1" name="Shape 1026"/>
        <p:cNvGrpSpPr/>
        <p:nvPr/>
      </p:nvGrpSpPr>
      <p:grpSpPr>
        <a:xfrm>
          <a:off x="0" y="0"/>
          <a:ext cx="0" cy="0"/>
          <a:chOff x="0" y="0"/>
          <a:chExt cx="0" cy="0"/>
        </a:xfrm>
      </p:grpSpPr>
      <p:sp>
        <p:nvSpPr>
          <p:cNvPr id="1027" name="Google Shape;1027;p94"/>
          <p:cNvSpPr txBox="1">
            <a:spLocks noGrp="1"/>
          </p:cNvSpPr>
          <p:nvPr>
            <p:ph type="body" idx="1"/>
          </p:nvPr>
        </p:nvSpPr>
        <p:spPr>
          <a:xfrm>
            <a:off x="3561408" y="1528763"/>
            <a:ext cx="2022600" cy="325200"/>
          </a:xfrm>
          <a:prstGeom prst="rect">
            <a:avLst/>
          </a:prstGeom>
          <a:solidFill>
            <a:schemeClr val="accen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8" name="Google Shape;1028;p94"/>
          <p:cNvSpPr txBox="1">
            <a:spLocks noGrp="1"/>
          </p:cNvSpPr>
          <p:nvPr>
            <p:ph type="body" idx="2"/>
          </p:nvPr>
        </p:nvSpPr>
        <p:spPr>
          <a:xfrm>
            <a:off x="3561407" y="1853380"/>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9" name="Google Shape;1029;p94"/>
          <p:cNvSpPr txBox="1">
            <a:spLocks noGrp="1"/>
          </p:cNvSpPr>
          <p:nvPr>
            <p:ph type="body" idx="3"/>
          </p:nvPr>
        </p:nvSpPr>
        <p:spPr>
          <a:xfrm>
            <a:off x="2128006" y="2635899"/>
            <a:ext cx="2022600" cy="325200"/>
          </a:xfrm>
          <a:prstGeom prst="rect">
            <a:avLst/>
          </a:prstGeom>
          <a:solidFill>
            <a:schemeClr val="accent1"/>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0" name="Google Shape;1030;p94"/>
          <p:cNvSpPr txBox="1">
            <a:spLocks noGrp="1"/>
          </p:cNvSpPr>
          <p:nvPr>
            <p:ph type="body" idx="4"/>
          </p:nvPr>
        </p:nvSpPr>
        <p:spPr>
          <a:xfrm>
            <a:off x="2128006" y="2960516"/>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1" name="Google Shape;1031;p94"/>
          <p:cNvSpPr txBox="1">
            <a:spLocks noGrp="1"/>
          </p:cNvSpPr>
          <p:nvPr>
            <p:ph type="body" idx="5"/>
          </p:nvPr>
        </p:nvSpPr>
        <p:spPr>
          <a:xfrm>
            <a:off x="694605" y="374303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2" name="Google Shape;1032;p94"/>
          <p:cNvSpPr txBox="1">
            <a:spLocks noGrp="1"/>
          </p:cNvSpPr>
          <p:nvPr>
            <p:ph type="body" idx="6"/>
          </p:nvPr>
        </p:nvSpPr>
        <p:spPr>
          <a:xfrm>
            <a:off x="694604" y="406765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3" name="Google Shape;1033;p94"/>
          <p:cNvSpPr txBox="1">
            <a:spLocks noGrp="1"/>
          </p:cNvSpPr>
          <p:nvPr>
            <p:ph type="body" idx="7"/>
          </p:nvPr>
        </p:nvSpPr>
        <p:spPr>
          <a:xfrm>
            <a:off x="4985982" y="2635899"/>
            <a:ext cx="2022600" cy="325200"/>
          </a:xfrm>
          <a:prstGeom prst="rect">
            <a:avLst/>
          </a:prstGeom>
          <a:solidFill>
            <a:schemeClr val="accent1"/>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4" name="Google Shape;1034;p94"/>
          <p:cNvSpPr txBox="1">
            <a:spLocks noGrp="1"/>
          </p:cNvSpPr>
          <p:nvPr>
            <p:ph type="body" idx="8"/>
          </p:nvPr>
        </p:nvSpPr>
        <p:spPr>
          <a:xfrm>
            <a:off x="4985981" y="2960516"/>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5" name="Google Shape;1035;p94"/>
          <p:cNvSpPr txBox="1">
            <a:spLocks noGrp="1"/>
          </p:cNvSpPr>
          <p:nvPr>
            <p:ph type="body" idx="9"/>
          </p:nvPr>
        </p:nvSpPr>
        <p:spPr>
          <a:xfrm>
            <a:off x="3552581" y="375247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6" name="Google Shape;1036;p94"/>
          <p:cNvSpPr txBox="1">
            <a:spLocks noGrp="1"/>
          </p:cNvSpPr>
          <p:nvPr>
            <p:ph type="body" idx="13"/>
          </p:nvPr>
        </p:nvSpPr>
        <p:spPr>
          <a:xfrm>
            <a:off x="3552580" y="407709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7" name="Google Shape;1037;p94"/>
          <p:cNvSpPr txBox="1">
            <a:spLocks noGrp="1"/>
          </p:cNvSpPr>
          <p:nvPr>
            <p:ph type="body" idx="14"/>
          </p:nvPr>
        </p:nvSpPr>
        <p:spPr>
          <a:xfrm>
            <a:off x="6421036" y="374303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8" name="Google Shape;1038;p94"/>
          <p:cNvSpPr txBox="1">
            <a:spLocks noGrp="1"/>
          </p:cNvSpPr>
          <p:nvPr>
            <p:ph type="body" idx="15"/>
          </p:nvPr>
        </p:nvSpPr>
        <p:spPr>
          <a:xfrm>
            <a:off x="6433184" y="406765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039" name="Google Shape;1039;p94"/>
          <p:cNvCxnSpPr>
            <a:endCxn id="1030" idx="2"/>
          </p:cNvCxnSpPr>
          <p:nvPr/>
        </p:nvCxnSpPr>
        <p:spPr>
          <a:xfrm rot="10800000">
            <a:off x="3139156" y="3454316"/>
            <a:ext cx="0" cy="113700"/>
          </a:xfrm>
          <a:prstGeom prst="straightConnector1">
            <a:avLst/>
          </a:prstGeom>
          <a:noFill/>
          <a:ln w="25400" cap="rnd" cmpd="sng">
            <a:solidFill>
              <a:srgbClr val="D2D4D6"/>
            </a:solidFill>
            <a:prstDash val="dot"/>
            <a:miter lim="800000"/>
            <a:headEnd type="none" w="sm" len="sm"/>
            <a:tailEnd type="none" w="sm" len="sm"/>
          </a:ln>
        </p:spPr>
      </p:cxnSp>
      <p:cxnSp>
        <p:nvCxnSpPr>
          <p:cNvPr id="1040" name="Google Shape;1040;p94"/>
          <p:cNvCxnSpPr>
            <a:endCxn id="1034" idx="2"/>
          </p:cNvCxnSpPr>
          <p:nvPr/>
        </p:nvCxnSpPr>
        <p:spPr>
          <a:xfrm rot="10800000">
            <a:off x="5997131" y="3454316"/>
            <a:ext cx="0" cy="113700"/>
          </a:xfrm>
          <a:prstGeom prst="straightConnector1">
            <a:avLst/>
          </a:prstGeom>
          <a:noFill/>
          <a:ln w="25400" cap="rnd" cmpd="sng">
            <a:solidFill>
              <a:srgbClr val="D2D4D6"/>
            </a:solidFill>
            <a:prstDash val="dot"/>
            <a:miter lim="800000"/>
            <a:headEnd type="none" w="sm" len="sm"/>
            <a:tailEnd type="none" w="sm" len="sm"/>
          </a:ln>
        </p:spPr>
      </p:cxnSp>
      <p:sp>
        <p:nvSpPr>
          <p:cNvPr id="1041" name="Google Shape;1041;p94"/>
          <p:cNvSpPr txBox="1">
            <a:spLocks noGrp="1"/>
          </p:cNvSpPr>
          <p:nvPr>
            <p:ph type="title"/>
          </p:nvPr>
        </p:nvSpPr>
        <p:spPr>
          <a:xfrm>
            <a:off x="701526" y="2881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2" name="Google Shape;1042;p94"/>
          <p:cNvSpPr txBox="1">
            <a:spLocks noGrp="1"/>
          </p:cNvSpPr>
          <p:nvPr>
            <p:ph type="body" idx="16"/>
          </p:nvPr>
        </p:nvSpPr>
        <p:spPr>
          <a:xfrm>
            <a:off x="700336" y="988391"/>
            <a:ext cx="7755300" cy="382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Journey slide">
  <p:cSld name="Journey slide">
    <p:spTree>
      <p:nvGrpSpPr>
        <p:cNvPr id="1" name="Shape 1043"/>
        <p:cNvGrpSpPr/>
        <p:nvPr/>
      </p:nvGrpSpPr>
      <p:grpSpPr>
        <a:xfrm>
          <a:off x="0" y="0"/>
          <a:ext cx="0" cy="0"/>
          <a:chOff x="0" y="0"/>
          <a:chExt cx="0" cy="0"/>
        </a:xfrm>
      </p:grpSpPr>
      <p:sp>
        <p:nvSpPr>
          <p:cNvPr id="1044" name="Google Shape;1044;p95"/>
          <p:cNvSpPr txBox="1">
            <a:spLocks noGrp="1"/>
          </p:cNvSpPr>
          <p:nvPr>
            <p:ph type="body" idx="1"/>
          </p:nvPr>
        </p:nvSpPr>
        <p:spPr>
          <a:xfrm>
            <a:off x="707480" y="2119652"/>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5" name="Google Shape;1045;p95"/>
          <p:cNvSpPr>
            <a:spLocks noGrp="1"/>
          </p:cNvSpPr>
          <p:nvPr>
            <p:ph type="pic" idx="2"/>
          </p:nvPr>
        </p:nvSpPr>
        <p:spPr>
          <a:xfrm>
            <a:off x="1271836" y="2291443"/>
            <a:ext cx="448800" cy="448800"/>
          </a:xfrm>
          <a:prstGeom prst="rect">
            <a:avLst/>
          </a:prstGeom>
          <a:noFill/>
          <a:ln>
            <a:noFill/>
          </a:ln>
        </p:spPr>
      </p:sp>
      <p:sp>
        <p:nvSpPr>
          <p:cNvPr id="1046" name="Google Shape;1046;p95"/>
          <p:cNvSpPr txBox="1">
            <a:spLocks noGrp="1"/>
          </p:cNvSpPr>
          <p:nvPr>
            <p:ph type="body" idx="3"/>
          </p:nvPr>
        </p:nvSpPr>
        <p:spPr>
          <a:xfrm>
            <a:off x="707480" y="3548743"/>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7" name="Google Shape;1047;p95"/>
          <p:cNvSpPr txBox="1">
            <a:spLocks noGrp="1"/>
          </p:cNvSpPr>
          <p:nvPr>
            <p:ph type="body" idx="4"/>
          </p:nvPr>
        </p:nvSpPr>
        <p:spPr>
          <a:xfrm>
            <a:off x="2710343" y="2982513"/>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8" name="Google Shape;1048;p95"/>
          <p:cNvSpPr>
            <a:spLocks noGrp="1"/>
          </p:cNvSpPr>
          <p:nvPr>
            <p:ph type="pic" idx="5"/>
          </p:nvPr>
        </p:nvSpPr>
        <p:spPr>
          <a:xfrm>
            <a:off x="3278271" y="3154304"/>
            <a:ext cx="448800" cy="448800"/>
          </a:xfrm>
          <a:prstGeom prst="rect">
            <a:avLst/>
          </a:prstGeom>
          <a:noFill/>
          <a:ln>
            <a:noFill/>
          </a:ln>
        </p:spPr>
      </p:sp>
      <p:sp>
        <p:nvSpPr>
          <p:cNvPr id="1049" name="Google Shape;1049;p95"/>
          <p:cNvSpPr txBox="1">
            <a:spLocks noGrp="1"/>
          </p:cNvSpPr>
          <p:nvPr>
            <p:ph type="body" idx="6"/>
          </p:nvPr>
        </p:nvSpPr>
        <p:spPr>
          <a:xfrm>
            <a:off x="2710343" y="2123141"/>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0" name="Google Shape;1050;p95"/>
          <p:cNvSpPr txBox="1">
            <a:spLocks noGrp="1"/>
          </p:cNvSpPr>
          <p:nvPr>
            <p:ph type="body" idx="7"/>
          </p:nvPr>
        </p:nvSpPr>
        <p:spPr>
          <a:xfrm>
            <a:off x="2289322" y="1591675"/>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1" name="Google Shape;1051;p95"/>
          <p:cNvSpPr txBox="1">
            <a:spLocks noGrp="1"/>
          </p:cNvSpPr>
          <p:nvPr>
            <p:ph type="body" idx="8"/>
          </p:nvPr>
        </p:nvSpPr>
        <p:spPr>
          <a:xfrm>
            <a:off x="4292185" y="4399850"/>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2" name="Google Shape;1052;p95"/>
          <p:cNvSpPr txBox="1">
            <a:spLocks noGrp="1"/>
          </p:cNvSpPr>
          <p:nvPr>
            <p:ph type="body" idx="9"/>
          </p:nvPr>
        </p:nvSpPr>
        <p:spPr>
          <a:xfrm>
            <a:off x="4713206" y="2119652"/>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3" name="Google Shape;1053;p95"/>
          <p:cNvSpPr txBox="1">
            <a:spLocks noGrp="1"/>
          </p:cNvSpPr>
          <p:nvPr>
            <p:ph type="body" idx="13"/>
          </p:nvPr>
        </p:nvSpPr>
        <p:spPr>
          <a:xfrm>
            <a:off x="4713206" y="3548743"/>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4" name="Google Shape;1054;p95"/>
          <p:cNvSpPr>
            <a:spLocks noGrp="1"/>
          </p:cNvSpPr>
          <p:nvPr>
            <p:ph type="pic" idx="14"/>
          </p:nvPr>
        </p:nvSpPr>
        <p:spPr>
          <a:xfrm>
            <a:off x="5281134" y="2291443"/>
            <a:ext cx="448800" cy="448800"/>
          </a:xfrm>
          <a:prstGeom prst="rect">
            <a:avLst/>
          </a:prstGeom>
          <a:noFill/>
          <a:ln>
            <a:noFill/>
          </a:ln>
        </p:spPr>
      </p:sp>
      <p:sp>
        <p:nvSpPr>
          <p:cNvPr id="1055" name="Google Shape;1055;p95"/>
          <p:cNvSpPr txBox="1">
            <a:spLocks noGrp="1"/>
          </p:cNvSpPr>
          <p:nvPr>
            <p:ph type="body" idx="15"/>
          </p:nvPr>
        </p:nvSpPr>
        <p:spPr>
          <a:xfrm>
            <a:off x="6716070" y="2982513"/>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6" name="Google Shape;1056;p95"/>
          <p:cNvSpPr>
            <a:spLocks noGrp="1"/>
          </p:cNvSpPr>
          <p:nvPr>
            <p:ph type="pic" idx="16"/>
          </p:nvPr>
        </p:nvSpPr>
        <p:spPr>
          <a:xfrm>
            <a:off x="7280426" y="3154304"/>
            <a:ext cx="448800" cy="448800"/>
          </a:xfrm>
          <a:prstGeom prst="rect">
            <a:avLst/>
          </a:prstGeom>
          <a:noFill/>
          <a:ln>
            <a:noFill/>
          </a:ln>
        </p:spPr>
      </p:sp>
      <p:sp>
        <p:nvSpPr>
          <p:cNvPr id="1057" name="Google Shape;1057;p95"/>
          <p:cNvSpPr txBox="1">
            <a:spLocks noGrp="1"/>
          </p:cNvSpPr>
          <p:nvPr>
            <p:ph type="body" idx="17"/>
          </p:nvPr>
        </p:nvSpPr>
        <p:spPr>
          <a:xfrm>
            <a:off x="6716070" y="2123141"/>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8" name="Google Shape;1058;p95"/>
          <p:cNvSpPr txBox="1">
            <a:spLocks noGrp="1"/>
          </p:cNvSpPr>
          <p:nvPr>
            <p:ph type="body" idx="18"/>
          </p:nvPr>
        </p:nvSpPr>
        <p:spPr>
          <a:xfrm>
            <a:off x="6295048" y="1591675"/>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9" name="Google Shape;1059;p95"/>
          <p:cNvSpPr txBox="1">
            <a:spLocks noGrp="1"/>
          </p:cNvSpPr>
          <p:nvPr>
            <p:ph type="title"/>
          </p:nvPr>
        </p:nvSpPr>
        <p:spPr>
          <a:xfrm>
            <a:off x="708670" y="180975"/>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0" name="Google Shape;1060;p95"/>
          <p:cNvSpPr txBox="1">
            <a:spLocks noGrp="1"/>
          </p:cNvSpPr>
          <p:nvPr>
            <p:ph type="body" idx="19"/>
          </p:nvPr>
        </p:nvSpPr>
        <p:spPr>
          <a:xfrm>
            <a:off x="707479" y="881235"/>
            <a:ext cx="7755300" cy="382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Laptop 1">
  <p:cSld name="Laptop 1">
    <p:spTree>
      <p:nvGrpSpPr>
        <p:cNvPr id="1" name="Shape 1061"/>
        <p:cNvGrpSpPr/>
        <p:nvPr/>
      </p:nvGrpSpPr>
      <p:grpSpPr>
        <a:xfrm>
          <a:off x="0" y="0"/>
          <a:ext cx="0" cy="0"/>
          <a:chOff x="0" y="0"/>
          <a:chExt cx="0" cy="0"/>
        </a:xfrm>
      </p:grpSpPr>
      <p:sp>
        <p:nvSpPr>
          <p:cNvPr id="1062" name="Google Shape;1062;p96"/>
          <p:cNvSpPr txBox="1">
            <a:spLocks noGrp="1"/>
          </p:cNvSpPr>
          <p:nvPr>
            <p:ph type="title"/>
          </p:nvPr>
        </p:nvSpPr>
        <p:spPr>
          <a:xfrm>
            <a:off x="5679125" y="862940"/>
            <a:ext cx="7327200" cy="5073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3" name="Google Shape;1063;p96"/>
          <p:cNvSpPr txBox="1">
            <a:spLocks noGrp="1"/>
          </p:cNvSpPr>
          <p:nvPr>
            <p:ph type="body" idx="1"/>
          </p:nvPr>
        </p:nvSpPr>
        <p:spPr>
          <a:xfrm>
            <a:off x="5679125" y="1507595"/>
            <a:ext cx="2811900" cy="27729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4" name="Google Shape;1064;p96"/>
          <p:cNvSpPr>
            <a:spLocks noGrp="1"/>
          </p:cNvSpPr>
          <p:nvPr>
            <p:ph type="pic" idx="2"/>
          </p:nvPr>
        </p:nvSpPr>
        <p:spPr>
          <a:xfrm>
            <a:off x="652959" y="1116926"/>
            <a:ext cx="3876900" cy="2437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iPad 1">
  <p:cSld name="iPad 1">
    <p:spTree>
      <p:nvGrpSpPr>
        <p:cNvPr id="1" name="Shape 1065"/>
        <p:cNvGrpSpPr/>
        <p:nvPr/>
      </p:nvGrpSpPr>
      <p:grpSpPr>
        <a:xfrm>
          <a:off x="0" y="0"/>
          <a:ext cx="0" cy="0"/>
          <a:chOff x="0" y="0"/>
          <a:chExt cx="0" cy="0"/>
        </a:xfrm>
      </p:grpSpPr>
      <p:sp>
        <p:nvSpPr>
          <p:cNvPr id="1066" name="Google Shape;1066;p97"/>
          <p:cNvSpPr txBox="1">
            <a:spLocks noGrp="1"/>
          </p:cNvSpPr>
          <p:nvPr>
            <p:ph type="body" idx="1"/>
          </p:nvPr>
        </p:nvSpPr>
        <p:spPr>
          <a:xfrm>
            <a:off x="4674329" y="2392808"/>
            <a:ext cx="4141800" cy="21792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7" name="Google Shape;1067;p97"/>
          <p:cNvSpPr txBox="1">
            <a:spLocks noGrp="1"/>
          </p:cNvSpPr>
          <p:nvPr>
            <p:ph type="title"/>
          </p:nvPr>
        </p:nvSpPr>
        <p:spPr>
          <a:xfrm>
            <a:off x="4674329" y="1303170"/>
            <a:ext cx="41415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8" name="Google Shape;1068;p97"/>
          <p:cNvSpPr>
            <a:spLocks noGrp="1"/>
          </p:cNvSpPr>
          <p:nvPr>
            <p:ph type="pic" idx="2"/>
          </p:nvPr>
        </p:nvSpPr>
        <p:spPr>
          <a:xfrm>
            <a:off x="620878" y="371475"/>
            <a:ext cx="3139500" cy="4200600"/>
          </a:xfrm>
          <a:prstGeom prst="roundRect">
            <a:avLst>
              <a:gd name="adj" fmla="val 1612"/>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iPhone 1">
  <p:cSld name="iPhone 1">
    <p:spTree>
      <p:nvGrpSpPr>
        <p:cNvPr id="1" name="Shape 1069"/>
        <p:cNvGrpSpPr/>
        <p:nvPr/>
      </p:nvGrpSpPr>
      <p:grpSpPr>
        <a:xfrm>
          <a:off x="0" y="0"/>
          <a:ext cx="0" cy="0"/>
          <a:chOff x="0" y="0"/>
          <a:chExt cx="0" cy="0"/>
        </a:xfrm>
      </p:grpSpPr>
      <p:sp>
        <p:nvSpPr>
          <p:cNvPr id="1070" name="Google Shape;1070;p98"/>
          <p:cNvSpPr txBox="1">
            <a:spLocks noGrp="1"/>
          </p:cNvSpPr>
          <p:nvPr>
            <p:ph type="body" idx="1"/>
          </p:nvPr>
        </p:nvSpPr>
        <p:spPr>
          <a:xfrm>
            <a:off x="3270563" y="2571750"/>
            <a:ext cx="5196000" cy="21792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1" name="Google Shape;1071;p98"/>
          <p:cNvSpPr txBox="1">
            <a:spLocks noGrp="1"/>
          </p:cNvSpPr>
          <p:nvPr>
            <p:ph type="title"/>
          </p:nvPr>
        </p:nvSpPr>
        <p:spPr>
          <a:xfrm>
            <a:off x="3270563" y="1466287"/>
            <a:ext cx="51960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2" name="Google Shape;1072;p98"/>
          <p:cNvSpPr>
            <a:spLocks noGrp="1"/>
          </p:cNvSpPr>
          <p:nvPr>
            <p:ph type="pic" idx="2"/>
          </p:nvPr>
        </p:nvSpPr>
        <p:spPr>
          <a:xfrm>
            <a:off x="677549"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Laptop 2">
  <p:cSld name="Laptop 2">
    <p:spTree>
      <p:nvGrpSpPr>
        <p:cNvPr id="1" name="Shape 1073"/>
        <p:cNvGrpSpPr/>
        <p:nvPr/>
      </p:nvGrpSpPr>
      <p:grpSpPr>
        <a:xfrm>
          <a:off x="0" y="0"/>
          <a:ext cx="0" cy="0"/>
          <a:chOff x="0" y="0"/>
          <a:chExt cx="0" cy="0"/>
        </a:xfrm>
      </p:grpSpPr>
      <p:sp>
        <p:nvSpPr>
          <p:cNvPr id="1074" name="Google Shape;1074;p99"/>
          <p:cNvSpPr>
            <a:spLocks noGrp="1"/>
          </p:cNvSpPr>
          <p:nvPr>
            <p:ph type="pic" idx="2"/>
          </p:nvPr>
        </p:nvSpPr>
        <p:spPr>
          <a:xfrm>
            <a:off x="5445159" y="956382"/>
            <a:ext cx="701700" cy="700800"/>
          </a:xfrm>
          <a:prstGeom prst="rect">
            <a:avLst/>
          </a:prstGeom>
          <a:noFill/>
          <a:ln>
            <a:noFill/>
          </a:ln>
        </p:spPr>
      </p:sp>
      <p:sp>
        <p:nvSpPr>
          <p:cNvPr id="1075" name="Google Shape;1075;p99"/>
          <p:cNvSpPr txBox="1">
            <a:spLocks noGrp="1"/>
          </p:cNvSpPr>
          <p:nvPr>
            <p:ph type="body" idx="1"/>
          </p:nvPr>
        </p:nvSpPr>
        <p:spPr>
          <a:xfrm>
            <a:off x="6266063" y="1019253"/>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6" name="Google Shape;1076;p99"/>
          <p:cNvSpPr>
            <a:spLocks noGrp="1"/>
          </p:cNvSpPr>
          <p:nvPr>
            <p:ph type="pic" idx="3"/>
          </p:nvPr>
        </p:nvSpPr>
        <p:spPr>
          <a:xfrm>
            <a:off x="669152" y="1306860"/>
            <a:ext cx="3819600" cy="2394600"/>
          </a:xfrm>
          <a:prstGeom prst="rect">
            <a:avLst/>
          </a:prstGeom>
          <a:noFill/>
          <a:ln>
            <a:noFill/>
          </a:ln>
        </p:spPr>
      </p:sp>
      <p:sp>
        <p:nvSpPr>
          <p:cNvPr id="1077" name="Google Shape;1077;p99"/>
          <p:cNvSpPr txBox="1">
            <a:spLocks noGrp="1"/>
          </p:cNvSpPr>
          <p:nvPr>
            <p:ph type="title"/>
          </p:nvPr>
        </p:nvSpPr>
        <p:spPr>
          <a:xfrm>
            <a:off x="186334" y="173264"/>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8" name="Google Shape;1078;p99"/>
          <p:cNvSpPr>
            <a:spLocks noGrp="1"/>
          </p:cNvSpPr>
          <p:nvPr>
            <p:ph type="pic" idx="4"/>
          </p:nvPr>
        </p:nvSpPr>
        <p:spPr>
          <a:xfrm>
            <a:off x="5445159" y="1838846"/>
            <a:ext cx="701700" cy="700800"/>
          </a:xfrm>
          <a:prstGeom prst="rect">
            <a:avLst/>
          </a:prstGeom>
          <a:noFill/>
          <a:ln>
            <a:noFill/>
          </a:ln>
        </p:spPr>
      </p:sp>
      <p:sp>
        <p:nvSpPr>
          <p:cNvPr id="1079" name="Google Shape;1079;p99"/>
          <p:cNvSpPr txBox="1">
            <a:spLocks noGrp="1"/>
          </p:cNvSpPr>
          <p:nvPr>
            <p:ph type="body" idx="5"/>
          </p:nvPr>
        </p:nvSpPr>
        <p:spPr>
          <a:xfrm>
            <a:off x="6266063" y="1901717"/>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0" name="Google Shape;1080;p99"/>
          <p:cNvSpPr>
            <a:spLocks noGrp="1"/>
          </p:cNvSpPr>
          <p:nvPr>
            <p:ph type="pic" idx="6"/>
          </p:nvPr>
        </p:nvSpPr>
        <p:spPr>
          <a:xfrm>
            <a:off x="5445159" y="2721309"/>
            <a:ext cx="701700" cy="700800"/>
          </a:xfrm>
          <a:prstGeom prst="rect">
            <a:avLst/>
          </a:prstGeom>
          <a:noFill/>
          <a:ln>
            <a:noFill/>
          </a:ln>
        </p:spPr>
      </p:sp>
      <p:sp>
        <p:nvSpPr>
          <p:cNvPr id="1081" name="Google Shape;1081;p99"/>
          <p:cNvSpPr txBox="1">
            <a:spLocks noGrp="1"/>
          </p:cNvSpPr>
          <p:nvPr>
            <p:ph type="body" idx="7"/>
          </p:nvPr>
        </p:nvSpPr>
        <p:spPr>
          <a:xfrm>
            <a:off x="6264375" y="2784180"/>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2" name="Google Shape;1082;p99"/>
          <p:cNvSpPr>
            <a:spLocks noGrp="1"/>
          </p:cNvSpPr>
          <p:nvPr>
            <p:ph type="pic" idx="8"/>
          </p:nvPr>
        </p:nvSpPr>
        <p:spPr>
          <a:xfrm>
            <a:off x="5445159" y="3603773"/>
            <a:ext cx="701700" cy="700800"/>
          </a:xfrm>
          <a:prstGeom prst="rect">
            <a:avLst/>
          </a:prstGeom>
          <a:noFill/>
          <a:ln>
            <a:noFill/>
          </a:ln>
        </p:spPr>
      </p:sp>
      <p:sp>
        <p:nvSpPr>
          <p:cNvPr id="1083" name="Google Shape;1083;p99"/>
          <p:cNvSpPr txBox="1">
            <a:spLocks noGrp="1"/>
          </p:cNvSpPr>
          <p:nvPr>
            <p:ph type="body" idx="9"/>
          </p:nvPr>
        </p:nvSpPr>
        <p:spPr>
          <a:xfrm>
            <a:off x="6262688" y="3666643"/>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iPad 2">
  <p:cSld name="iPad 2">
    <p:spTree>
      <p:nvGrpSpPr>
        <p:cNvPr id="1" name="Shape 1084"/>
        <p:cNvGrpSpPr/>
        <p:nvPr/>
      </p:nvGrpSpPr>
      <p:grpSpPr>
        <a:xfrm>
          <a:off x="0" y="0"/>
          <a:ext cx="0" cy="0"/>
          <a:chOff x="0" y="0"/>
          <a:chExt cx="0" cy="0"/>
        </a:xfrm>
      </p:grpSpPr>
      <p:sp>
        <p:nvSpPr>
          <p:cNvPr id="1085" name="Google Shape;1085;p100"/>
          <p:cNvSpPr>
            <a:spLocks noGrp="1"/>
          </p:cNvSpPr>
          <p:nvPr>
            <p:ph type="pic" idx="2"/>
          </p:nvPr>
        </p:nvSpPr>
        <p:spPr>
          <a:xfrm>
            <a:off x="4367708" y="1189092"/>
            <a:ext cx="755100" cy="753900"/>
          </a:xfrm>
          <a:prstGeom prst="rect">
            <a:avLst/>
          </a:prstGeom>
          <a:noFill/>
          <a:ln>
            <a:noFill/>
          </a:ln>
        </p:spPr>
      </p:sp>
      <p:sp>
        <p:nvSpPr>
          <p:cNvPr id="1086" name="Google Shape;1086;p100"/>
          <p:cNvSpPr>
            <a:spLocks noGrp="1"/>
          </p:cNvSpPr>
          <p:nvPr>
            <p:ph type="pic" idx="3"/>
          </p:nvPr>
        </p:nvSpPr>
        <p:spPr>
          <a:xfrm>
            <a:off x="6528523" y="1189092"/>
            <a:ext cx="755100" cy="753900"/>
          </a:xfrm>
          <a:prstGeom prst="rect">
            <a:avLst/>
          </a:prstGeom>
          <a:noFill/>
          <a:ln>
            <a:noFill/>
          </a:ln>
        </p:spPr>
      </p:sp>
      <p:sp>
        <p:nvSpPr>
          <p:cNvPr id="1087" name="Google Shape;1087;p100"/>
          <p:cNvSpPr txBox="1">
            <a:spLocks noGrp="1"/>
          </p:cNvSpPr>
          <p:nvPr>
            <p:ph type="body" idx="1"/>
          </p:nvPr>
        </p:nvSpPr>
        <p:spPr>
          <a:xfrm>
            <a:off x="4367147" y="2022730"/>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8" name="Google Shape;1088;p100"/>
          <p:cNvSpPr txBox="1">
            <a:spLocks noGrp="1"/>
          </p:cNvSpPr>
          <p:nvPr>
            <p:ph type="body" idx="4"/>
          </p:nvPr>
        </p:nvSpPr>
        <p:spPr>
          <a:xfrm>
            <a:off x="6527962" y="2022730"/>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9" name="Google Shape;1089;p100"/>
          <p:cNvSpPr>
            <a:spLocks noGrp="1"/>
          </p:cNvSpPr>
          <p:nvPr>
            <p:ph type="pic" idx="5"/>
          </p:nvPr>
        </p:nvSpPr>
        <p:spPr>
          <a:xfrm>
            <a:off x="4367708" y="2874664"/>
            <a:ext cx="755100" cy="753900"/>
          </a:xfrm>
          <a:prstGeom prst="rect">
            <a:avLst/>
          </a:prstGeom>
          <a:noFill/>
          <a:ln>
            <a:noFill/>
          </a:ln>
        </p:spPr>
      </p:sp>
      <p:sp>
        <p:nvSpPr>
          <p:cNvPr id="1090" name="Google Shape;1090;p100"/>
          <p:cNvSpPr>
            <a:spLocks noGrp="1"/>
          </p:cNvSpPr>
          <p:nvPr>
            <p:ph type="pic" idx="6"/>
          </p:nvPr>
        </p:nvSpPr>
        <p:spPr>
          <a:xfrm>
            <a:off x="6528523" y="2874664"/>
            <a:ext cx="755100" cy="753900"/>
          </a:xfrm>
          <a:prstGeom prst="rect">
            <a:avLst/>
          </a:prstGeom>
          <a:noFill/>
          <a:ln>
            <a:noFill/>
          </a:ln>
        </p:spPr>
      </p:sp>
      <p:sp>
        <p:nvSpPr>
          <p:cNvPr id="1091" name="Google Shape;1091;p100"/>
          <p:cNvSpPr txBox="1">
            <a:spLocks noGrp="1"/>
          </p:cNvSpPr>
          <p:nvPr>
            <p:ph type="body" idx="7"/>
          </p:nvPr>
        </p:nvSpPr>
        <p:spPr>
          <a:xfrm>
            <a:off x="4367147" y="3708302"/>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2" name="Google Shape;1092;p100"/>
          <p:cNvSpPr txBox="1">
            <a:spLocks noGrp="1"/>
          </p:cNvSpPr>
          <p:nvPr>
            <p:ph type="body" idx="8"/>
          </p:nvPr>
        </p:nvSpPr>
        <p:spPr>
          <a:xfrm>
            <a:off x="6527962" y="3708302"/>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3" name="Google Shape;1093;p100"/>
          <p:cNvSpPr>
            <a:spLocks noGrp="1"/>
          </p:cNvSpPr>
          <p:nvPr>
            <p:ph type="pic" idx="9"/>
          </p:nvPr>
        </p:nvSpPr>
        <p:spPr>
          <a:xfrm>
            <a:off x="717438" y="361856"/>
            <a:ext cx="3139500" cy="4200600"/>
          </a:xfrm>
          <a:prstGeom prst="roundRect">
            <a:avLst>
              <a:gd name="adj" fmla="val 1612"/>
            </a:avLst>
          </a:prstGeom>
          <a:noFill/>
          <a:ln>
            <a:noFill/>
          </a:ln>
        </p:spPr>
      </p:sp>
      <p:sp>
        <p:nvSpPr>
          <p:cNvPr id="1094" name="Google Shape;1094;p100"/>
          <p:cNvSpPr txBox="1">
            <a:spLocks noGrp="1"/>
          </p:cNvSpPr>
          <p:nvPr>
            <p:ph type="title"/>
          </p:nvPr>
        </p:nvSpPr>
        <p:spPr>
          <a:xfrm>
            <a:off x="4332450" y="-22409"/>
            <a:ext cx="41415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iPhone 2">
  <p:cSld name="iPhone 2">
    <p:spTree>
      <p:nvGrpSpPr>
        <p:cNvPr id="1" name="Shape 1095"/>
        <p:cNvGrpSpPr/>
        <p:nvPr/>
      </p:nvGrpSpPr>
      <p:grpSpPr>
        <a:xfrm>
          <a:off x="0" y="0"/>
          <a:ext cx="0" cy="0"/>
          <a:chOff x="0" y="0"/>
          <a:chExt cx="0" cy="0"/>
        </a:xfrm>
      </p:grpSpPr>
      <p:sp>
        <p:nvSpPr>
          <p:cNvPr id="1096" name="Google Shape;1096;p101"/>
          <p:cNvSpPr txBox="1">
            <a:spLocks noGrp="1"/>
          </p:cNvSpPr>
          <p:nvPr>
            <p:ph type="title"/>
          </p:nvPr>
        </p:nvSpPr>
        <p:spPr>
          <a:xfrm>
            <a:off x="3270564" y="414338"/>
            <a:ext cx="51960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97" name="Google Shape;1097;p101"/>
          <p:cNvSpPr>
            <a:spLocks noGrp="1"/>
          </p:cNvSpPr>
          <p:nvPr>
            <p:ph type="pic" idx="2"/>
          </p:nvPr>
        </p:nvSpPr>
        <p:spPr>
          <a:xfrm>
            <a:off x="3270565" y="1634738"/>
            <a:ext cx="755100" cy="753900"/>
          </a:xfrm>
          <a:prstGeom prst="rect">
            <a:avLst/>
          </a:prstGeom>
          <a:noFill/>
          <a:ln>
            <a:noFill/>
          </a:ln>
        </p:spPr>
      </p:sp>
      <p:sp>
        <p:nvSpPr>
          <p:cNvPr id="1098" name="Google Shape;1098;p101"/>
          <p:cNvSpPr>
            <a:spLocks noGrp="1"/>
          </p:cNvSpPr>
          <p:nvPr>
            <p:ph type="pic" idx="3"/>
          </p:nvPr>
        </p:nvSpPr>
        <p:spPr>
          <a:xfrm>
            <a:off x="6061601" y="1634738"/>
            <a:ext cx="755100" cy="753900"/>
          </a:xfrm>
          <a:prstGeom prst="rect">
            <a:avLst/>
          </a:prstGeom>
          <a:noFill/>
          <a:ln>
            <a:noFill/>
          </a:ln>
        </p:spPr>
      </p:sp>
      <p:sp>
        <p:nvSpPr>
          <p:cNvPr id="1099" name="Google Shape;1099;p101"/>
          <p:cNvSpPr txBox="1">
            <a:spLocks noGrp="1"/>
          </p:cNvSpPr>
          <p:nvPr>
            <p:ph type="body" idx="1"/>
          </p:nvPr>
        </p:nvSpPr>
        <p:spPr>
          <a:xfrm>
            <a:off x="3270564" y="2468376"/>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0" name="Google Shape;1100;p101"/>
          <p:cNvSpPr txBox="1">
            <a:spLocks noGrp="1"/>
          </p:cNvSpPr>
          <p:nvPr>
            <p:ph type="body" idx="4"/>
          </p:nvPr>
        </p:nvSpPr>
        <p:spPr>
          <a:xfrm>
            <a:off x="6061039" y="2468376"/>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1" name="Google Shape;1101;p101"/>
          <p:cNvSpPr>
            <a:spLocks noGrp="1"/>
          </p:cNvSpPr>
          <p:nvPr>
            <p:ph type="pic" idx="5"/>
          </p:nvPr>
        </p:nvSpPr>
        <p:spPr>
          <a:xfrm>
            <a:off x="3270565" y="3320311"/>
            <a:ext cx="755100" cy="753900"/>
          </a:xfrm>
          <a:prstGeom prst="rect">
            <a:avLst/>
          </a:prstGeom>
          <a:noFill/>
          <a:ln>
            <a:noFill/>
          </a:ln>
        </p:spPr>
      </p:sp>
      <p:sp>
        <p:nvSpPr>
          <p:cNvPr id="1102" name="Google Shape;1102;p101"/>
          <p:cNvSpPr>
            <a:spLocks noGrp="1"/>
          </p:cNvSpPr>
          <p:nvPr>
            <p:ph type="pic" idx="6"/>
          </p:nvPr>
        </p:nvSpPr>
        <p:spPr>
          <a:xfrm>
            <a:off x="6061601" y="3320311"/>
            <a:ext cx="755100" cy="753900"/>
          </a:xfrm>
          <a:prstGeom prst="rect">
            <a:avLst/>
          </a:prstGeom>
          <a:noFill/>
          <a:ln>
            <a:noFill/>
          </a:ln>
        </p:spPr>
      </p:sp>
      <p:sp>
        <p:nvSpPr>
          <p:cNvPr id="1103" name="Google Shape;1103;p101"/>
          <p:cNvSpPr txBox="1">
            <a:spLocks noGrp="1"/>
          </p:cNvSpPr>
          <p:nvPr>
            <p:ph type="body" idx="7"/>
          </p:nvPr>
        </p:nvSpPr>
        <p:spPr>
          <a:xfrm>
            <a:off x="3270564" y="4153949"/>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4" name="Google Shape;1104;p101"/>
          <p:cNvSpPr txBox="1">
            <a:spLocks noGrp="1"/>
          </p:cNvSpPr>
          <p:nvPr>
            <p:ph type="body" idx="8"/>
          </p:nvPr>
        </p:nvSpPr>
        <p:spPr>
          <a:xfrm>
            <a:off x="6061039" y="4153949"/>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5" name="Google Shape;1105;p101"/>
          <p:cNvSpPr>
            <a:spLocks noGrp="1"/>
          </p:cNvSpPr>
          <p:nvPr>
            <p:ph type="pic" idx="9"/>
          </p:nvPr>
        </p:nvSpPr>
        <p:spPr>
          <a:xfrm>
            <a:off x="734700"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Laptop 3">
  <p:cSld name="Laptop 3">
    <p:spTree>
      <p:nvGrpSpPr>
        <p:cNvPr id="1" name="Shape 1106"/>
        <p:cNvGrpSpPr/>
        <p:nvPr/>
      </p:nvGrpSpPr>
      <p:grpSpPr>
        <a:xfrm>
          <a:off x="0" y="0"/>
          <a:ext cx="0" cy="0"/>
          <a:chOff x="0" y="0"/>
          <a:chExt cx="0" cy="0"/>
        </a:xfrm>
      </p:grpSpPr>
      <p:sp>
        <p:nvSpPr>
          <p:cNvPr id="1107" name="Google Shape;1107;p102"/>
          <p:cNvSpPr txBox="1">
            <a:spLocks noGrp="1"/>
          </p:cNvSpPr>
          <p:nvPr>
            <p:ph type="title"/>
          </p:nvPr>
        </p:nvSpPr>
        <p:spPr>
          <a:xfrm>
            <a:off x="647700" y="274864"/>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08" name="Google Shape;1108;p102"/>
          <p:cNvSpPr>
            <a:spLocks noGrp="1"/>
          </p:cNvSpPr>
          <p:nvPr>
            <p:ph type="pic" idx="2"/>
          </p:nvPr>
        </p:nvSpPr>
        <p:spPr>
          <a:xfrm>
            <a:off x="7091242" y="1027727"/>
            <a:ext cx="755100" cy="753900"/>
          </a:xfrm>
          <a:prstGeom prst="rect">
            <a:avLst/>
          </a:prstGeom>
          <a:noFill/>
          <a:ln>
            <a:noFill/>
          </a:ln>
        </p:spPr>
      </p:sp>
      <p:sp>
        <p:nvSpPr>
          <p:cNvPr id="1109" name="Google Shape;1109;p102"/>
          <p:cNvSpPr txBox="1">
            <a:spLocks noGrp="1"/>
          </p:cNvSpPr>
          <p:nvPr>
            <p:ph type="body" idx="1"/>
          </p:nvPr>
        </p:nvSpPr>
        <p:spPr>
          <a:xfrm>
            <a:off x="7090681" y="1861363"/>
            <a:ext cx="16533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0" name="Google Shape;1110;p102"/>
          <p:cNvSpPr>
            <a:spLocks noGrp="1"/>
          </p:cNvSpPr>
          <p:nvPr>
            <p:ph type="pic" idx="3"/>
          </p:nvPr>
        </p:nvSpPr>
        <p:spPr>
          <a:xfrm>
            <a:off x="7091242" y="2903799"/>
            <a:ext cx="755100" cy="753900"/>
          </a:xfrm>
          <a:prstGeom prst="rect">
            <a:avLst/>
          </a:prstGeom>
          <a:noFill/>
          <a:ln>
            <a:noFill/>
          </a:ln>
        </p:spPr>
      </p:sp>
      <p:sp>
        <p:nvSpPr>
          <p:cNvPr id="1111" name="Google Shape;1111;p102"/>
          <p:cNvSpPr txBox="1">
            <a:spLocks noGrp="1"/>
          </p:cNvSpPr>
          <p:nvPr>
            <p:ph type="body" idx="4"/>
          </p:nvPr>
        </p:nvSpPr>
        <p:spPr>
          <a:xfrm>
            <a:off x="7090681" y="3737436"/>
            <a:ext cx="16533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2" name="Google Shape;1112;p102"/>
          <p:cNvSpPr>
            <a:spLocks noGrp="1"/>
          </p:cNvSpPr>
          <p:nvPr>
            <p:ph type="pic" idx="5"/>
          </p:nvPr>
        </p:nvSpPr>
        <p:spPr>
          <a:xfrm>
            <a:off x="1358555" y="1031445"/>
            <a:ext cx="755100" cy="753900"/>
          </a:xfrm>
          <a:prstGeom prst="rect">
            <a:avLst/>
          </a:prstGeom>
          <a:noFill/>
          <a:ln>
            <a:noFill/>
          </a:ln>
        </p:spPr>
      </p:sp>
      <p:sp>
        <p:nvSpPr>
          <p:cNvPr id="1113" name="Google Shape;1113;p102"/>
          <p:cNvSpPr txBox="1">
            <a:spLocks noGrp="1"/>
          </p:cNvSpPr>
          <p:nvPr>
            <p:ph type="body" idx="6"/>
          </p:nvPr>
        </p:nvSpPr>
        <p:spPr>
          <a:xfrm>
            <a:off x="457064" y="1865082"/>
            <a:ext cx="1653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4" name="Google Shape;1114;p102"/>
          <p:cNvSpPr>
            <a:spLocks noGrp="1"/>
          </p:cNvSpPr>
          <p:nvPr>
            <p:ph type="pic" idx="7"/>
          </p:nvPr>
        </p:nvSpPr>
        <p:spPr>
          <a:xfrm>
            <a:off x="1358555" y="2907518"/>
            <a:ext cx="755100" cy="753900"/>
          </a:xfrm>
          <a:prstGeom prst="rect">
            <a:avLst/>
          </a:prstGeom>
          <a:noFill/>
          <a:ln>
            <a:noFill/>
          </a:ln>
        </p:spPr>
      </p:sp>
      <p:sp>
        <p:nvSpPr>
          <p:cNvPr id="1115" name="Google Shape;1115;p102"/>
          <p:cNvSpPr txBox="1">
            <a:spLocks noGrp="1"/>
          </p:cNvSpPr>
          <p:nvPr>
            <p:ph type="body" idx="8"/>
          </p:nvPr>
        </p:nvSpPr>
        <p:spPr>
          <a:xfrm>
            <a:off x="457064" y="3741155"/>
            <a:ext cx="1653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6" name="Google Shape;1116;p102"/>
          <p:cNvSpPr>
            <a:spLocks noGrp="1"/>
          </p:cNvSpPr>
          <p:nvPr>
            <p:ph type="pic" idx="9"/>
          </p:nvPr>
        </p:nvSpPr>
        <p:spPr>
          <a:xfrm>
            <a:off x="2870002" y="1511261"/>
            <a:ext cx="3417600" cy="2148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iPad 3">
  <p:cSld name="iPad 3">
    <p:spTree>
      <p:nvGrpSpPr>
        <p:cNvPr id="1" name="Shape 1117"/>
        <p:cNvGrpSpPr/>
        <p:nvPr/>
      </p:nvGrpSpPr>
      <p:grpSpPr>
        <a:xfrm>
          <a:off x="0" y="0"/>
          <a:ext cx="0" cy="0"/>
          <a:chOff x="0" y="0"/>
          <a:chExt cx="0" cy="0"/>
        </a:xfrm>
      </p:grpSpPr>
      <p:sp>
        <p:nvSpPr>
          <p:cNvPr id="1118" name="Google Shape;1118;p103"/>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9" name="Google Shape;1119;p103"/>
          <p:cNvSpPr>
            <a:spLocks noGrp="1"/>
          </p:cNvSpPr>
          <p:nvPr>
            <p:ph type="pic" idx="2"/>
          </p:nvPr>
        </p:nvSpPr>
        <p:spPr>
          <a:xfrm>
            <a:off x="3236709" y="1103361"/>
            <a:ext cx="2670600" cy="3573000"/>
          </a:xfrm>
          <a:prstGeom prst="roundRect">
            <a:avLst>
              <a:gd name="adj" fmla="val 1612"/>
            </a:avLst>
          </a:prstGeom>
          <a:noFill/>
          <a:ln>
            <a:noFill/>
          </a:ln>
        </p:spPr>
      </p:sp>
      <p:sp>
        <p:nvSpPr>
          <p:cNvPr id="1120" name="Google Shape;1120;p103"/>
          <p:cNvSpPr>
            <a:spLocks noGrp="1"/>
          </p:cNvSpPr>
          <p:nvPr>
            <p:ph type="pic" idx="3"/>
          </p:nvPr>
        </p:nvSpPr>
        <p:spPr>
          <a:xfrm>
            <a:off x="6570867" y="1152889"/>
            <a:ext cx="755100" cy="753900"/>
          </a:xfrm>
          <a:prstGeom prst="rect">
            <a:avLst/>
          </a:prstGeom>
          <a:noFill/>
          <a:ln>
            <a:noFill/>
          </a:ln>
        </p:spPr>
      </p:sp>
      <p:sp>
        <p:nvSpPr>
          <p:cNvPr id="1121" name="Google Shape;1121;p103"/>
          <p:cNvSpPr txBox="1">
            <a:spLocks noGrp="1"/>
          </p:cNvSpPr>
          <p:nvPr>
            <p:ph type="body" idx="1"/>
          </p:nvPr>
        </p:nvSpPr>
        <p:spPr>
          <a:xfrm>
            <a:off x="6570306" y="1986526"/>
            <a:ext cx="21600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2" name="Google Shape;1122;p103"/>
          <p:cNvSpPr>
            <a:spLocks noGrp="1"/>
          </p:cNvSpPr>
          <p:nvPr>
            <p:ph type="pic" idx="4"/>
          </p:nvPr>
        </p:nvSpPr>
        <p:spPr>
          <a:xfrm>
            <a:off x="6570867" y="3186124"/>
            <a:ext cx="755100" cy="753900"/>
          </a:xfrm>
          <a:prstGeom prst="rect">
            <a:avLst/>
          </a:prstGeom>
          <a:noFill/>
          <a:ln>
            <a:noFill/>
          </a:ln>
        </p:spPr>
      </p:sp>
      <p:sp>
        <p:nvSpPr>
          <p:cNvPr id="1123" name="Google Shape;1123;p103"/>
          <p:cNvSpPr txBox="1">
            <a:spLocks noGrp="1"/>
          </p:cNvSpPr>
          <p:nvPr>
            <p:ph type="body" idx="5"/>
          </p:nvPr>
        </p:nvSpPr>
        <p:spPr>
          <a:xfrm>
            <a:off x="6570306" y="4019761"/>
            <a:ext cx="21600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4" name="Google Shape;1124;p103"/>
          <p:cNvSpPr>
            <a:spLocks noGrp="1"/>
          </p:cNvSpPr>
          <p:nvPr>
            <p:ph type="pic" idx="6"/>
          </p:nvPr>
        </p:nvSpPr>
        <p:spPr>
          <a:xfrm>
            <a:off x="1800438" y="1152889"/>
            <a:ext cx="755100" cy="753900"/>
          </a:xfrm>
          <a:prstGeom prst="rect">
            <a:avLst/>
          </a:prstGeom>
          <a:noFill/>
          <a:ln>
            <a:noFill/>
          </a:ln>
        </p:spPr>
      </p:sp>
      <p:sp>
        <p:nvSpPr>
          <p:cNvPr id="1125" name="Google Shape;1125;p103"/>
          <p:cNvSpPr txBox="1">
            <a:spLocks noGrp="1"/>
          </p:cNvSpPr>
          <p:nvPr>
            <p:ph type="body" idx="7"/>
          </p:nvPr>
        </p:nvSpPr>
        <p:spPr>
          <a:xfrm>
            <a:off x="392217" y="1986526"/>
            <a:ext cx="21600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6" name="Google Shape;1126;p103"/>
          <p:cNvSpPr>
            <a:spLocks noGrp="1"/>
          </p:cNvSpPr>
          <p:nvPr>
            <p:ph type="pic" idx="8"/>
          </p:nvPr>
        </p:nvSpPr>
        <p:spPr>
          <a:xfrm>
            <a:off x="1800438" y="3186124"/>
            <a:ext cx="755100" cy="753900"/>
          </a:xfrm>
          <a:prstGeom prst="rect">
            <a:avLst/>
          </a:prstGeom>
          <a:noFill/>
          <a:ln>
            <a:noFill/>
          </a:ln>
        </p:spPr>
      </p:sp>
      <p:sp>
        <p:nvSpPr>
          <p:cNvPr id="1127" name="Google Shape;1127;p103"/>
          <p:cNvSpPr txBox="1">
            <a:spLocks noGrp="1"/>
          </p:cNvSpPr>
          <p:nvPr>
            <p:ph type="body" idx="9"/>
          </p:nvPr>
        </p:nvSpPr>
        <p:spPr>
          <a:xfrm>
            <a:off x="392217" y="4019761"/>
            <a:ext cx="21600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iPhone 3">
  <p:cSld name="iPhone 3">
    <p:spTree>
      <p:nvGrpSpPr>
        <p:cNvPr id="1" name="Shape 1128"/>
        <p:cNvGrpSpPr/>
        <p:nvPr/>
      </p:nvGrpSpPr>
      <p:grpSpPr>
        <a:xfrm>
          <a:off x="0" y="0"/>
          <a:ext cx="0" cy="0"/>
          <a:chOff x="0" y="0"/>
          <a:chExt cx="0" cy="0"/>
        </a:xfrm>
      </p:grpSpPr>
      <p:sp>
        <p:nvSpPr>
          <p:cNvPr id="1129" name="Google Shape;1129;p104"/>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30" name="Google Shape;1130;p104"/>
          <p:cNvSpPr>
            <a:spLocks noGrp="1"/>
          </p:cNvSpPr>
          <p:nvPr>
            <p:ph type="pic" idx="2"/>
          </p:nvPr>
        </p:nvSpPr>
        <p:spPr>
          <a:xfrm>
            <a:off x="3752255" y="1084064"/>
            <a:ext cx="1653900" cy="3575400"/>
          </a:xfrm>
          <a:prstGeom prst="rect">
            <a:avLst/>
          </a:prstGeom>
          <a:noFill/>
          <a:ln>
            <a:noFill/>
          </a:ln>
        </p:spPr>
      </p:sp>
      <p:sp>
        <p:nvSpPr>
          <p:cNvPr id="1131" name="Google Shape;1131;p104"/>
          <p:cNvSpPr>
            <a:spLocks noGrp="1"/>
          </p:cNvSpPr>
          <p:nvPr>
            <p:ph type="pic" idx="3"/>
          </p:nvPr>
        </p:nvSpPr>
        <p:spPr>
          <a:xfrm>
            <a:off x="5999096" y="1288620"/>
            <a:ext cx="755100" cy="753900"/>
          </a:xfrm>
          <a:prstGeom prst="rect">
            <a:avLst/>
          </a:prstGeom>
          <a:noFill/>
          <a:ln>
            <a:noFill/>
          </a:ln>
        </p:spPr>
      </p:sp>
      <p:sp>
        <p:nvSpPr>
          <p:cNvPr id="1132" name="Google Shape;1132;p104"/>
          <p:cNvSpPr txBox="1">
            <a:spLocks noGrp="1"/>
          </p:cNvSpPr>
          <p:nvPr>
            <p:ph type="body" idx="1"/>
          </p:nvPr>
        </p:nvSpPr>
        <p:spPr>
          <a:xfrm>
            <a:off x="5994963" y="2122257"/>
            <a:ext cx="26595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3" name="Google Shape;1133;p104"/>
          <p:cNvSpPr>
            <a:spLocks noGrp="1"/>
          </p:cNvSpPr>
          <p:nvPr>
            <p:ph type="pic" idx="4"/>
          </p:nvPr>
        </p:nvSpPr>
        <p:spPr>
          <a:xfrm>
            <a:off x="5999096" y="3164693"/>
            <a:ext cx="755100" cy="753900"/>
          </a:xfrm>
          <a:prstGeom prst="rect">
            <a:avLst/>
          </a:prstGeom>
          <a:noFill/>
          <a:ln>
            <a:noFill/>
          </a:ln>
        </p:spPr>
      </p:sp>
      <p:sp>
        <p:nvSpPr>
          <p:cNvPr id="1134" name="Google Shape;1134;p104"/>
          <p:cNvSpPr txBox="1">
            <a:spLocks noGrp="1"/>
          </p:cNvSpPr>
          <p:nvPr>
            <p:ph type="body" idx="5"/>
          </p:nvPr>
        </p:nvSpPr>
        <p:spPr>
          <a:xfrm>
            <a:off x="5998535" y="3998330"/>
            <a:ext cx="26595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5" name="Google Shape;1135;p104"/>
          <p:cNvSpPr>
            <a:spLocks noGrp="1"/>
          </p:cNvSpPr>
          <p:nvPr>
            <p:ph type="pic" idx="6"/>
          </p:nvPr>
        </p:nvSpPr>
        <p:spPr>
          <a:xfrm>
            <a:off x="2415257" y="1288620"/>
            <a:ext cx="755100" cy="753900"/>
          </a:xfrm>
          <a:prstGeom prst="rect">
            <a:avLst/>
          </a:prstGeom>
          <a:noFill/>
          <a:ln>
            <a:noFill/>
          </a:ln>
        </p:spPr>
      </p:sp>
      <p:sp>
        <p:nvSpPr>
          <p:cNvPr id="1136" name="Google Shape;1136;p104"/>
          <p:cNvSpPr txBox="1">
            <a:spLocks noGrp="1"/>
          </p:cNvSpPr>
          <p:nvPr>
            <p:ph type="body" idx="7"/>
          </p:nvPr>
        </p:nvSpPr>
        <p:spPr>
          <a:xfrm>
            <a:off x="508992" y="2122257"/>
            <a:ext cx="2658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7" name="Google Shape;1137;p104"/>
          <p:cNvSpPr>
            <a:spLocks noGrp="1"/>
          </p:cNvSpPr>
          <p:nvPr>
            <p:ph type="pic" idx="8"/>
          </p:nvPr>
        </p:nvSpPr>
        <p:spPr>
          <a:xfrm>
            <a:off x="2415257" y="3164693"/>
            <a:ext cx="755100" cy="753900"/>
          </a:xfrm>
          <a:prstGeom prst="rect">
            <a:avLst/>
          </a:prstGeom>
          <a:noFill/>
          <a:ln>
            <a:noFill/>
          </a:ln>
        </p:spPr>
      </p:sp>
      <p:sp>
        <p:nvSpPr>
          <p:cNvPr id="1138" name="Google Shape;1138;p104"/>
          <p:cNvSpPr txBox="1">
            <a:spLocks noGrp="1"/>
          </p:cNvSpPr>
          <p:nvPr>
            <p:ph type="body" idx="9"/>
          </p:nvPr>
        </p:nvSpPr>
        <p:spPr>
          <a:xfrm>
            <a:off x="508992" y="3998330"/>
            <a:ext cx="2658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Laptop 4">
  <p:cSld name="Laptop 4">
    <p:spTree>
      <p:nvGrpSpPr>
        <p:cNvPr id="1"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41" name="Google Shape;1141;p105"/>
          <p:cNvSpPr txBox="1">
            <a:spLocks noGrp="1"/>
          </p:cNvSpPr>
          <p:nvPr>
            <p:ph type="body" idx="1"/>
          </p:nvPr>
        </p:nvSpPr>
        <p:spPr>
          <a:xfrm>
            <a:off x="5394684" y="2555925"/>
            <a:ext cx="31671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2" name="Google Shape;1142;p105"/>
          <p:cNvSpPr txBox="1">
            <a:spLocks noGrp="1"/>
          </p:cNvSpPr>
          <p:nvPr>
            <p:ph type="title"/>
          </p:nvPr>
        </p:nvSpPr>
        <p:spPr>
          <a:xfrm>
            <a:off x="5394685" y="1466287"/>
            <a:ext cx="31671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3" name="Google Shape;1143;p105"/>
          <p:cNvSpPr>
            <a:spLocks noGrp="1"/>
          </p:cNvSpPr>
          <p:nvPr>
            <p:ph type="pic" idx="2"/>
          </p:nvPr>
        </p:nvSpPr>
        <p:spPr>
          <a:xfrm>
            <a:off x="582253" y="1175179"/>
            <a:ext cx="4230300" cy="2647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iPad 4">
  <p:cSld name="iPad 4">
    <p:spTree>
      <p:nvGrpSpPr>
        <p:cNvPr id="1"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46" name="Google Shape;1146;p106"/>
          <p:cNvSpPr txBox="1">
            <a:spLocks noGrp="1"/>
          </p:cNvSpPr>
          <p:nvPr>
            <p:ph type="body" idx="1"/>
          </p:nvPr>
        </p:nvSpPr>
        <p:spPr>
          <a:xfrm>
            <a:off x="5329233" y="2480006"/>
            <a:ext cx="31671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7" name="Google Shape;1147;p106"/>
          <p:cNvSpPr txBox="1">
            <a:spLocks noGrp="1"/>
          </p:cNvSpPr>
          <p:nvPr>
            <p:ph type="title"/>
          </p:nvPr>
        </p:nvSpPr>
        <p:spPr>
          <a:xfrm>
            <a:off x="5329234" y="1390368"/>
            <a:ext cx="31671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8" name="Google Shape;1148;p106"/>
          <p:cNvSpPr>
            <a:spLocks noGrp="1"/>
          </p:cNvSpPr>
          <p:nvPr>
            <p:ph type="pic" idx="2"/>
          </p:nvPr>
        </p:nvSpPr>
        <p:spPr>
          <a:xfrm>
            <a:off x="561974" y="876018"/>
            <a:ext cx="4205400" cy="3144000"/>
          </a:xfrm>
          <a:prstGeom prst="roundRect">
            <a:avLst>
              <a:gd name="adj" fmla="val 1612"/>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iPhone 4">
  <p:cSld name="iPhone 4">
    <p:spTree>
      <p:nvGrpSpPr>
        <p:cNvPr id="1"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51" name="Google Shape;1151;p107"/>
          <p:cNvSpPr txBox="1">
            <a:spLocks noGrp="1"/>
          </p:cNvSpPr>
          <p:nvPr>
            <p:ph type="body" idx="1"/>
          </p:nvPr>
        </p:nvSpPr>
        <p:spPr>
          <a:xfrm>
            <a:off x="3139934" y="2555925"/>
            <a:ext cx="53919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2" name="Google Shape;1152;p107"/>
          <p:cNvSpPr txBox="1">
            <a:spLocks noGrp="1"/>
          </p:cNvSpPr>
          <p:nvPr>
            <p:ph type="title"/>
          </p:nvPr>
        </p:nvSpPr>
        <p:spPr>
          <a:xfrm>
            <a:off x="3139935" y="1466287"/>
            <a:ext cx="53919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3" name="Google Shape;1153;p107"/>
          <p:cNvSpPr>
            <a:spLocks noGrp="1"/>
          </p:cNvSpPr>
          <p:nvPr>
            <p:ph type="pic" idx="2"/>
          </p:nvPr>
        </p:nvSpPr>
        <p:spPr>
          <a:xfrm>
            <a:off x="612236"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3x iPhone">
  <p:cSld name="3x iPhone">
    <p:spTree>
      <p:nvGrpSpPr>
        <p:cNvPr id="1"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56" name="Google Shape;1156;p108"/>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7" name="Google Shape;1157;p108"/>
          <p:cNvSpPr>
            <a:spLocks noGrp="1"/>
          </p:cNvSpPr>
          <p:nvPr>
            <p:ph type="pic" idx="2"/>
          </p:nvPr>
        </p:nvSpPr>
        <p:spPr>
          <a:xfrm>
            <a:off x="3850220" y="2196596"/>
            <a:ext cx="1443600" cy="3114600"/>
          </a:xfrm>
          <a:prstGeom prst="rect">
            <a:avLst/>
          </a:prstGeom>
          <a:noFill/>
          <a:ln>
            <a:noFill/>
          </a:ln>
        </p:spPr>
      </p:sp>
      <p:sp>
        <p:nvSpPr>
          <p:cNvPr id="1158" name="Google Shape;1158;p108"/>
          <p:cNvSpPr>
            <a:spLocks noGrp="1"/>
          </p:cNvSpPr>
          <p:nvPr>
            <p:ph type="pic" idx="3"/>
          </p:nvPr>
        </p:nvSpPr>
        <p:spPr>
          <a:xfrm>
            <a:off x="6498634" y="2196596"/>
            <a:ext cx="1440600" cy="3114600"/>
          </a:xfrm>
          <a:prstGeom prst="rect">
            <a:avLst/>
          </a:prstGeom>
          <a:noFill/>
          <a:ln>
            <a:noFill/>
          </a:ln>
        </p:spPr>
      </p:sp>
      <p:sp>
        <p:nvSpPr>
          <p:cNvPr id="1159" name="Google Shape;1159;p108"/>
          <p:cNvSpPr>
            <a:spLocks noGrp="1"/>
          </p:cNvSpPr>
          <p:nvPr>
            <p:ph type="pic" idx="4"/>
          </p:nvPr>
        </p:nvSpPr>
        <p:spPr>
          <a:xfrm>
            <a:off x="1204855" y="2196596"/>
            <a:ext cx="1440600" cy="3114600"/>
          </a:xfrm>
          <a:prstGeom prst="rect">
            <a:avLst/>
          </a:prstGeom>
          <a:noFill/>
          <a:ln>
            <a:noFill/>
          </a:ln>
        </p:spPr>
      </p:sp>
      <p:sp>
        <p:nvSpPr>
          <p:cNvPr id="1160" name="Google Shape;1160;p108"/>
          <p:cNvSpPr txBox="1">
            <a:spLocks noGrp="1"/>
          </p:cNvSpPr>
          <p:nvPr>
            <p:ph type="body" idx="1"/>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63" name="Google Shape;1163;p109"/>
          <p:cNvSpPr txBox="1">
            <a:spLocks noGrp="1"/>
          </p:cNvSpPr>
          <p:nvPr>
            <p:ph type="title"/>
          </p:nvPr>
        </p:nvSpPr>
        <p:spPr>
          <a:xfrm>
            <a:off x="1888543" y="1673396"/>
            <a:ext cx="6427200" cy="17691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4" name="Google Shape;1164;p109"/>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avLst/>
              <a:gdLst/>
              <a:ahLst/>
              <a:cxnLst/>
              <a:rect l="l" t="t" r="r" b="b"/>
              <a:pathLst>
                <a:path w="534458" h="1060365" extrusionOk="0">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10"/>
              </a:scheme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avLst/>
              <a:gdLst/>
              <a:ahLst/>
              <a:cxnLst/>
              <a:rect l="l" t="t" r="r" b="b"/>
              <a:pathLst>
                <a:path w="534458" h="1060365" extrusionOk="0">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10"/>
              </a:scheme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1169" name="Google Shape;1169;p109"/>
          <p:cNvSpPr txBox="1">
            <a:spLocks noGrp="1"/>
          </p:cNvSpPr>
          <p:nvPr>
            <p:ph type="body" idx="1"/>
          </p:nvPr>
        </p:nvSpPr>
        <p:spPr>
          <a:xfrm>
            <a:off x="1888543" y="3640817"/>
            <a:ext cx="6427800" cy="721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2300"/>
              <a:buNone/>
              <a:defRPr sz="23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70" name="Google Shape;1170;p109"/>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Message">
  <p:cSld name="Message">
    <p:spTree>
      <p:nvGrpSpPr>
        <p:cNvPr id="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3" name="Google Shape;1173;p110"/>
          <p:cNvSpPr txBox="1">
            <a:spLocks noGrp="1"/>
          </p:cNvSpPr>
          <p:nvPr>
            <p:ph type="title"/>
          </p:nvPr>
        </p:nvSpPr>
        <p:spPr>
          <a:xfrm>
            <a:off x="1888543" y="1858737"/>
            <a:ext cx="6427200" cy="17691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4" name="Google Shape;1174;p110"/>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Contact">
  <p:cSld name="Contact">
    <p:spTree>
      <p:nvGrpSpPr>
        <p:cNvPr id="1"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9" name="Google Shape;1179;p111"/>
          <p:cNvSpPr txBox="1">
            <a:spLocks noGrp="1"/>
          </p:cNvSpPr>
          <p:nvPr>
            <p:ph type="title"/>
          </p:nvPr>
        </p:nvSpPr>
        <p:spPr>
          <a:xfrm>
            <a:off x="1888330" y="1014418"/>
            <a:ext cx="6427200" cy="10287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0" name="Google Shape;1180;p111"/>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82" name="Google Shape;1182;p111"/>
          <p:cNvSpPr txBox="1">
            <a:spLocks noGrp="1"/>
          </p:cNvSpPr>
          <p:nvPr>
            <p:ph type="body" idx="1"/>
          </p:nvPr>
        </p:nvSpPr>
        <p:spPr>
          <a:xfrm>
            <a:off x="1889137" y="2164562"/>
            <a:ext cx="6427800" cy="5502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sz="15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3" name="Google Shape;1183;p111"/>
          <p:cNvSpPr>
            <a:spLocks noGrp="1"/>
          </p:cNvSpPr>
          <p:nvPr>
            <p:ph type="pic" idx="2"/>
          </p:nvPr>
        </p:nvSpPr>
        <p:spPr>
          <a:xfrm>
            <a:off x="2125265" y="3214703"/>
            <a:ext cx="721500" cy="721500"/>
          </a:xfrm>
          <a:prstGeom prst="rect">
            <a:avLst/>
          </a:prstGeom>
          <a:noFill/>
          <a:ln>
            <a:noFill/>
          </a:ln>
        </p:spPr>
      </p:sp>
      <p:sp>
        <p:nvSpPr>
          <p:cNvPr id="1184" name="Google Shape;1184;p111"/>
          <p:cNvSpPr>
            <a:spLocks noGrp="1"/>
          </p:cNvSpPr>
          <p:nvPr>
            <p:ph type="pic" idx="3"/>
          </p:nvPr>
        </p:nvSpPr>
        <p:spPr>
          <a:xfrm>
            <a:off x="4741664" y="3214703"/>
            <a:ext cx="721500" cy="721500"/>
          </a:xfrm>
          <a:prstGeom prst="rect">
            <a:avLst/>
          </a:prstGeom>
          <a:noFill/>
          <a:ln>
            <a:noFill/>
          </a:ln>
        </p:spPr>
      </p:sp>
      <p:sp>
        <p:nvSpPr>
          <p:cNvPr id="1185" name="Google Shape;1185;p111"/>
          <p:cNvSpPr>
            <a:spLocks noGrp="1"/>
          </p:cNvSpPr>
          <p:nvPr>
            <p:ph type="pic" idx="4"/>
          </p:nvPr>
        </p:nvSpPr>
        <p:spPr>
          <a:xfrm>
            <a:off x="7358062" y="3214703"/>
            <a:ext cx="721500" cy="721500"/>
          </a:xfrm>
          <a:prstGeom prst="rect">
            <a:avLst/>
          </a:prstGeom>
          <a:noFill/>
          <a:ln>
            <a:noFill/>
          </a:ln>
        </p:spPr>
      </p:sp>
      <p:sp>
        <p:nvSpPr>
          <p:cNvPr id="1186" name="Google Shape;1186;p111"/>
          <p:cNvSpPr txBox="1">
            <a:spLocks noGrp="1"/>
          </p:cNvSpPr>
          <p:nvPr>
            <p:ph type="body" idx="5"/>
          </p:nvPr>
        </p:nvSpPr>
        <p:spPr>
          <a:xfrm>
            <a:off x="1307643"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87" name="Google Shape;1187;p111"/>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1188" name="Google Shape;1188;p111"/>
          <p:cNvSpPr txBox="1">
            <a:spLocks noGrp="1"/>
          </p:cNvSpPr>
          <p:nvPr>
            <p:ph type="body" idx="6"/>
          </p:nvPr>
        </p:nvSpPr>
        <p:spPr>
          <a:xfrm>
            <a:off x="3924041"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9" name="Google Shape;1189;p111"/>
          <p:cNvSpPr txBox="1">
            <a:spLocks noGrp="1"/>
          </p:cNvSpPr>
          <p:nvPr>
            <p:ph type="body" idx="7"/>
          </p:nvPr>
        </p:nvSpPr>
        <p:spPr>
          <a:xfrm>
            <a:off x="6540439"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matchingName="Thank you 1">
  <p:cSld name="Thank you 1">
    <p:spTree>
      <p:nvGrpSpPr>
        <p:cNvPr id="1"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92" name="Google Shape;1192;p112"/>
          <p:cNvSpPr txBox="1">
            <a:spLocks noGrp="1"/>
          </p:cNvSpPr>
          <p:nvPr>
            <p:ph type="title"/>
          </p:nvPr>
        </p:nvSpPr>
        <p:spPr>
          <a:xfrm>
            <a:off x="1118251" y="1787910"/>
            <a:ext cx="6907500" cy="1567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lt1"/>
              </a:buClr>
              <a:buSzPts val="8600"/>
              <a:buFont typeface="Arial"/>
              <a:buNone/>
              <a:defRPr sz="86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matchingName="Thank you 2">
  <p:cSld name="Thank you 2">
    <p:spTree>
      <p:nvGrpSpPr>
        <p:cNvPr id="1"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95" name="Google Shape;1195;p113"/>
          <p:cNvSpPr txBox="1">
            <a:spLocks noGrp="1"/>
          </p:cNvSpPr>
          <p:nvPr>
            <p:ph type="title"/>
          </p:nvPr>
        </p:nvSpPr>
        <p:spPr>
          <a:xfrm>
            <a:off x="1118251" y="1787910"/>
            <a:ext cx="6907500" cy="1567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dk1"/>
              </a:buClr>
              <a:buSzPts val="8600"/>
              <a:buFont typeface="Arial"/>
              <a:buNone/>
              <a:defRPr sz="8600" b="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96"/>
        <p:cNvGrpSpPr/>
        <p:nvPr/>
      </p:nvGrpSpPr>
      <p:grpSpPr>
        <a:xfrm>
          <a:off x="0" y="0"/>
          <a:ext cx="0" cy="0"/>
          <a:chOff x="0" y="0"/>
          <a:chExt cx="0" cy="0"/>
        </a:xfrm>
      </p:grpSpPr>
      <p:sp>
        <p:nvSpPr>
          <p:cNvPr id="1197" name="Google Shape;1197;p114"/>
          <p:cNvSpPr txBox="1">
            <a:spLocks noGrp="1"/>
          </p:cNvSpPr>
          <p:nvPr>
            <p:ph type="title"/>
          </p:nvPr>
        </p:nvSpPr>
        <p:spPr>
          <a:xfrm>
            <a:off x="197644" y="17313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Title slide 2">
  <p:cSld name="Title slide 2">
    <p:spTree>
      <p:nvGrpSpPr>
        <p:cNvPr id="1"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200" name="Google Shape;1200;p115"/>
          <p:cNvSpPr txBox="1">
            <a:spLocks noGrp="1"/>
          </p:cNvSpPr>
          <p:nvPr>
            <p:ph type="title"/>
          </p:nvPr>
        </p:nvSpPr>
        <p:spPr>
          <a:xfrm>
            <a:off x="1118251" y="1719805"/>
            <a:ext cx="6907500" cy="919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lt1"/>
              </a:buClr>
              <a:buSzPts val="5000"/>
              <a:buFont typeface="Arial"/>
              <a:buNone/>
              <a:defRPr sz="50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1" name="Google Shape;1201;p115"/>
          <p:cNvSpPr txBox="1">
            <a:spLocks noGrp="1"/>
          </p:cNvSpPr>
          <p:nvPr>
            <p:ph type="body" idx="1"/>
          </p:nvPr>
        </p:nvSpPr>
        <p:spPr>
          <a:xfrm>
            <a:off x="1866900" y="2759388"/>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02" name="Google Shape;1202;p115"/>
          <p:cNvSpPr txBox="1">
            <a:spLocks noGrp="1"/>
          </p:cNvSpPr>
          <p:nvPr>
            <p:ph type="body" idx="2"/>
          </p:nvPr>
        </p:nvSpPr>
        <p:spPr>
          <a:xfrm>
            <a:off x="1866900" y="3099422"/>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03"/>
        <p:cNvGrpSpPr/>
        <p:nvPr/>
      </p:nvGrpSpPr>
      <p:grpSpPr>
        <a:xfrm>
          <a:off x="0" y="0"/>
          <a:ext cx="0" cy="0"/>
          <a:chOff x="0" y="0"/>
          <a:chExt cx="0" cy="0"/>
        </a:xfrm>
      </p:grpSpPr>
      <p:sp>
        <p:nvSpPr>
          <p:cNvPr id="1204" name="Google Shape;1204;p116"/>
          <p:cNvSpPr txBox="1">
            <a:spLocks noGrp="1"/>
          </p:cNvSpPr>
          <p:nvPr>
            <p:ph type="title"/>
          </p:nvPr>
        </p:nvSpPr>
        <p:spPr>
          <a:xfrm>
            <a:off x="278606" y="251222"/>
            <a:ext cx="8586600" cy="348900"/>
          </a:xfrm>
          <a:prstGeom prst="rect">
            <a:avLst/>
          </a:prstGeom>
          <a:noFill/>
          <a:ln>
            <a:noFill/>
          </a:ln>
        </p:spPr>
        <p:txBody>
          <a:bodyPr spcFirstLastPara="1" wrap="square" lIns="0" tIns="108000" rIns="0" bIns="0" anchor="ctr" anchorCtr="0">
            <a:noAutofit/>
          </a:bodyPr>
          <a:lstStyle>
            <a:lvl1pPr lvl="0" algn="l">
              <a:lnSpc>
                <a:spcPct val="100000"/>
              </a:lnSpc>
              <a:spcBef>
                <a:spcPts val="0"/>
              </a:spcBef>
              <a:spcAft>
                <a:spcPts val="0"/>
              </a:spcAft>
              <a:buClr>
                <a:schemeClr val="accent1"/>
              </a:buClr>
              <a:buSzPts val="2400"/>
              <a:buFont typeface="Arial"/>
              <a:buNone/>
              <a:defRPr sz="2400" b="1">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05" name="Google Shape;1205;p11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206" name="Google Shape;1206;p11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rmAutofit/>
          </a:bodyPr>
          <a:lstStyle>
            <a:lvl1pPr marL="0" marR="0" lvl="0"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nl"/>
              <a:t>‹nr.›</a:t>
            </a:fld>
            <a:endParaRPr/>
          </a:p>
        </p:txBody>
      </p:sp>
      <p:sp>
        <p:nvSpPr>
          <p:cNvPr id="1207" name="Google Shape;1207;p116"/>
          <p:cNvSpPr txBox="1">
            <a:spLocks noGrp="1"/>
          </p:cNvSpPr>
          <p:nvPr>
            <p:ph type="body" idx="1"/>
          </p:nvPr>
        </p:nvSpPr>
        <p:spPr>
          <a:xfrm>
            <a:off x="278606" y="600076"/>
            <a:ext cx="8586900" cy="351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750"/>
              </a:spcBef>
              <a:spcAft>
                <a:spcPts val="0"/>
              </a:spcAft>
              <a:buClr>
                <a:schemeClr val="accent1"/>
              </a:buClr>
              <a:buSzPts val="1500"/>
              <a:buFont typeface="Arial"/>
              <a:buNone/>
              <a:defRPr sz="1500" b="0">
                <a:solidFill>
                  <a:schemeClr val="accent1"/>
                </a:solidFill>
                <a:latin typeface="Arial"/>
                <a:ea typeface="Arial"/>
                <a:cs typeface="Arial"/>
                <a:sym typeface="Arial"/>
              </a:defRPr>
            </a:lvl1pPr>
            <a:lvl2pPr marL="914400" lvl="1" indent="-323850" algn="l">
              <a:lnSpc>
                <a:spcPct val="90000"/>
              </a:lnSpc>
              <a:spcBef>
                <a:spcPts val="1200"/>
              </a:spcBef>
              <a:spcAft>
                <a:spcPts val="0"/>
              </a:spcAft>
              <a:buClr>
                <a:schemeClr val="dk1"/>
              </a:buClr>
              <a:buSzPts val="1500"/>
              <a:buChar char="○"/>
              <a:defRPr/>
            </a:lvl2pPr>
            <a:lvl3pPr marL="1371600" lvl="2" indent="-323850" algn="l">
              <a:lnSpc>
                <a:spcPct val="90000"/>
              </a:lnSpc>
              <a:spcBef>
                <a:spcPts val="1200"/>
              </a:spcBef>
              <a:spcAft>
                <a:spcPts val="0"/>
              </a:spcAft>
              <a:buClr>
                <a:schemeClr val="dk1"/>
              </a:buClr>
              <a:buSzPts val="1500"/>
              <a:buChar char="■"/>
              <a:defRPr/>
            </a:lvl3pPr>
            <a:lvl4pPr marL="1828800" lvl="3" indent="-323850" algn="l">
              <a:lnSpc>
                <a:spcPct val="90000"/>
              </a:lnSpc>
              <a:spcBef>
                <a:spcPts val="1200"/>
              </a:spcBef>
              <a:spcAft>
                <a:spcPts val="0"/>
              </a:spcAft>
              <a:buClr>
                <a:schemeClr val="dk1"/>
              </a:buClr>
              <a:buSzPts val="1500"/>
              <a:buChar char="●"/>
              <a:defRPr/>
            </a:lvl4pPr>
            <a:lvl5pPr marL="2286000" lvl="4" indent="-323850" algn="l">
              <a:lnSpc>
                <a:spcPct val="90000"/>
              </a:lnSpc>
              <a:spcBef>
                <a:spcPts val="1200"/>
              </a:spcBef>
              <a:spcAft>
                <a:spcPts val="0"/>
              </a:spcAft>
              <a:buClr>
                <a:schemeClr val="dk1"/>
              </a:buClr>
              <a:buSzPts val="15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
        <p:nvSpPr>
          <p:cNvPr id="3" name="TextBox 2">
            <a:extLst>
              <a:ext uri="{FF2B5EF4-FFF2-40B4-BE49-F238E27FC236}">
                <a16:creationId xmlns:a16="http://schemas.microsoft.com/office/drawing/2014/main" id="{2E0D6F9E-E139-C452-6BC3-B6AF7129B658}"/>
              </a:ext>
            </a:extLst>
          </p:cNvPr>
          <p:cNvSpPr txBox="1"/>
          <p:nvPr>
            <p:extLst>
              <p:ext uri="{1162E1C5-73C7-4A58-AE30-91384D911F3F}">
                <p184:classification xmlns:p184="http://schemas.microsoft.com/office/powerpoint/2018/4/main" val="hdr"/>
              </p:ext>
            </p:extLst>
          </p:nvPr>
        </p:nvSpPr>
        <p:spPr>
          <a:xfrm>
            <a:off x="3837750" y="63500"/>
            <a:ext cx="1506537" cy="152400"/>
          </a:xfrm>
          <a:prstGeom prst="rect">
            <a:avLst/>
          </a:prstGeom>
        </p:spPr>
        <p:txBody>
          <a:bodyPr horzOverflow="overflow" lIns="0" tIns="0" rIns="0" bIns="0">
            <a:spAutoFit/>
          </a:bodyPr>
          <a:lstStyle/>
          <a:p>
            <a:pPr algn="l"/>
            <a:r>
              <a:rPr lang="en-GB" sz="1000">
                <a:solidFill>
                  <a:srgbClr val="000000">
                    <a:alpha val="50000"/>
                  </a:srgbClr>
                </a:solidFill>
                <a:latin typeface="MS UI Gothic" panose="020B0600070205080204" pitchFamily="34" charset="-128"/>
                <a:ea typeface="MS UI Gothic" panose="020B0600070205080204" pitchFamily="34" charset="-128"/>
              </a:rPr>
              <a:t>•• PROTECTED 関係者外秘</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7.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7.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97.xml"/><Relationship Id="rId6" Type="http://schemas.openxmlformats.org/officeDocument/2006/relationships/image" Target="../media/image10.png"/><Relationship Id="rId11" Type="http://schemas.openxmlformats.org/officeDocument/2006/relationships/image" Target="../media/image16.png"/><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7.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97.xml"/><Relationship Id="rId6" Type="http://schemas.openxmlformats.org/officeDocument/2006/relationships/image" Target="../media/image10.png"/><Relationship Id="rId11" Type="http://schemas.openxmlformats.org/officeDocument/2006/relationships/image" Target="../media/image16.png"/><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7.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97.xml"/><Relationship Id="rId6" Type="http://schemas.openxmlformats.org/officeDocument/2006/relationships/image" Target="../media/image10.png"/><Relationship Id="rId11" Type="http://schemas.openxmlformats.org/officeDocument/2006/relationships/image" Target="../media/image16.png"/><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comments" Target="../comments/commen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9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97.xml"/><Relationship Id="rId6" Type="http://schemas.openxmlformats.org/officeDocument/2006/relationships/image" Target="../media/image23.png"/><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97.xml"/><Relationship Id="rId6" Type="http://schemas.openxmlformats.org/officeDocument/2006/relationships/image" Target="../media/image23.png"/><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97.xml"/><Relationship Id="rId6" Type="http://schemas.openxmlformats.org/officeDocument/2006/relationships/image" Target="../media/image23.png"/><Relationship Id="rId5" Type="http://schemas.openxmlformats.org/officeDocument/2006/relationships/image" Target="../media/image9.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97.xml"/><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97.xml"/><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97.xml"/><Relationship Id="rId6" Type="http://schemas.openxmlformats.org/officeDocument/2006/relationships/image" Target="../media/image26.png"/><Relationship Id="rId5" Type="http://schemas.openxmlformats.org/officeDocument/2006/relationships/image" Target="../media/image9.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97.xml"/><Relationship Id="rId5" Type="http://schemas.openxmlformats.org/officeDocument/2006/relationships/image" Target="../media/image9.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15" name="Google Shape;1215;p117"/>
          <p:cNvSpPr txBox="1">
            <a:spLocks noGrp="1"/>
          </p:cNvSpPr>
          <p:nvPr>
            <p:ph type="title"/>
          </p:nvPr>
        </p:nvSpPr>
        <p:spPr>
          <a:xfrm>
            <a:off x="17825" y="13925"/>
            <a:ext cx="9126300" cy="5143500"/>
          </a:xfrm>
          <a:prstGeom prst="rect">
            <a:avLst/>
          </a:prstGeom>
          <a:noFill/>
          <a:ln>
            <a:noFill/>
          </a:ln>
        </p:spPr>
        <p:txBody>
          <a:bodyPr spcFirstLastPara="1" wrap="square" lIns="0" tIns="297000" rIns="0" bIns="202500" anchor="ctr" anchorCtr="0">
            <a:noAutofit/>
          </a:bodyPr>
          <a:lstStyle/>
          <a:p>
            <a:pPr marL="0" lvl="0" indent="0" algn="l" rtl="0">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CONTENT</a:t>
            </a:r>
            <a:endParaRPr>
              <a:solidFill>
                <a:schemeClr val="lt1"/>
              </a:solidFill>
              <a:latin typeface="Plus Jakarta Sans"/>
              <a:ea typeface="Plus Jakarta Sans"/>
              <a:cs typeface="Plus Jakarta Sans"/>
              <a:sym typeface="Plus Jakarta Sans"/>
            </a:endParaRPr>
          </a:p>
          <a:p>
            <a:pPr marL="1371600" lvl="0" indent="457200" algn="l" rtl="0">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NOVEMBER 2026</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Tag lines pillars</a:t>
            </a:r>
            <a:endParaRPr/>
          </a:p>
        </p:txBody>
      </p:sp>
      <p:sp>
        <p:nvSpPr>
          <p:cNvPr id="1226" name="Google Shape;1226;p1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marL="0" marR="381000" lvl="0" indent="457200" algn="l" rtl="0">
              <a:spcBef>
                <a:spcPts val="0"/>
              </a:spcBef>
              <a:spcAft>
                <a:spcPts val="0"/>
              </a:spcAft>
              <a:buNone/>
            </a:pP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lang="nl" sz="1400" i="1">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sz="1400" i="1">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marL="0" lvl="0" indent="0" algn="l" rtl="0">
              <a:spcBef>
                <a:spcPts val="0"/>
              </a:spcBef>
              <a:spcAft>
                <a:spcPts val="1200"/>
              </a:spcAft>
              <a:buNone/>
            </a:pPr>
            <a:endParaRPr sz="2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0"/>
        <p:cNvGrpSpPr/>
        <p:nvPr/>
      </p:nvGrpSpPr>
      <p:grpSpPr>
        <a:xfrm>
          <a:off x="0" y="0"/>
          <a:ext cx="0" cy="0"/>
          <a:chOff x="0" y="0"/>
          <a:chExt cx="0" cy="0"/>
        </a:xfrm>
      </p:grpSpPr>
      <p:sp>
        <p:nvSpPr>
          <p:cNvPr id="1231" name="Google Shape;1231;p120"/>
          <p:cNvSpPr txBox="1">
            <a:spLocks noGrp="1"/>
          </p:cNvSpPr>
          <p:nvPr>
            <p:ph type="body" idx="1"/>
          </p:nvPr>
        </p:nvSpPr>
        <p:spPr>
          <a:xfrm>
            <a:off x="4706766" y="1783729"/>
            <a:ext cx="1949100" cy="2893200"/>
          </a:xfrm>
          <a:prstGeom prst="rect">
            <a:avLst/>
          </a:prstGeom>
        </p:spPr>
        <p:txBody>
          <a:bodyPr spcFirstLastPara="1" wrap="square" lIns="108000" tIns="1080000" rIns="108000" bIns="202500" anchor="t" anchorCtr="0">
            <a:noAutofit/>
          </a:bodyPr>
          <a:lstStyle/>
          <a:p>
            <a:pPr marL="0" lvl="0" indent="0" algn="l" rtl="0">
              <a:spcBef>
                <a:spcPts val="800"/>
              </a:spcBef>
              <a:spcAft>
                <a:spcPts val="0"/>
              </a:spcAft>
              <a:buNone/>
            </a:pPr>
            <a:endParaRPr sz="1200">
              <a:solidFill>
                <a:srgbClr val="FF0000"/>
              </a:solidFill>
            </a:endParaRPr>
          </a:p>
          <a:p>
            <a:pPr marL="457200" lvl="0" indent="-304800" algn="l" rtl="0">
              <a:spcBef>
                <a:spcPts val="800"/>
              </a:spcBef>
              <a:spcAft>
                <a:spcPts val="0"/>
              </a:spcAft>
              <a:buSzPts val="1200"/>
              <a:buChar char="-"/>
            </a:pPr>
            <a:r>
              <a:rPr lang="nl" sz="1200"/>
              <a:t>Body Types video</a:t>
            </a:r>
            <a:endParaRPr sz="1200"/>
          </a:p>
          <a:p>
            <a:pPr marL="0" lvl="0" indent="0" algn="l" rtl="0">
              <a:spcBef>
                <a:spcPts val="800"/>
              </a:spcBef>
              <a:spcAft>
                <a:spcPts val="0"/>
              </a:spcAft>
              <a:buNone/>
            </a:pP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p>
        </p:txBody>
      </p:sp>
      <p:sp>
        <p:nvSpPr>
          <p:cNvPr id="1232" name="Google Shape;1232;p120"/>
          <p:cNvSpPr txBox="1">
            <a:spLocks noGrp="1"/>
          </p:cNvSpPr>
          <p:nvPr>
            <p:ph type="title"/>
          </p:nvPr>
        </p:nvSpPr>
        <p:spPr>
          <a:xfrm>
            <a:off x="694382" y="273844"/>
            <a:ext cx="7755300" cy="555000"/>
          </a:xfrm>
          <a:prstGeom prst="rect">
            <a:avLst/>
          </a:prstGeom>
        </p:spPr>
        <p:txBody>
          <a:bodyPr spcFirstLastPara="1" wrap="square" lIns="0" tIns="297000" rIns="0" bIns="202500" anchor="ctr" anchorCtr="0">
            <a:noAutofit/>
          </a:bodyPr>
          <a:lstStyle/>
          <a:p>
            <a:pPr marL="0" lvl="0" indent="0" algn="ctr" rtl="0">
              <a:spcBef>
                <a:spcPts val="0"/>
              </a:spcBef>
              <a:spcAft>
                <a:spcPts val="0"/>
              </a:spcAft>
              <a:buNone/>
            </a:pPr>
            <a:r>
              <a:rPr lang="nl"/>
              <a:t>Content pillars - content overview</a:t>
            </a:r>
            <a:endParaRPr/>
          </a:p>
          <a:p>
            <a:pPr marL="0" lvl="0" indent="0" algn="ctr" rtl="0">
              <a:spcBef>
                <a:spcPts val="0"/>
              </a:spcBef>
              <a:spcAft>
                <a:spcPts val="0"/>
              </a:spcAft>
              <a:buNone/>
            </a:pPr>
            <a:r>
              <a:rPr lang="nl"/>
              <a:t>NOVEMBER</a:t>
            </a:r>
            <a:endParaRPr/>
          </a:p>
        </p:txBody>
      </p:sp>
      <p:sp>
        <p:nvSpPr>
          <p:cNvPr id="1233" name="Google Shape;1233;p120"/>
          <p:cNvSpPr txBox="1">
            <a:spLocks noGrp="1"/>
          </p:cNvSpPr>
          <p:nvPr>
            <p:ph type="body" idx="2"/>
          </p:nvPr>
        </p:nvSpPr>
        <p:spPr>
          <a:xfrm>
            <a:off x="269531" y="1783729"/>
            <a:ext cx="1949100" cy="2893200"/>
          </a:xfrm>
          <a:prstGeom prst="rect">
            <a:avLst/>
          </a:prstGeom>
        </p:spPr>
        <p:txBody>
          <a:bodyPr spcFirstLastPara="1" wrap="square" lIns="108000" tIns="1080000" rIns="108000" bIns="202500" anchor="t" anchorCtr="0">
            <a:noAutofit/>
          </a:bodyPr>
          <a:lstStyle/>
          <a:p>
            <a:pPr marL="457200" lvl="0" indent="-304800" algn="l" rtl="0">
              <a:spcBef>
                <a:spcPts val="800"/>
              </a:spcBef>
              <a:spcAft>
                <a:spcPts val="0"/>
              </a:spcAft>
              <a:buSzPts val="1200"/>
              <a:buChar char="-"/>
            </a:pPr>
            <a:r>
              <a:rPr lang="nl" sz="1200"/>
              <a:t>What does full service leasing mean?</a:t>
            </a:r>
            <a:endParaRPr sz="1200"/>
          </a:p>
          <a:p>
            <a:pPr marL="457200" lvl="0" indent="-304800" algn="l" rtl="0">
              <a:spcBef>
                <a:spcPts val="0"/>
              </a:spcBef>
              <a:spcAft>
                <a:spcPts val="0"/>
              </a:spcAft>
              <a:buSzPts val="1200"/>
              <a:buChar char="-"/>
            </a:pPr>
            <a:r>
              <a:rPr lang="nl" sz="1200"/>
              <a:t>Mobility Mythbusters E2 (Paul)</a:t>
            </a:r>
            <a:endParaRPr sz="1200"/>
          </a:p>
          <a:p>
            <a:pPr marL="914400" lvl="0" indent="0" algn="l" rtl="0">
              <a:spcBef>
                <a:spcPts val="800"/>
              </a:spcBef>
              <a:spcAft>
                <a:spcPts val="0"/>
              </a:spcAft>
              <a:buNone/>
            </a:pP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solidFill>
                <a:schemeClr val="accent4"/>
              </a:solidFill>
            </a:endParaRPr>
          </a:p>
          <a:p>
            <a:pPr marL="0" lvl="0" indent="0" algn="ctr" rtl="0">
              <a:spcBef>
                <a:spcPts val="800"/>
              </a:spcBef>
              <a:spcAft>
                <a:spcPts val="0"/>
              </a:spcAft>
              <a:buNone/>
            </a:pPr>
            <a:endParaRPr sz="1200"/>
          </a:p>
          <a:p>
            <a:pPr marL="0" lvl="0" indent="0" algn="ctr" rtl="0">
              <a:spcBef>
                <a:spcPts val="800"/>
              </a:spcBef>
              <a:spcAft>
                <a:spcPts val="0"/>
              </a:spcAft>
              <a:buNone/>
            </a:pPr>
            <a:endParaRPr sz="1200"/>
          </a:p>
          <a:p>
            <a:pPr marL="0" lvl="0" indent="0" algn="l" rtl="0">
              <a:spcBef>
                <a:spcPts val="800"/>
              </a:spcBef>
              <a:spcAft>
                <a:spcPts val="0"/>
              </a:spcAft>
              <a:buNone/>
            </a:pPr>
            <a:endParaRPr sz="1200"/>
          </a:p>
        </p:txBody>
      </p:sp>
      <p:sp>
        <p:nvSpPr>
          <p:cNvPr id="1234" name="Google Shape;1234;p120"/>
          <p:cNvSpPr txBox="1">
            <a:spLocks noGrp="1"/>
          </p:cNvSpPr>
          <p:nvPr>
            <p:ph type="body" idx="3"/>
          </p:nvPr>
        </p:nvSpPr>
        <p:spPr>
          <a:xfrm>
            <a:off x="2488148" y="1783729"/>
            <a:ext cx="1949100" cy="2893200"/>
          </a:xfrm>
          <a:prstGeom prst="rect">
            <a:avLst/>
          </a:prstGeom>
          <a:solidFill>
            <a:srgbClr val="01728F">
              <a:alpha val="54380"/>
            </a:srgbClr>
          </a:solidFill>
        </p:spPr>
        <p:txBody>
          <a:bodyPr spcFirstLastPara="1" wrap="square" lIns="108000" tIns="1080000" rIns="108000" bIns="202500" anchor="t" anchorCtr="0">
            <a:noAutofit/>
          </a:bodyPr>
          <a:lstStyle/>
          <a:p>
            <a:pPr marL="457200" lvl="0" indent="-304800" algn="l" rtl="0">
              <a:spcBef>
                <a:spcPts val="800"/>
              </a:spcBef>
              <a:spcAft>
                <a:spcPts val="0"/>
              </a:spcAft>
              <a:buSzPts val="1200"/>
              <a:buChar char="-"/>
            </a:pPr>
            <a:r>
              <a:rPr lang="nl" sz="1200"/>
              <a:t>One fleet, multiple paths</a:t>
            </a:r>
            <a:endParaRPr sz="1200"/>
          </a:p>
          <a:p>
            <a:pPr marL="1371600" lvl="0" indent="0" algn="l" rtl="0">
              <a:spcBef>
                <a:spcPts val="800"/>
              </a:spcBef>
              <a:spcAft>
                <a:spcPts val="0"/>
              </a:spcAft>
              <a:buNone/>
            </a:pPr>
            <a:endParaRPr>
              <a:highlight>
                <a:schemeClr val="accent4"/>
              </a:highlight>
            </a:endParaRPr>
          </a:p>
        </p:txBody>
      </p:sp>
      <p:sp>
        <p:nvSpPr>
          <p:cNvPr id="1235" name="Google Shape;1235;p120"/>
          <p:cNvSpPr txBox="1">
            <a:spLocks noGrp="1"/>
          </p:cNvSpPr>
          <p:nvPr>
            <p:ph type="body" idx="4"/>
          </p:nvPr>
        </p:nvSpPr>
        <p:spPr>
          <a:xfrm>
            <a:off x="6925375" y="1783725"/>
            <a:ext cx="1949100" cy="2999100"/>
          </a:xfrm>
          <a:prstGeom prst="rect">
            <a:avLst/>
          </a:prstGeom>
          <a:solidFill>
            <a:srgbClr val="01728F">
              <a:alpha val="54380"/>
            </a:srgbClr>
          </a:solidFill>
        </p:spPr>
        <p:txBody>
          <a:bodyPr spcFirstLastPara="1" wrap="square" lIns="108000" tIns="1080000" rIns="108000" bIns="202500" anchor="t" anchorCtr="0">
            <a:noAutofit/>
          </a:bodyPr>
          <a:lstStyle/>
          <a:p>
            <a:pPr marL="0" lvl="0" indent="0" algn="l" rtl="0">
              <a:spcBef>
                <a:spcPts val="800"/>
              </a:spcBef>
              <a:spcAft>
                <a:spcPts val="0"/>
              </a:spcAft>
              <a:buNone/>
            </a:pPr>
            <a:endParaRPr sz="1200"/>
          </a:p>
          <a:p>
            <a:pPr marL="457200" lvl="0" indent="-304800" algn="l" rtl="0">
              <a:spcBef>
                <a:spcPts val="800"/>
              </a:spcBef>
              <a:spcAft>
                <a:spcPts val="0"/>
              </a:spcAft>
              <a:buSzPts val="1200"/>
              <a:buChar char="-"/>
            </a:pPr>
            <a:r>
              <a:rPr lang="nl" sz="1200"/>
              <a:t>Q&amp;A</a:t>
            </a:r>
            <a:endParaRPr sz="1200"/>
          </a:p>
          <a:p>
            <a:pPr marL="457200" lvl="0" indent="-304800" algn="l" rtl="0">
              <a:spcBef>
                <a:spcPts val="0"/>
              </a:spcBef>
              <a:spcAft>
                <a:spcPts val="0"/>
              </a:spcAft>
              <a:buSzPts val="1200"/>
              <a:buChar char="-"/>
            </a:pPr>
            <a:r>
              <a:rPr lang="nl" sz="1200"/>
              <a:t>Fleet electrification strategy?</a:t>
            </a:r>
            <a:endParaRPr sz="1200"/>
          </a:p>
          <a:p>
            <a:pPr marL="457200" lvl="0" indent="-304800" algn="l" rtl="0">
              <a:spcBef>
                <a:spcPts val="0"/>
              </a:spcBef>
              <a:spcAft>
                <a:spcPts val="0"/>
              </a:spcAft>
              <a:buSzPts val="1200"/>
              <a:buChar char="-"/>
            </a:pPr>
            <a:r>
              <a:rPr lang="nl" sz="1200"/>
              <a:t>Vox pop EU Fleet days</a:t>
            </a:r>
            <a:endParaRPr sz="1200"/>
          </a:p>
          <a:p>
            <a:pPr marL="457200" lvl="0" indent="-304800" algn="l" rtl="0">
              <a:spcBef>
                <a:spcPts val="0"/>
              </a:spcBef>
              <a:spcAft>
                <a:spcPts val="0"/>
              </a:spcAft>
              <a:buSzPts val="1200"/>
              <a:buChar char="-"/>
            </a:pPr>
            <a:r>
              <a:rPr lang="nl" sz="1200"/>
              <a:t>Aftermovie EU fleet days</a:t>
            </a:r>
            <a:endParaRPr sz="1200"/>
          </a:p>
          <a:p>
            <a:pPr marL="457200" lvl="0" indent="-304800" algn="l" rtl="0">
              <a:spcBef>
                <a:spcPts val="0"/>
              </a:spcBef>
              <a:spcAft>
                <a:spcPts val="0"/>
              </a:spcAft>
              <a:buSzPts val="1200"/>
              <a:buChar char="-"/>
            </a:pPr>
            <a:r>
              <a:rPr lang="nl" sz="1200"/>
              <a:t>Executive series- Didier</a:t>
            </a:r>
            <a:endParaRPr sz="1200"/>
          </a:p>
          <a:p>
            <a:pPr marL="457200" lvl="0" indent="-304800" algn="l" rtl="0">
              <a:spcBef>
                <a:spcPts val="0"/>
              </a:spcBef>
              <a:spcAft>
                <a:spcPts val="0"/>
              </a:spcAft>
              <a:buSzPts val="1200"/>
              <a:buChar char="-"/>
            </a:pPr>
            <a:r>
              <a:rPr lang="nl" sz="1200"/>
              <a:t>Black Friday</a:t>
            </a:r>
            <a:endParaRPr sz="1200"/>
          </a:p>
          <a:p>
            <a:pPr marL="0" lvl="0" indent="0" algn="l" rtl="0">
              <a:spcBef>
                <a:spcPts val="800"/>
              </a:spcBef>
              <a:spcAft>
                <a:spcPts val="0"/>
              </a:spcAft>
              <a:buNone/>
            </a:pPr>
            <a:endParaRPr sz="1200"/>
          </a:p>
          <a:p>
            <a:pPr marL="0" lvl="0" indent="0" algn="l" rtl="0">
              <a:spcBef>
                <a:spcPts val="800"/>
              </a:spcBef>
              <a:spcAft>
                <a:spcPts val="0"/>
              </a:spcAft>
              <a:buNone/>
            </a:pPr>
            <a:endParaRPr sz="1200"/>
          </a:p>
          <a:p>
            <a:pPr marL="0" lvl="0" indent="0" algn="l" rtl="0">
              <a:spcBef>
                <a:spcPts val="800"/>
              </a:spcBef>
              <a:spcAft>
                <a:spcPts val="0"/>
              </a:spcAft>
              <a:buNone/>
            </a:pPr>
            <a:endParaRPr sz="1200"/>
          </a:p>
        </p:txBody>
      </p:sp>
      <p:sp>
        <p:nvSpPr>
          <p:cNvPr id="1236" name="Google Shape;1236;p120"/>
          <p:cNvSpPr txBox="1"/>
          <p:nvPr/>
        </p:nvSpPr>
        <p:spPr>
          <a:xfrm>
            <a:off x="508775" y="1939750"/>
            <a:ext cx="15660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800">
                <a:solidFill>
                  <a:schemeClr val="lt1"/>
                </a:solidFill>
              </a:rPr>
              <a:t>ONE STOP SHOP</a:t>
            </a:r>
            <a:endParaRPr sz="1800">
              <a:solidFill>
                <a:schemeClr val="lt1"/>
              </a:solidFill>
            </a:endParaRPr>
          </a:p>
        </p:txBody>
      </p:sp>
      <p:sp>
        <p:nvSpPr>
          <p:cNvPr id="1237" name="Google Shape;1237;p120"/>
          <p:cNvSpPr txBox="1"/>
          <p:nvPr/>
        </p:nvSpPr>
        <p:spPr>
          <a:xfrm>
            <a:off x="2561975" y="1939750"/>
            <a:ext cx="1875300" cy="480900"/>
          </a:xfrm>
          <a:prstGeom prst="rect">
            <a:avLst/>
          </a:prstGeom>
          <a:solidFill>
            <a:srgbClr val="01728F">
              <a:alpha val="54380"/>
            </a:srgb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MULTIPATH/ MULTISERVICE</a:t>
            </a:r>
            <a:endParaRPr sz="1500">
              <a:solidFill>
                <a:schemeClr val="lt1"/>
              </a:solidFill>
            </a:endParaRPr>
          </a:p>
        </p:txBody>
      </p:sp>
      <p:sp>
        <p:nvSpPr>
          <p:cNvPr id="1238" name="Google Shape;1238;p120"/>
          <p:cNvSpPr txBox="1"/>
          <p:nvPr/>
        </p:nvSpPr>
        <p:spPr>
          <a:xfrm>
            <a:off x="4777800" y="1955650"/>
            <a:ext cx="17781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9" name="Google Shape;1239;p120"/>
          <p:cNvSpPr txBox="1"/>
          <p:nvPr/>
        </p:nvSpPr>
        <p:spPr>
          <a:xfrm>
            <a:off x="7027600" y="1963600"/>
            <a:ext cx="17490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COMMUNITY/ CONNECTION</a:t>
            </a:r>
            <a:endParaRPr sz="15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pic>
        <p:nvPicPr>
          <p:cNvPr id="1244" name="Google Shape;1244;p121"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245" name="Google Shape;1245;p121"/>
          <p:cNvSpPr txBox="1">
            <a:spLocks noGrp="1"/>
          </p:cNvSpPr>
          <p:nvPr>
            <p:ph type="title"/>
          </p:nvPr>
        </p:nvSpPr>
        <p:spPr>
          <a:xfrm>
            <a:off x="2725825" y="1588075"/>
            <a:ext cx="36660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pic>
        <p:nvPicPr>
          <p:cNvPr id="1251" name="Google Shape;1251;p12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52" name="Google Shape;1252;p122"/>
          <p:cNvPicPr preferRelativeResize="0"/>
          <p:nvPr/>
        </p:nvPicPr>
        <p:blipFill>
          <a:blip r:embed="rId4">
            <a:alphaModFix/>
          </a:blip>
          <a:stretch>
            <a:fillRect/>
          </a:stretch>
        </p:blipFill>
        <p:spPr>
          <a:xfrm>
            <a:off x="0" y="0"/>
            <a:ext cx="4095900" cy="5143501"/>
          </a:xfrm>
          <a:prstGeom prst="rect">
            <a:avLst/>
          </a:prstGeom>
          <a:noFill/>
          <a:ln>
            <a:noFill/>
          </a:ln>
        </p:spPr>
      </p:pic>
      <p:sp>
        <p:nvSpPr>
          <p:cNvPr id="1253" name="Google Shape;1253;p12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4" name="Google Shape;1254;p12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255" name="Google Shape;1255;p122"/>
          <p:cNvSpPr txBox="1"/>
          <p:nvPr/>
        </p:nvSpPr>
        <p:spPr>
          <a:xfrm>
            <a:off x="87625" y="323875"/>
            <a:ext cx="46707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WHAT DOES FULL SERVICE LEASING MEAN</a:t>
            </a:r>
            <a:endParaRPr sz="1500">
              <a:solidFill>
                <a:schemeClr val="lt1"/>
              </a:solidFill>
              <a:latin typeface="Plus Jakarta Sans"/>
              <a:ea typeface="Plus Jakarta Sans"/>
              <a:cs typeface="Plus Jakarta Sans"/>
              <a:sym typeface="Plus Jakarta Sans"/>
            </a:endParaRPr>
          </a:p>
        </p:txBody>
      </p:sp>
      <p:sp>
        <p:nvSpPr>
          <p:cNvPr id="1256" name="Google Shape;1256;p122"/>
          <p:cNvSpPr txBox="1"/>
          <p:nvPr/>
        </p:nvSpPr>
        <p:spPr>
          <a:xfrm>
            <a:off x="414625" y="1284089"/>
            <a:ext cx="5476200" cy="4058400"/>
          </a:xfrm>
          <a:prstGeom prst="rect">
            <a:avLst/>
          </a:prstGeom>
          <a:noFill/>
          <a:ln>
            <a:noFill/>
          </a:ln>
        </p:spPr>
        <p:txBody>
          <a:bodyPr spcFirstLastPara="1" wrap="square" lIns="91425" tIns="91425" rIns="91425" bIns="91425" anchor="t" anchorCtr="0">
            <a:noAutofit/>
          </a:bodyPr>
          <a:lstStyle/>
          <a:p>
            <a:r>
              <a:rPr lang="nl" sz="1800">
                <a:solidFill>
                  <a:schemeClr val="lt1"/>
                </a:solidFill>
                <a:highlight>
                  <a:srgbClr val="00708D"/>
                </a:highlight>
                <a:latin typeface="Plus Jakarta Sans"/>
                <a:ea typeface="Plus Jakarta Sans Light"/>
                <a:cs typeface="Plus Jakarta Sans"/>
                <a:sym typeface="Plus Jakarta Sans Light"/>
              </a:rPr>
              <a:t>COPY - LI: </a:t>
            </a:r>
            <a:br>
              <a:rPr lang="en-US" dirty="0"/>
            </a:br>
            <a:endParaRPr lang="en-US"/>
          </a:p>
          <a:p>
            <a:pPr lvl="0" algn="l">
              <a:spcBef>
                <a:spcPts val="0"/>
              </a:spcBef>
              <a:spcAft>
                <a:spcPts val="0"/>
              </a:spcAft>
              <a:buNone/>
            </a:pPr>
            <a:r>
              <a:rPr lang="nl" sz="1100">
                <a:solidFill>
                  <a:schemeClr val="lt1"/>
                </a:solidFill>
                <a:highlight>
                  <a:srgbClr val="00708D"/>
                </a:highlight>
              </a:rPr>
              <a:t>Full-service leasing isn’t what it used to be. Because the modern fleet looks completely different. 💡</a:t>
            </a:r>
            <a:br>
              <a:rPr lang="en-US" dirty="0"/>
            </a:br>
            <a:endParaRPr lang="en-US"/>
          </a:p>
          <a:p>
            <a:pPr lvl="0" algn="l">
              <a:spcBef>
                <a:spcPts val="0"/>
              </a:spcBef>
              <a:spcAft>
                <a:spcPts val="0"/>
              </a:spcAft>
              <a:buNone/>
            </a:pPr>
            <a:r>
              <a:rPr lang="nl" sz="1100">
                <a:solidFill>
                  <a:schemeClr val="lt1"/>
                </a:solidFill>
                <a:highlight>
                  <a:srgbClr val="00708D"/>
                </a:highlight>
              </a:rPr>
              <a:t>The days of rolling out identical combustion models under a single standard policy are behind us. Today, fleet managers are coordinating an intricate mix of powertrains, vehicle types and lifecycle stages.</a:t>
            </a:r>
            <a:br>
              <a:rPr lang="en-US" dirty="0"/>
            </a:br>
            <a:endParaRPr lang="en-US"/>
          </a:p>
          <a:p>
            <a:r>
              <a:rPr lang="nl" sz="1100">
                <a:solidFill>
                  <a:schemeClr val="lt1"/>
                </a:solidFill>
                <a:highlight>
                  <a:srgbClr val="00708D"/>
                </a:highlight>
              </a:rPr>
              <a:t>Each comes with its own mileage profile, servicing demands, and cost structure. When your fleet is that diverse, 'full-service' can no longer be just a monthly fee and a set of keys. It has to be about operational control. </a:t>
            </a:r>
            <a:br>
              <a:rPr lang="en-US" dirty="0"/>
            </a:br>
            <a:endParaRPr lang="en-US"/>
          </a:p>
          <a:p>
            <a:r>
              <a:rPr lang="nl" sz="1100">
                <a:solidFill>
                  <a:schemeClr val="lt1"/>
                </a:solidFill>
                <a:highlight>
                  <a:srgbClr val="00708D"/>
                </a:highlight>
              </a:rPr>
              <a:t>That’s where KINTO steps in. We bring your entire fleet together under one single contract, backed by one clear overview to track contracts, maintenance, costs, and mileage across your whole operation.  </a:t>
            </a:r>
            <a:endParaRPr/>
          </a:p>
          <a:p>
            <a:endParaRPr lang="en-US" dirty="0"/>
          </a:p>
          <a:p>
            <a:r>
              <a:rPr lang="nl" sz="1100">
                <a:solidFill>
                  <a:schemeClr val="lt1"/>
                </a:solidFill>
                <a:highlight>
                  <a:srgbClr val="00708D"/>
                </a:highlight>
              </a:rPr>
              <a:t>Swipe for three common questions about leasing, and how KINTO makes it all clearer. ➡️</a:t>
            </a:r>
            <a:br>
              <a:rPr lang="en-US" dirty="0"/>
            </a:br>
            <a:endParaRPr lang="en-US"/>
          </a:p>
          <a:p>
            <a:r>
              <a:rPr lang="nl" sz="1100">
                <a:solidFill>
                  <a:schemeClr val="lt1"/>
                </a:solidFill>
                <a:highlight>
                  <a:srgbClr val="00708D"/>
                </a:highlight>
              </a:rPr>
              <a:t>One partner. Every solution.</a:t>
            </a:r>
            <a:endParaRPr lang="nl"/>
          </a:p>
          <a:p>
            <a:br>
              <a:rPr lang="en-US" dirty="0"/>
            </a:br>
            <a:endParaRPr lang="en-US" dirty="0"/>
          </a:p>
          <a:p>
            <a:pPr marL="0" lvl="0" indent="0" algn="l" rtl="0">
              <a:spcBef>
                <a:spcPts val="0"/>
              </a:spcBef>
              <a:spcAft>
                <a:spcPts val="0"/>
              </a:spcAft>
              <a:buClr>
                <a:schemeClr val="dk1"/>
              </a:buClr>
              <a:buSzPts val="1100"/>
              <a:buFont typeface="Arial"/>
              <a:buNone/>
            </a:pPr>
            <a:endParaRPr sz="1100">
              <a:solidFill>
                <a:schemeClr val="lt1"/>
              </a:solidFill>
              <a:highlight>
                <a:srgbClr val="00708D"/>
              </a:highlight>
            </a:endParaRPr>
          </a:p>
          <a:p>
            <a:pPr marL="0" lvl="0" indent="0" algn="l" rtl="0">
              <a:spcBef>
                <a:spcPts val="0"/>
              </a:spcBef>
              <a:spcAft>
                <a:spcPts val="0"/>
              </a:spcAft>
              <a:buClr>
                <a:schemeClr val="dk1"/>
              </a:buClr>
              <a:buSzPts val="1100"/>
              <a:buFont typeface="Arial"/>
              <a:buNone/>
            </a:pPr>
            <a:endParaRPr sz="1100">
              <a:solidFill>
                <a:schemeClr val="lt1"/>
              </a:solidFill>
              <a:highlight>
                <a:srgbClr val="00708D"/>
              </a:highlight>
            </a:endParaRPr>
          </a:p>
        </p:txBody>
      </p:sp>
      <p:pic>
        <p:nvPicPr>
          <p:cNvPr id="1257" name="Google Shape;1257;p12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58" name="Google Shape;1258;p122"/>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260" name="Google Shape;1260;p122"/>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261" name="Google Shape;1261;p122"/>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pic>
        <p:nvPicPr>
          <p:cNvPr id="1272" name="Google Shape;1272;p12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73" name="Google Shape;1273;p123"/>
          <p:cNvPicPr preferRelativeResize="0"/>
          <p:nvPr/>
        </p:nvPicPr>
        <p:blipFill>
          <a:blip r:embed="rId4">
            <a:alphaModFix/>
          </a:blip>
          <a:stretch>
            <a:fillRect/>
          </a:stretch>
        </p:blipFill>
        <p:spPr>
          <a:xfrm>
            <a:off x="0" y="0"/>
            <a:ext cx="4095900" cy="5143501"/>
          </a:xfrm>
          <a:prstGeom prst="rect">
            <a:avLst/>
          </a:prstGeom>
          <a:noFill/>
          <a:ln>
            <a:noFill/>
          </a:ln>
        </p:spPr>
      </p:pic>
      <p:sp>
        <p:nvSpPr>
          <p:cNvPr id="1274" name="Google Shape;1274;p12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5" name="Google Shape;1275;p12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276" name="Google Shape;1276;p123"/>
          <p:cNvSpPr txBox="1"/>
          <p:nvPr/>
        </p:nvSpPr>
        <p:spPr>
          <a:xfrm>
            <a:off x="87625" y="323875"/>
            <a:ext cx="4783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WHAT DOES FULL SERVICE LEASING MEAN</a:t>
            </a:r>
            <a:endParaRPr sz="1500">
              <a:solidFill>
                <a:schemeClr val="lt1"/>
              </a:solidFill>
              <a:latin typeface="Plus Jakarta Sans"/>
              <a:ea typeface="Plus Jakarta Sans"/>
              <a:cs typeface="Plus Jakarta Sans"/>
              <a:sym typeface="Plus Jakarta Sans"/>
            </a:endParaRPr>
          </a:p>
        </p:txBody>
      </p:sp>
      <p:sp>
        <p:nvSpPr>
          <p:cNvPr id="1277" name="Google Shape;1277;p123"/>
          <p:cNvSpPr txBox="1"/>
          <p:nvPr/>
        </p:nvSpPr>
        <p:spPr>
          <a:xfrm>
            <a:off x="416649" y="1436764"/>
            <a:ext cx="5439600" cy="4058400"/>
          </a:xfrm>
          <a:prstGeom prst="rect">
            <a:avLst/>
          </a:prstGeom>
          <a:noFill/>
          <a:ln>
            <a:noFill/>
          </a:ln>
        </p:spPr>
        <p:txBody>
          <a:bodyPr spcFirstLastPara="1" wrap="square" lIns="91425" tIns="91425" rIns="91425" bIns="91425" anchor="t" anchorCtr="0">
            <a:noAutofit/>
          </a:bodyPr>
          <a:lstStyle/>
          <a:p>
            <a:r>
              <a:rPr lang="nl" sz="1800">
                <a:solidFill>
                  <a:schemeClr val="lt1"/>
                </a:solidFill>
                <a:highlight>
                  <a:schemeClr val="accent5"/>
                </a:highlight>
                <a:latin typeface="Plus Jakarta Sans"/>
                <a:ea typeface="Plus Jakarta Sans Light"/>
                <a:cs typeface="Plus Jakarta Sans"/>
                <a:sym typeface="Plus Jakarta Sans Light"/>
              </a:rPr>
              <a:t>COPY - IG: </a:t>
            </a:r>
            <a:endParaRPr lang="nl-NL"/>
          </a:p>
          <a:p>
            <a:br>
              <a:rPr lang="en-US" dirty="0"/>
            </a:br>
            <a:endParaRPr lang="en-US" dirty="0"/>
          </a:p>
          <a:p>
            <a:pPr lvl="0" algn="l">
              <a:spcBef>
                <a:spcPts val="0"/>
              </a:spcBef>
              <a:spcAft>
                <a:spcPts val="0"/>
              </a:spcAft>
              <a:buNone/>
            </a:pPr>
            <a:r>
              <a:rPr lang="nl" sz="1100">
                <a:solidFill>
                  <a:schemeClr val="lt1"/>
                </a:solidFill>
                <a:highlight>
                  <a:schemeClr val="accent5"/>
                </a:highlight>
              </a:rPr>
              <a:t>Remember when 'full-service leasing' was just a set of keys and a monthly invoice? 🗝️</a:t>
            </a:r>
            <a:endParaRPr/>
          </a:p>
          <a:p>
            <a:endParaRPr lang="en-US" dirty="0"/>
          </a:p>
          <a:p>
            <a:r>
              <a:rPr lang="nl" sz="1100">
                <a:solidFill>
                  <a:schemeClr val="lt1"/>
                </a:solidFill>
                <a:highlight>
                  <a:schemeClr val="accent5"/>
                </a:highlight>
              </a:rPr>
              <a:t>Today’s mobility is a whole different ballgame. Between running mixed vehicle types and managing separate contracts, services, and admin, you need more than just cars. You need one clear overview. 🤝</a:t>
            </a:r>
            <a:r>
              <a:rPr lang="nl" sz="1100" dirty="0">
                <a:solidFill>
                  <a:schemeClr val="lt1"/>
                </a:solidFill>
                <a:highlight>
                  <a:srgbClr val="0097A7"/>
                </a:highlight>
              </a:rPr>
              <a:t> </a:t>
            </a:r>
            <a:br>
              <a:rPr lang="en-US" dirty="0"/>
            </a:br>
            <a:endParaRPr lang="en-US"/>
          </a:p>
          <a:p>
            <a:r>
              <a:rPr lang="nl" sz="1100">
                <a:solidFill>
                  <a:schemeClr val="lt1"/>
                </a:solidFill>
                <a:highlight>
                  <a:schemeClr val="accent5"/>
                </a:highlight>
              </a:rPr>
              <a:t>Swipe for three common questions about lease, and how KINTO simplifies the day-to-day with one integrated approach. ➡️  </a:t>
            </a:r>
            <a:endParaRPr/>
          </a:p>
          <a:p>
            <a:endParaRPr lang="en-US" dirty="0"/>
          </a:p>
          <a:p>
            <a:pPr lvl="0" algn="l">
              <a:spcBef>
                <a:spcPts val="0"/>
              </a:spcBef>
              <a:spcAft>
                <a:spcPts val="0"/>
              </a:spcAft>
              <a:buNone/>
            </a:pPr>
            <a:r>
              <a:rPr lang="nl" sz="1100">
                <a:solidFill>
                  <a:schemeClr val="lt1"/>
                </a:solidFill>
                <a:highlight>
                  <a:schemeClr val="accent5"/>
                </a:highlight>
              </a:rPr>
              <a:t>One partner. Every solution.</a:t>
            </a:r>
            <a:endParaRPr/>
          </a:p>
          <a:p>
            <a:br>
              <a:rPr lang="en-US" dirty="0"/>
            </a:br>
            <a:endParaRPr lang="en-US" dirty="0"/>
          </a:p>
        </p:txBody>
      </p:sp>
      <p:pic>
        <p:nvPicPr>
          <p:cNvPr id="1278" name="Google Shape;1278;p12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79" name="Google Shape;1279;p123"/>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280" name="Google Shape;1280;p123"/>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281" name="Google Shape;1281;p123"/>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pic>
        <p:nvPicPr>
          <p:cNvPr id="1292" name="Google Shape;1292;p12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93" name="Google Shape;1293;p124"/>
          <p:cNvPicPr preferRelativeResize="0"/>
          <p:nvPr/>
        </p:nvPicPr>
        <p:blipFill>
          <a:blip r:embed="rId4">
            <a:alphaModFix/>
          </a:blip>
          <a:stretch>
            <a:fillRect/>
          </a:stretch>
        </p:blipFill>
        <p:spPr>
          <a:xfrm>
            <a:off x="0" y="0"/>
            <a:ext cx="4095900" cy="5143501"/>
          </a:xfrm>
          <a:prstGeom prst="rect">
            <a:avLst/>
          </a:prstGeom>
          <a:noFill/>
          <a:ln>
            <a:noFill/>
          </a:ln>
        </p:spPr>
      </p:pic>
      <p:sp>
        <p:nvSpPr>
          <p:cNvPr id="1294" name="Google Shape;1294;p12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95" name="Google Shape;1295;p12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296" name="Google Shape;1296;p124"/>
          <p:cNvSpPr txBox="1"/>
          <p:nvPr/>
        </p:nvSpPr>
        <p:spPr>
          <a:xfrm>
            <a:off x="87625" y="323875"/>
            <a:ext cx="47007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WHAT DOES FULL SERVICE LEASING MEAN</a:t>
            </a:r>
            <a:endParaRPr sz="1500">
              <a:solidFill>
                <a:schemeClr val="lt1"/>
              </a:solidFill>
              <a:latin typeface="Plus Jakarta Sans"/>
              <a:ea typeface="Plus Jakarta Sans"/>
              <a:cs typeface="Plus Jakarta Sans"/>
              <a:sym typeface="Plus Jakarta Sans"/>
            </a:endParaRPr>
          </a:p>
        </p:txBody>
      </p:sp>
      <p:sp>
        <p:nvSpPr>
          <p:cNvPr id="1297" name="Google Shape;1297;p124"/>
          <p:cNvSpPr txBox="1"/>
          <p:nvPr/>
        </p:nvSpPr>
        <p:spPr>
          <a:xfrm>
            <a:off x="414956" y="1360332"/>
            <a:ext cx="5432100" cy="4058400"/>
          </a:xfrm>
          <a:prstGeom prst="rect">
            <a:avLst/>
          </a:prstGeom>
          <a:noFill/>
          <a:ln>
            <a:noFill/>
          </a:ln>
        </p:spPr>
        <p:txBody>
          <a:bodyPr spcFirstLastPara="1" wrap="square" lIns="91425" tIns="91425" rIns="91425" bIns="91425" anchor="t" anchorCtr="0">
            <a:noAutofit/>
          </a:bodyPr>
          <a:lstStyle/>
          <a:p>
            <a:r>
              <a:rPr lang="nl" sz="1800">
                <a:solidFill>
                  <a:schemeClr val="lt1"/>
                </a:solidFill>
                <a:highlight>
                  <a:srgbClr val="00708D"/>
                </a:highlight>
                <a:latin typeface="Plus Jakarta Sans"/>
                <a:ea typeface="Plus Jakarta Sans Light"/>
                <a:cs typeface="Plus Jakarta Sans"/>
                <a:sym typeface="Plus Jakarta Sans Light"/>
              </a:rPr>
              <a:t>COPY - FB: </a:t>
            </a:r>
            <a:endParaRPr lang="nl-NL"/>
          </a:p>
          <a:p>
            <a:br>
              <a:rPr lang="en-US" dirty="0"/>
            </a:br>
            <a:endParaRPr lang="en-US" dirty="0"/>
          </a:p>
          <a:p>
            <a:pPr lvl="0" algn="l">
              <a:spcBef>
                <a:spcPts val="0"/>
              </a:spcBef>
              <a:spcAft>
                <a:spcPts val="0"/>
              </a:spcAft>
              <a:buNone/>
            </a:pPr>
            <a:r>
              <a:rPr lang="nl" sz="1100">
                <a:solidFill>
                  <a:schemeClr val="lt1"/>
                </a:solidFill>
                <a:highlight>
                  <a:srgbClr val="00708D"/>
                </a:highlight>
              </a:rPr>
              <a:t>'Full-service leasing' means a lot more today than just handing over a car. 🚗</a:t>
            </a:r>
            <a:br>
              <a:rPr lang="en-US" dirty="0"/>
            </a:br>
            <a:endParaRPr lang="en-US"/>
          </a:p>
          <a:p>
            <a:r>
              <a:rPr lang="nl" sz="1100">
                <a:solidFill>
                  <a:schemeClr val="lt1"/>
                </a:solidFill>
                <a:highlight>
                  <a:srgbClr val="00708D"/>
                </a:highlight>
              </a:rPr>
              <a:t>Modern fleet managers have to navigate diverse vehicle types, multiple contracts, and ongoing day-to-day admin. At KINTO, we turn that rising complexity into one clear overview by bringing contracts, maintenance, and fleet management together under one integrated approach. </a:t>
            </a:r>
            <a:br>
              <a:rPr lang="en-US" dirty="0"/>
            </a:br>
            <a:endParaRPr lang="en-US"/>
          </a:p>
          <a:p>
            <a:r>
              <a:rPr lang="nl" sz="1100">
                <a:solidFill>
                  <a:schemeClr val="lt1"/>
                </a:solidFill>
                <a:highlight>
                  <a:srgbClr val="00708D"/>
                </a:highlight>
              </a:rPr>
              <a:t>Swipe for three common questions about lease, and head over to kinto-mobility.eu to discover our solutions. 👈  </a:t>
            </a:r>
            <a:endParaRPr/>
          </a:p>
          <a:p>
            <a:br>
              <a:rPr lang="en-US" dirty="0"/>
            </a:br>
            <a:endParaRPr lang="en-US" dirty="0"/>
          </a:p>
          <a:p>
            <a:r>
              <a:rPr lang="nl" sz="1100">
                <a:solidFill>
                  <a:schemeClr val="lt1"/>
                </a:solidFill>
                <a:highlight>
                  <a:srgbClr val="00708D"/>
                </a:highlight>
              </a:rPr>
              <a:t>One partner. Every solution.</a:t>
            </a:r>
            <a:endParaRPr lang="nl"/>
          </a:p>
          <a:p>
            <a:br>
              <a:rPr lang="en-US" dirty="0"/>
            </a:br>
            <a:endParaRPr lang="en-US" dirty="0"/>
          </a:p>
          <a:p>
            <a:pPr marL="0" lvl="0" indent="0" algn="l" rtl="0">
              <a:spcBef>
                <a:spcPts val="0"/>
              </a:spcBef>
              <a:spcAft>
                <a:spcPts val="0"/>
              </a:spcAft>
              <a:buClr>
                <a:schemeClr val="dk1"/>
              </a:buClr>
              <a:buSzPts val="1100"/>
              <a:buFont typeface="Arial"/>
              <a:buNone/>
            </a:pPr>
            <a:endParaRPr sz="1100">
              <a:solidFill>
                <a:schemeClr val="lt1"/>
              </a:solidFill>
              <a:highlight>
                <a:srgbClr val="00708D"/>
              </a:highlight>
            </a:endParaRPr>
          </a:p>
          <a:p>
            <a:pPr marL="0" lvl="0" indent="0" algn="l" rtl="0">
              <a:spcBef>
                <a:spcPts val="0"/>
              </a:spcBef>
              <a:spcAft>
                <a:spcPts val="0"/>
              </a:spcAft>
              <a:buClr>
                <a:schemeClr val="dk1"/>
              </a:buClr>
              <a:buSzPts val="1100"/>
              <a:buFont typeface="Arial"/>
              <a:buNone/>
            </a:pPr>
            <a:endParaRPr sz="1100">
              <a:solidFill>
                <a:schemeClr val="lt1"/>
              </a:solidFill>
              <a:highlight>
                <a:srgbClr val="00708D"/>
              </a:highlight>
            </a:endParaRPr>
          </a:p>
        </p:txBody>
      </p:sp>
      <p:pic>
        <p:nvPicPr>
          <p:cNvPr id="1298" name="Google Shape;1298;p12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99" name="Google Shape;1299;p124"/>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300" name="Google Shape;1300;p124"/>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301" name="Google Shape;1301;p124"/>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1"/>
        <p:cNvGrpSpPr/>
        <p:nvPr/>
      </p:nvGrpSpPr>
      <p:grpSpPr>
        <a:xfrm>
          <a:off x="0" y="0"/>
          <a:ext cx="0" cy="0"/>
          <a:chOff x="0" y="0"/>
          <a:chExt cx="0" cy="0"/>
        </a:xfrm>
      </p:grpSpPr>
      <p:pic>
        <p:nvPicPr>
          <p:cNvPr id="1312" name="Google Shape;1312;p125"/>
          <p:cNvPicPr preferRelativeResize="0"/>
          <p:nvPr/>
        </p:nvPicPr>
        <p:blipFill>
          <a:blip r:embed="rId3">
            <a:alphaModFix/>
          </a:blip>
          <a:stretch>
            <a:fillRect/>
          </a:stretch>
        </p:blipFill>
        <p:spPr>
          <a:xfrm rot="5400000">
            <a:off x="2033377" y="-2007285"/>
            <a:ext cx="5151375" cy="9158077"/>
          </a:xfrm>
          <a:prstGeom prst="rect">
            <a:avLst/>
          </a:prstGeom>
          <a:noFill/>
          <a:ln>
            <a:noFill/>
          </a:ln>
        </p:spPr>
      </p:pic>
      <p:pic>
        <p:nvPicPr>
          <p:cNvPr id="1313" name="Google Shape;1313;p12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14" name="Google Shape;1314;p12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5" name="Google Shape;1315;p12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316" name="Google Shape;1316;p125"/>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2. MOBILITY MYTHBUSTERS E2</a:t>
            </a:r>
            <a:br>
              <a:rPr lang="nl" sz="3000">
                <a:solidFill>
                  <a:schemeClr val="lt1"/>
                </a:solidFill>
                <a:latin typeface="Plus Jakarta Sans"/>
                <a:ea typeface="Plus Jakarta Sans"/>
                <a:cs typeface="Plus Jakarta Sans"/>
                <a:sym typeface="Plus Jakarta Sans"/>
              </a:rPr>
            </a:br>
            <a:endParaRPr sz="1800">
              <a:solidFill>
                <a:schemeClr val="lt1"/>
              </a:solidFill>
              <a:latin typeface="Plus Jakarta Sans"/>
              <a:ea typeface="Plus Jakarta Sans"/>
              <a:cs typeface="Plus Jakarta Sans"/>
              <a:sym typeface="Plus Jakarta Sans"/>
            </a:endParaRPr>
          </a:p>
          <a:p>
            <a:pPr marL="0" lvl="0" indent="0" algn="l" rtl="0">
              <a:lnSpc>
                <a:spcPct val="80000"/>
              </a:lnSpc>
              <a:spcBef>
                <a:spcPts val="0"/>
              </a:spcBef>
              <a:spcAft>
                <a:spcPts val="0"/>
              </a:spcAft>
              <a:buNone/>
            </a:pPr>
            <a:endParaRPr sz="3000">
              <a:solidFill>
                <a:schemeClr val="lt1"/>
              </a:solidFill>
              <a:latin typeface="Plus Jakarta Sans"/>
              <a:ea typeface="Plus Jakarta Sans"/>
              <a:cs typeface="Plus Jakarta Sans"/>
              <a:sym typeface="Plus Jakarta Sans"/>
            </a:endParaRPr>
          </a:p>
        </p:txBody>
      </p:sp>
      <p:sp>
        <p:nvSpPr>
          <p:cNvPr id="1317" name="Google Shape;1317;p125"/>
          <p:cNvSpPr txBox="1"/>
          <p:nvPr/>
        </p:nvSpPr>
        <p:spPr>
          <a:xfrm>
            <a:off x="361175" y="1158450"/>
            <a:ext cx="3415500" cy="39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r>
              <a:rPr lang="nl" sz="1000">
                <a:solidFill>
                  <a:schemeClr val="lt1"/>
                </a:solidFill>
                <a:latin typeface="Plus Jakarta Sans"/>
                <a:ea typeface="Plus Jakarta Sans Light"/>
                <a:cs typeface="Plus Jakarta Sans"/>
                <a:sym typeface="Plus Jakarta Sans Light"/>
              </a:rPr>
              <a:t>Can one single provider really cover all your </a:t>
            </a:r>
            <a:r>
              <a:rPr lang="nl" sz="1000">
                <a:solidFill>
                  <a:schemeClr val="lt1"/>
                </a:solidFill>
                <a:latin typeface="Plus Jakarta Sans"/>
                <a:ea typeface="Plus Jakarta Sans Light"/>
                <a:cs typeface="Plus Jakarta Sans"/>
              </a:rPr>
              <a:t>company’s</a:t>
            </a:r>
            <a:r>
              <a:rPr lang="nl" sz="1000">
                <a:solidFill>
                  <a:schemeClr val="lt1"/>
                </a:solidFill>
                <a:latin typeface="Plus Jakarta Sans"/>
                <a:ea typeface="Plus Jakarta Sans Light"/>
                <a:cs typeface="Plus Jakarta Sans"/>
                <a:sym typeface="Plus Jakarta Sans Light"/>
              </a:rPr>
              <a:t> mobility needs? 🤔</a:t>
            </a:r>
            <a:endParaRPr>
              <a:latin typeface="Plus Jakarta Sans"/>
              <a:cs typeface="Plus Jakarta Sans"/>
            </a:endParaRPr>
          </a:p>
          <a:p>
            <a:endParaRPr lang="en-US" dirty="0"/>
          </a:p>
          <a:p>
            <a:r>
              <a:rPr lang="nl" sz="1000">
                <a:solidFill>
                  <a:schemeClr val="lt1"/>
                </a:solidFill>
                <a:latin typeface="Plus Jakarta Sans"/>
                <a:ea typeface="Plus Jakarta Sans Light"/>
                <a:cs typeface="Plus Jakarta Sans"/>
                <a:sym typeface="Plus Jakarta Sans Light"/>
              </a:rPr>
              <a:t>For years, the consensus was that they couldn't. Fleet managers were forced to juggle separate vendors. But with 60% of companies looking to expand their mobility services as part of their fleet or HR strategy by 2027, that fragmented model simply doesn't work anymore.</a:t>
            </a:r>
            <a:endParaRPr lang="nl">
              <a:sym typeface="Plus Jakarta Sans Light"/>
            </a:endParaRPr>
          </a:p>
          <a:p>
            <a:endParaRPr lang="en-US" dirty="0"/>
          </a:p>
          <a:p>
            <a:r>
              <a:rPr lang="nl" sz="1000">
                <a:solidFill>
                  <a:schemeClr val="lt1"/>
                </a:solidFill>
                <a:latin typeface="Plus Jakarta Sans"/>
                <a:ea typeface="Plus Jakarta Sans Light"/>
                <a:cs typeface="Plus Jakarta Sans"/>
                <a:sym typeface="Plus Jakarta Sans Light"/>
              </a:rPr>
              <a:t>@Paul, Head of Direct Sales at KINTO Europe, breaks down why you no longer need multiple suppliers. From permanent fleet leasing and short-term rentals to carpooling with KINTO Join and ESG reporting with ZERO by KINTO, bringing everything under one roof changes the game.</a:t>
            </a:r>
            <a:endParaRPr>
              <a:latin typeface="Plus Jakarta Sans"/>
              <a:cs typeface="Plus Jakarta Sans"/>
            </a:endParaRPr>
          </a:p>
          <a:p>
            <a:endParaRPr lang="en-US" dirty="0"/>
          </a:p>
          <a:p>
            <a:r>
              <a:rPr lang="nl" sz="1000">
                <a:solidFill>
                  <a:schemeClr val="lt1"/>
                </a:solidFill>
                <a:latin typeface="Plus Jakarta Sans"/>
                <a:ea typeface="Plus Jakarta Sans Light"/>
                <a:cs typeface="Plus Jakarta Sans"/>
                <a:sym typeface="Plus Jakarta Sans Light"/>
              </a:rPr>
              <a:t>Watch the full video below to see the myth busted. 👇</a:t>
            </a:r>
            <a:endParaRPr>
              <a:latin typeface="Plus Jakarta Sans"/>
              <a:cs typeface="Plus Jakarta Sans"/>
            </a:endParaRPr>
          </a:p>
          <a:p>
            <a:endParaRPr lang="en-US" dirty="0"/>
          </a:p>
          <a:p>
            <a:r>
              <a:rPr lang="nl" sz="1000">
                <a:solidFill>
                  <a:schemeClr val="lt1"/>
                </a:solidFill>
                <a:latin typeface="Plus Jakarta Sans"/>
                <a:ea typeface="Plus Jakarta Sans Light"/>
                <a:cs typeface="Plus Jakarta Sans"/>
                <a:sym typeface="Plus Jakarta Sans Light"/>
              </a:rPr>
              <a:t>One partner. Every solution.</a:t>
            </a:r>
            <a:endParaRPr lang="nl">
              <a:latin typeface="Plus Jakarta Sans"/>
              <a:cs typeface="Plus Jakarta Sans"/>
              <a:sym typeface="Plus Jakarta Sans Light"/>
            </a:endParaRPr>
          </a:p>
          <a:p>
            <a:br>
              <a:rPr lang="en-US" dirty="0">
                <a:sym typeface="Plus Jakarta Sans Light"/>
              </a:rPr>
            </a:br>
            <a:endParaRPr lang="en-US" dirty="0"/>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318" name="Google Shape;1318;p12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19" name="Google Shape;1319;p125"/>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20" name="Google Shape;1320;p125"/>
          <p:cNvPicPr preferRelativeResize="0"/>
          <p:nvPr/>
        </p:nvPicPr>
        <p:blipFill>
          <a:blip r:embed="rId6">
            <a:alphaModFix/>
          </a:blip>
          <a:stretch>
            <a:fillRect/>
          </a:stretch>
        </p:blipFill>
        <p:spPr>
          <a:xfrm>
            <a:off x="6792400" y="496125"/>
            <a:ext cx="2158926" cy="3185500"/>
          </a:xfrm>
          <a:prstGeom prst="rect">
            <a:avLst/>
          </a:prstGeom>
          <a:noFill/>
          <a:ln>
            <a:noFill/>
          </a:ln>
        </p:spPr>
      </p:pic>
      <p:sp>
        <p:nvSpPr>
          <p:cNvPr id="1321" name="Google Shape;1321;p125"/>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322" name="Google Shape;1322;p125"/>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pic>
        <p:nvPicPr>
          <p:cNvPr id="1324" name="Google Shape;1324;p125" title="Scherm­afbeelding 2026-10-16 om 10.09.35.png"/>
          <p:cNvPicPr preferRelativeResize="0"/>
          <p:nvPr/>
        </p:nvPicPr>
        <p:blipFill>
          <a:blip r:embed="rId7">
            <a:alphaModFix/>
          </a:blip>
          <a:stretch>
            <a:fillRect/>
          </a:stretch>
        </p:blipFill>
        <p:spPr>
          <a:xfrm>
            <a:off x="6767938" y="1009325"/>
            <a:ext cx="2207850" cy="24974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8"/>
        <p:cNvGrpSpPr/>
        <p:nvPr/>
      </p:nvGrpSpPr>
      <p:grpSpPr>
        <a:xfrm>
          <a:off x="0" y="0"/>
          <a:ext cx="0" cy="0"/>
          <a:chOff x="0" y="0"/>
          <a:chExt cx="0" cy="0"/>
        </a:xfrm>
      </p:grpSpPr>
      <p:pic>
        <p:nvPicPr>
          <p:cNvPr id="1329" name="Google Shape;1329;p126"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330" name="Google Shape;1330;p126"/>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31" name="Google Shape;1331;p126"/>
          <p:cNvSpPr txBox="1">
            <a:spLocks noGrp="1"/>
          </p:cNvSpPr>
          <p:nvPr>
            <p:ph type="title"/>
          </p:nvPr>
        </p:nvSpPr>
        <p:spPr>
          <a:xfrm>
            <a:off x="2796925" y="1588050"/>
            <a:ext cx="41796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pic>
        <p:nvPicPr>
          <p:cNvPr id="1337" name="Google Shape;1337;p12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38" name="Google Shape;1338;p12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39" name="Google Shape;1339;p12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40" name="Google Shape;1340;p12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341" name="Google Shape;1341;p127"/>
          <p:cNvSpPr txBox="1"/>
          <p:nvPr/>
        </p:nvSpPr>
        <p:spPr>
          <a:xfrm>
            <a:off x="414625" y="2986250"/>
            <a:ext cx="5498100" cy="47409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Giving everyone in your company the exact same type of vehicle? That’s not a fleet strategy. That’s just a bulk order.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a:buClr>
                <a:schemeClr val="dk1"/>
              </a:buClr>
              <a:buSzPts val="1100"/>
            </a:pPr>
            <a:r>
              <a:rPr lang="nl" sz="1000">
                <a:solidFill>
                  <a:schemeClr val="lt1"/>
                </a:solidFill>
                <a:highlight>
                  <a:srgbClr val="00708D"/>
                </a:highlight>
                <a:latin typeface="Plus Jakarta Sans Light"/>
                <a:ea typeface="Plus Jakarta Sans Light"/>
                <a:cs typeface="Plus Jakarta Sans Light"/>
                <a:sym typeface="Plus Jakarta Sans Light"/>
              </a:rPr>
              <a:t>Unless your entire team shares the exact same route and role, a single-powertrain or bodytype approach won't cut it anymore. Your field service employees have completely different requirements on the road than your urban commuters or executives.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At KINTO, we know that true cost optimization and emission control start with finding the right mix, not forcing a one-car-fits-all approach.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One partner. Every solution.</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p:txBody>
      </p:sp>
      <p:pic>
        <p:nvPicPr>
          <p:cNvPr id="1342" name="Google Shape;1342;p127"/>
          <p:cNvPicPr preferRelativeResize="0"/>
          <p:nvPr/>
        </p:nvPicPr>
        <p:blipFill>
          <a:blip r:embed="rId5">
            <a:alphaModFix/>
          </a:blip>
          <a:stretch>
            <a:fillRect/>
          </a:stretch>
        </p:blipFill>
        <p:spPr>
          <a:xfrm>
            <a:off x="414619" y="887838"/>
            <a:ext cx="2511" cy="5143501"/>
          </a:xfrm>
          <a:prstGeom prst="rect">
            <a:avLst/>
          </a:prstGeom>
          <a:noFill/>
          <a:ln>
            <a:noFill/>
          </a:ln>
        </p:spPr>
      </p:pic>
      <p:sp>
        <p:nvSpPr>
          <p:cNvPr id="1343" name="Google Shape;1343;p127"/>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44" name="Google Shape;1344;p127"/>
          <p:cNvPicPr preferRelativeResize="0"/>
          <p:nvPr/>
        </p:nvPicPr>
        <p:blipFill>
          <a:blip r:embed="rId6">
            <a:alphaModFix/>
          </a:blip>
          <a:stretch>
            <a:fillRect/>
          </a:stretch>
        </p:blipFill>
        <p:spPr>
          <a:xfrm>
            <a:off x="7513475" y="1019925"/>
            <a:ext cx="1560025" cy="2301824"/>
          </a:xfrm>
          <a:prstGeom prst="rect">
            <a:avLst/>
          </a:prstGeom>
          <a:noFill/>
          <a:ln>
            <a:noFill/>
          </a:ln>
        </p:spPr>
      </p:pic>
      <p:pic>
        <p:nvPicPr>
          <p:cNvPr id="1345" name="Google Shape;1345;p127"/>
          <p:cNvPicPr preferRelativeResize="0"/>
          <p:nvPr/>
        </p:nvPicPr>
        <p:blipFill>
          <a:blip r:embed="rId7">
            <a:alphaModFix/>
          </a:blip>
          <a:stretch>
            <a:fillRect/>
          </a:stretch>
        </p:blipFill>
        <p:spPr>
          <a:xfrm>
            <a:off x="8735172" y="1019927"/>
            <a:ext cx="291098" cy="291098"/>
          </a:xfrm>
          <a:prstGeom prst="rect">
            <a:avLst/>
          </a:prstGeom>
          <a:noFill/>
          <a:ln>
            <a:noFill/>
          </a:ln>
        </p:spPr>
      </p:pic>
      <p:sp>
        <p:nvSpPr>
          <p:cNvPr id="1346" name="Google Shape;1346;p127"/>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ONE FLEET, MULTIPLE PATHS</a:t>
            </a:r>
            <a:endParaRPr sz="3000">
              <a:solidFill>
                <a:schemeClr val="lt1"/>
              </a:solidFill>
              <a:latin typeface="Plus Jakarta Sans"/>
              <a:ea typeface="Plus Jakarta Sans"/>
              <a:cs typeface="Plus Jakarta Sans"/>
              <a:sym typeface="Plus Jakarta Sans"/>
            </a:endParaRPr>
          </a:p>
        </p:txBody>
      </p:sp>
      <p:sp>
        <p:nvSpPr>
          <p:cNvPr id="1347" name="Google Shape;1347;p127"/>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348" name="Google Shape;1348;p127"/>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pic>
        <p:nvPicPr>
          <p:cNvPr id="1349" name="Google Shape;1349;p127" title="4_One path multiple solutions_1.png"/>
          <p:cNvPicPr preferRelativeResize="0"/>
          <p:nvPr/>
        </p:nvPicPr>
        <p:blipFill>
          <a:blip r:embed="rId8">
            <a:alphaModFix/>
          </a:blip>
          <a:stretch>
            <a:fillRect/>
          </a:stretch>
        </p:blipFill>
        <p:spPr>
          <a:xfrm>
            <a:off x="565488" y="1329250"/>
            <a:ext cx="1407000" cy="1758750"/>
          </a:xfrm>
          <a:prstGeom prst="rect">
            <a:avLst/>
          </a:prstGeom>
          <a:noFill/>
          <a:ln>
            <a:noFill/>
          </a:ln>
        </p:spPr>
      </p:pic>
      <p:pic>
        <p:nvPicPr>
          <p:cNvPr id="1350" name="Google Shape;1350;p127" title="4_One path multiple solutions_2.png"/>
          <p:cNvPicPr preferRelativeResize="0"/>
          <p:nvPr/>
        </p:nvPicPr>
        <p:blipFill>
          <a:blip r:embed="rId9">
            <a:alphaModFix/>
          </a:blip>
          <a:stretch>
            <a:fillRect/>
          </a:stretch>
        </p:blipFill>
        <p:spPr>
          <a:xfrm>
            <a:off x="1988363" y="1329250"/>
            <a:ext cx="1407000" cy="1758750"/>
          </a:xfrm>
          <a:prstGeom prst="rect">
            <a:avLst/>
          </a:prstGeom>
          <a:noFill/>
          <a:ln>
            <a:noFill/>
          </a:ln>
        </p:spPr>
      </p:pic>
      <p:pic>
        <p:nvPicPr>
          <p:cNvPr id="1351" name="Google Shape;1351;p127" title="4_One path multiple solutions_3.png"/>
          <p:cNvPicPr preferRelativeResize="0"/>
          <p:nvPr/>
        </p:nvPicPr>
        <p:blipFill>
          <a:blip r:embed="rId10">
            <a:alphaModFix/>
          </a:blip>
          <a:stretch>
            <a:fillRect/>
          </a:stretch>
        </p:blipFill>
        <p:spPr>
          <a:xfrm>
            <a:off x="3395338" y="1329250"/>
            <a:ext cx="1407000" cy="1758750"/>
          </a:xfrm>
          <a:prstGeom prst="rect">
            <a:avLst/>
          </a:prstGeom>
          <a:noFill/>
          <a:ln>
            <a:noFill/>
          </a:ln>
        </p:spPr>
      </p:pic>
      <p:pic>
        <p:nvPicPr>
          <p:cNvPr id="1352" name="Google Shape;1352;p127" title="4_One path multiple solutions_4.png"/>
          <p:cNvPicPr preferRelativeResize="0"/>
          <p:nvPr/>
        </p:nvPicPr>
        <p:blipFill>
          <a:blip r:embed="rId11">
            <a:alphaModFix/>
          </a:blip>
          <a:stretch>
            <a:fillRect/>
          </a:stretch>
        </p:blipFill>
        <p:spPr>
          <a:xfrm>
            <a:off x="4802313" y="1329250"/>
            <a:ext cx="1407000" cy="1758750"/>
          </a:xfrm>
          <a:prstGeom prst="rect">
            <a:avLst/>
          </a:prstGeom>
          <a:noFill/>
          <a:ln>
            <a:noFill/>
          </a:ln>
        </p:spPr>
      </p:pic>
      <p:pic>
        <p:nvPicPr>
          <p:cNvPr id="1353" name="Google Shape;1353;p127" title="4_One path multiple solutions_5.png"/>
          <p:cNvPicPr preferRelativeResize="0"/>
          <p:nvPr/>
        </p:nvPicPr>
        <p:blipFill>
          <a:blip r:embed="rId12">
            <a:alphaModFix/>
          </a:blip>
          <a:stretch>
            <a:fillRect/>
          </a:stretch>
        </p:blipFill>
        <p:spPr>
          <a:xfrm>
            <a:off x="6209288" y="1329250"/>
            <a:ext cx="1407000" cy="1758750"/>
          </a:xfrm>
          <a:prstGeom prst="rect">
            <a:avLst/>
          </a:prstGeom>
          <a:noFill/>
          <a:ln>
            <a:noFill/>
          </a:ln>
        </p:spPr>
      </p:pic>
      <p:pic>
        <p:nvPicPr>
          <p:cNvPr id="1354" name="Google Shape;1354;p127" title="4_One path multiple solutions_6.png"/>
          <p:cNvPicPr preferRelativeResize="0"/>
          <p:nvPr/>
        </p:nvPicPr>
        <p:blipFill>
          <a:blip r:embed="rId13">
            <a:alphaModFix/>
          </a:blip>
          <a:stretch>
            <a:fillRect/>
          </a:stretch>
        </p:blipFill>
        <p:spPr>
          <a:xfrm>
            <a:off x="7616263" y="1329250"/>
            <a:ext cx="1407000" cy="175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9"/>
        <p:cNvGrpSpPr/>
        <p:nvPr/>
      </p:nvGrpSpPr>
      <p:grpSpPr>
        <a:xfrm>
          <a:off x="0" y="0"/>
          <a:ext cx="0" cy="0"/>
          <a:chOff x="0" y="0"/>
          <a:chExt cx="0" cy="0"/>
        </a:xfrm>
      </p:grpSpPr>
      <p:pic>
        <p:nvPicPr>
          <p:cNvPr id="1360" name="Google Shape;1360;p12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61" name="Google Shape;1361;p12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62" name="Google Shape;1362;p12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63" name="Google Shape;1363;p12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364" name="Google Shape;1364;p128"/>
          <p:cNvSpPr txBox="1"/>
          <p:nvPr/>
        </p:nvSpPr>
        <p:spPr>
          <a:xfrm>
            <a:off x="458225" y="3041375"/>
            <a:ext cx="5504100" cy="47409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Handing out the exact same car keys to everyone in the office? Yeah, that’s not a fleet strategy. 🚫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From your field service reps to your city commuters, different roles mean different requirements. To truly optimize costs and hit your emission targets, you need the right mix of vehicles, not a one-car-fits-all approach.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Swipe to see how we build one fleet with multiple solutions. ➡️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One partner. Every solution.</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p:txBody>
      </p:sp>
      <p:pic>
        <p:nvPicPr>
          <p:cNvPr id="1365" name="Google Shape;1365;p12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66" name="Google Shape;1366;p128"/>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67" name="Google Shape;1367;p128"/>
          <p:cNvPicPr preferRelativeResize="0"/>
          <p:nvPr/>
        </p:nvPicPr>
        <p:blipFill>
          <a:blip r:embed="rId6">
            <a:alphaModFix/>
          </a:blip>
          <a:stretch>
            <a:fillRect/>
          </a:stretch>
        </p:blipFill>
        <p:spPr>
          <a:xfrm>
            <a:off x="7513475" y="1019925"/>
            <a:ext cx="1560025" cy="2301824"/>
          </a:xfrm>
          <a:prstGeom prst="rect">
            <a:avLst/>
          </a:prstGeom>
          <a:noFill/>
          <a:ln>
            <a:noFill/>
          </a:ln>
        </p:spPr>
      </p:pic>
      <p:pic>
        <p:nvPicPr>
          <p:cNvPr id="1368" name="Google Shape;1368;p128"/>
          <p:cNvPicPr preferRelativeResize="0"/>
          <p:nvPr/>
        </p:nvPicPr>
        <p:blipFill>
          <a:blip r:embed="rId7">
            <a:alphaModFix/>
          </a:blip>
          <a:stretch>
            <a:fillRect/>
          </a:stretch>
        </p:blipFill>
        <p:spPr>
          <a:xfrm>
            <a:off x="8735172" y="1019927"/>
            <a:ext cx="291098" cy="291098"/>
          </a:xfrm>
          <a:prstGeom prst="rect">
            <a:avLst/>
          </a:prstGeom>
          <a:noFill/>
          <a:ln>
            <a:noFill/>
          </a:ln>
        </p:spPr>
      </p:pic>
      <p:sp>
        <p:nvSpPr>
          <p:cNvPr id="1369" name="Google Shape;1369;p128"/>
          <p:cNvSpPr txBox="1"/>
          <p:nvPr/>
        </p:nvSpPr>
        <p:spPr>
          <a:xfrm>
            <a:off x="-49550" y="119150"/>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ONE FLEET, MULTIPLE PATHS</a:t>
            </a:r>
            <a:endParaRPr sz="3000">
              <a:solidFill>
                <a:schemeClr val="lt1"/>
              </a:solidFill>
              <a:latin typeface="Plus Jakarta Sans"/>
              <a:ea typeface="Plus Jakarta Sans"/>
              <a:cs typeface="Plus Jakarta Sans"/>
              <a:sym typeface="Plus Jakarta Sans"/>
            </a:endParaRPr>
          </a:p>
        </p:txBody>
      </p:sp>
      <p:sp>
        <p:nvSpPr>
          <p:cNvPr id="1370" name="Google Shape;1370;p128"/>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371" name="Google Shape;1371;p128"/>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pic>
        <p:nvPicPr>
          <p:cNvPr id="1372" name="Google Shape;1372;p128"/>
          <p:cNvPicPr preferRelativeResize="0"/>
          <p:nvPr/>
        </p:nvPicPr>
        <p:blipFill>
          <a:blip r:embed="rId6">
            <a:alphaModFix/>
          </a:blip>
          <a:stretch>
            <a:fillRect/>
          </a:stretch>
        </p:blipFill>
        <p:spPr>
          <a:xfrm>
            <a:off x="7513475" y="1019925"/>
            <a:ext cx="1560025" cy="2301824"/>
          </a:xfrm>
          <a:prstGeom prst="rect">
            <a:avLst/>
          </a:prstGeom>
          <a:noFill/>
          <a:ln>
            <a:noFill/>
          </a:ln>
        </p:spPr>
      </p:pic>
      <p:pic>
        <p:nvPicPr>
          <p:cNvPr id="1373" name="Google Shape;1373;p128" title="4_One path multiple solutions_1.png"/>
          <p:cNvPicPr preferRelativeResize="0"/>
          <p:nvPr/>
        </p:nvPicPr>
        <p:blipFill>
          <a:blip r:embed="rId8">
            <a:alphaModFix/>
          </a:blip>
          <a:stretch>
            <a:fillRect/>
          </a:stretch>
        </p:blipFill>
        <p:spPr>
          <a:xfrm>
            <a:off x="587988" y="1374250"/>
            <a:ext cx="1407000" cy="1758750"/>
          </a:xfrm>
          <a:prstGeom prst="rect">
            <a:avLst/>
          </a:prstGeom>
          <a:noFill/>
          <a:ln>
            <a:noFill/>
          </a:ln>
        </p:spPr>
      </p:pic>
      <p:pic>
        <p:nvPicPr>
          <p:cNvPr id="1374" name="Google Shape;1374;p128" title="4_One path multiple solutions_2.png"/>
          <p:cNvPicPr preferRelativeResize="0"/>
          <p:nvPr/>
        </p:nvPicPr>
        <p:blipFill>
          <a:blip r:embed="rId9">
            <a:alphaModFix/>
          </a:blip>
          <a:stretch>
            <a:fillRect/>
          </a:stretch>
        </p:blipFill>
        <p:spPr>
          <a:xfrm>
            <a:off x="2010863" y="1374250"/>
            <a:ext cx="1407000" cy="1758750"/>
          </a:xfrm>
          <a:prstGeom prst="rect">
            <a:avLst/>
          </a:prstGeom>
          <a:noFill/>
          <a:ln>
            <a:noFill/>
          </a:ln>
        </p:spPr>
      </p:pic>
      <p:pic>
        <p:nvPicPr>
          <p:cNvPr id="1375" name="Google Shape;1375;p128" title="4_One path multiple solutions_3.png"/>
          <p:cNvPicPr preferRelativeResize="0"/>
          <p:nvPr/>
        </p:nvPicPr>
        <p:blipFill>
          <a:blip r:embed="rId10">
            <a:alphaModFix/>
          </a:blip>
          <a:stretch>
            <a:fillRect/>
          </a:stretch>
        </p:blipFill>
        <p:spPr>
          <a:xfrm>
            <a:off x="3417838" y="1374250"/>
            <a:ext cx="1407000" cy="1758750"/>
          </a:xfrm>
          <a:prstGeom prst="rect">
            <a:avLst/>
          </a:prstGeom>
          <a:noFill/>
          <a:ln>
            <a:noFill/>
          </a:ln>
        </p:spPr>
      </p:pic>
      <p:pic>
        <p:nvPicPr>
          <p:cNvPr id="1376" name="Google Shape;1376;p128" title="4_One path multiple solutions_4.png"/>
          <p:cNvPicPr preferRelativeResize="0"/>
          <p:nvPr/>
        </p:nvPicPr>
        <p:blipFill>
          <a:blip r:embed="rId11">
            <a:alphaModFix/>
          </a:blip>
          <a:stretch>
            <a:fillRect/>
          </a:stretch>
        </p:blipFill>
        <p:spPr>
          <a:xfrm>
            <a:off x="4824813" y="1374250"/>
            <a:ext cx="1407000" cy="1758750"/>
          </a:xfrm>
          <a:prstGeom prst="rect">
            <a:avLst/>
          </a:prstGeom>
          <a:noFill/>
          <a:ln>
            <a:noFill/>
          </a:ln>
        </p:spPr>
      </p:pic>
      <p:pic>
        <p:nvPicPr>
          <p:cNvPr id="1377" name="Google Shape;1377;p128" title="4_One path multiple solutions_5.png"/>
          <p:cNvPicPr preferRelativeResize="0"/>
          <p:nvPr/>
        </p:nvPicPr>
        <p:blipFill>
          <a:blip r:embed="rId12">
            <a:alphaModFix/>
          </a:blip>
          <a:stretch>
            <a:fillRect/>
          </a:stretch>
        </p:blipFill>
        <p:spPr>
          <a:xfrm>
            <a:off x="6231788" y="1374250"/>
            <a:ext cx="1407000" cy="1758750"/>
          </a:xfrm>
          <a:prstGeom prst="rect">
            <a:avLst/>
          </a:prstGeom>
          <a:noFill/>
          <a:ln>
            <a:noFill/>
          </a:ln>
        </p:spPr>
      </p:pic>
      <p:pic>
        <p:nvPicPr>
          <p:cNvPr id="1378" name="Google Shape;1378;p128" title="4_One path multiple solutions_6.png"/>
          <p:cNvPicPr preferRelativeResize="0"/>
          <p:nvPr/>
        </p:nvPicPr>
        <p:blipFill>
          <a:blip r:embed="rId13">
            <a:alphaModFix/>
          </a:blip>
          <a:stretch>
            <a:fillRect/>
          </a:stretch>
        </p:blipFill>
        <p:spPr>
          <a:xfrm>
            <a:off x="7638763" y="1374250"/>
            <a:ext cx="1407000" cy="175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3"/>
        <p:cNvGrpSpPr/>
        <p:nvPr/>
      </p:nvGrpSpPr>
      <p:grpSpPr>
        <a:xfrm>
          <a:off x="0" y="0"/>
          <a:ext cx="0" cy="0"/>
          <a:chOff x="0" y="0"/>
          <a:chExt cx="0" cy="0"/>
        </a:xfrm>
      </p:grpSpPr>
      <p:pic>
        <p:nvPicPr>
          <p:cNvPr id="1384" name="Google Shape;1384;p12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85" name="Google Shape;1385;p12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86" name="Google Shape;1386;p129"/>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7" name="Google Shape;1387;p129"/>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388" name="Google Shape;1388;p129"/>
          <p:cNvSpPr txBox="1"/>
          <p:nvPr/>
        </p:nvSpPr>
        <p:spPr>
          <a:xfrm>
            <a:off x="414625" y="2999250"/>
            <a:ext cx="5498100" cy="47409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Does your whole team drive the exact same routes every day? Probably not. So why should they all drive the exact same type of vehicle?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A smart fleet strategy is about building the right mix of vehicles to match the different roles within your company. That’s how you actually optimize costs and control emissions with a strategy, rather than just crossing your fingers and hoping for the best.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Discover how KINTO creates one fleet with multiple solutions and head over to kinto-mobility.eu to start optimizing your fleet today. 👈</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One partner. Every solution.</a:t>
            </a: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highlight>
                <a:srgbClr val="00708D"/>
              </a:highlight>
              <a:latin typeface="Plus Jakarta Sans Light"/>
              <a:ea typeface="Plus Jakarta Sans Light"/>
              <a:cs typeface="Plus Jakarta Sans Light"/>
              <a:sym typeface="Plus Jakarta Sans Light"/>
            </a:endParaRPr>
          </a:p>
        </p:txBody>
      </p:sp>
      <p:pic>
        <p:nvPicPr>
          <p:cNvPr id="1389" name="Google Shape;1389;p12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90" name="Google Shape;1390;p129"/>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91" name="Google Shape;1391;p129"/>
          <p:cNvPicPr preferRelativeResize="0"/>
          <p:nvPr/>
        </p:nvPicPr>
        <p:blipFill>
          <a:blip r:embed="rId6">
            <a:alphaModFix/>
          </a:blip>
          <a:stretch>
            <a:fillRect/>
          </a:stretch>
        </p:blipFill>
        <p:spPr>
          <a:xfrm>
            <a:off x="7513475" y="1019925"/>
            <a:ext cx="1560025" cy="2301824"/>
          </a:xfrm>
          <a:prstGeom prst="rect">
            <a:avLst/>
          </a:prstGeom>
          <a:noFill/>
          <a:ln>
            <a:noFill/>
          </a:ln>
        </p:spPr>
      </p:pic>
      <p:pic>
        <p:nvPicPr>
          <p:cNvPr id="1392" name="Google Shape;1392;p129"/>
          <p:cNvPicPr preferRelativeResize="0"/>
          <p:nvPr/>
        </p:nvPicPr>
        <p:blipFill>
          <a:blip r:embed="rId7">
            <a:alphaModFix/>
          </a:blip>
          <a:stretch>
            <a:fillRect/>
          </a:stretch>
        </p:blipFill>
        <p:spPr>
          <a:xfrm>
            <a:off x="8735172" y="1019927"/>
            <a:ext cx="291098" cy="291098"/>
          </a:xfrm>
          <a:prstGeom prst="rect">
            <a:avLst/>
          </a:prstGeom>
          <a:noFill/>
          <a:ln>
            <a:noFill/>
          </a:ln>
        </p:spPr>
      </p:pic>
      <p:sp>
        <p:nvSpPr>
          <p:cNvPr id="1393" name="Google Shape;1393;p129"/>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ONE FLEET, MULTIPLE PATHS</a:t>
            </a:r>
            <a:endParaRPr sz="3000">
              <a:solidFill>
                <a:schemeClr val="lt1"/>
              </a:solidFill>
              <a:latin typeface="Plus Jakarta Sans"/>
              <a:ea typeface="Plus Jakarta Sans"/>
              <a:cs typeface="Plus Jakarta Sans"/>
              <a:sym typeface="Plus Jakarta Sans"/>
            </a:endParaRPr>
          </a:p>
        </p:txBody>
      </p:sp>
      <p:sp>
        <p:nvSpPr>
          <p:cNvPr id="1394" name="Google Shape;1394;p129"/>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95" name="Google Shape;1395;p129"/>
          <p:cNvPicPr preferRelativeResize="0"/>
          <p:nvPr/>
        </p:nvPicPr>
        <p:blipFill>
          <a:blip r:embed="rId6">
            <a:alphaModFix/>
          </a:blip>
          <a:stretch>
            <a:fillRect/>
          </a:stretch>
        </p:blipFill>
        <p:spPr>
          <a:xfrm>
            <a:off x="7513475" y="1019925"/>
            <a:ext cx="1560025" cy="2301824"/>
          </a:xfrm>
          <a:prstGeom prst="rect">
            <a:avLst/>
          </a:prstGeom>
          <a:noFill/>
          <a:ln>
            <a:noFill/>
          </a:ln>
        </p:spPr>
      </p:pic>
      <p:pic>
        <p:nvPicPr>
          <p:cNvPr id="1396" name="Google Shape;1396;p129" title="4_One path multiple solutions_1.png"/>
          <p:cNvPicPr preferRelativeResize="0"/>
          <p:nvPr/>
        </p:nvPicPr>
        <p:blipFill>
          <a:blip r:embed="rId8">
            <a:alphaModFix/>
          </a:blip>
          <a:stretch>
            <a:fillRect/>
          </a:stretch>
        </p:blipFill>
        <p:spPr>
          <a:xfrm>
            <a:off x="572988" y="1359250"/>
            <a:ext cx="1407000" cy="1758750"/>
          </a:xfrm>
          <a:prstGeom prst="rect">
            <a:avLst/>
          </a:prstGeom>
          <a:noFill/>
          <a:ln>
            <a:noFill/>
          </a:ln>
        </p:spPr>
      </p:pic>
      <p:pic>
        <p:nvPicPr>
          <p:cNvPr id="1397" name="Google Shape;1397;p129" title="4_One path multiple solutions_2.png"/>
          <p:cNvPicPr preferRelativeResize="0"/>
          <p:nvPr/>
        </p:nvPicPr>
        <p:blipFill>
          <a:blip r:embed="rId9">
            <a:alphaModFix/>
          </a:blip>
          <a:stretch>
            <a:fillRect/>
          </a:stretch>
        </p:blipFill>
        <p:spPr>
          <a:xfrm>
            <a:off x="1995863" y="1359250"/>
            <a:ext cx="1407000" cy="1758750"/>
          </a:xfrm>
          <a:prstGeom prst="rect">
            <a:avLst/>
          </a:prstGeom>
          <a:noFill/>
          <a:ln>
            <a:noFill/>
          </a:ln>
        </p:spPr>
      </p:pic>
      <p:pic>
        <p:nvPicPr>
          <p:cNvPr id="1398" name="Google Shape;1398;p129" title="4_One path multiple solutions_3.png"/>
          <p:cNvPicPr preferRelativeResize="0"/>
          <p:nvPr/>
        </p:nvPicPr>
        <p:blipFill>
          <a:blip r:embed="rId10">
            <a:alphaModFix/>
          </a:blip>
          <a:stretch>
            <a:fillRect/>
          </a:stretch>
        </p:blipFill>
        <p:spPr>
          <a:xfrm>
            <a:off x="3402838" y="1359250"/>
            <a:ext cx="1407000" cy="1758750"/>
          </a:xfrm>
          <a:prstGeom prst="rect">
            <a:avLst/>
          </a:prstGeom>
          <a:noFill/>
          <a:ln>
            <a:noFill/>
          </a:ln>
        </p:spPr>
      </p:pic>
      <p:pic>
        <p:nvPicPr>
          <p:cNvPr id="1399" name="Google Shape;1399;p129" title="4_One path multiple solutions_4.png"/>
          <p:cNvPicPr preferRelativeResize="0"/>
          <p:nvPr/>
        </p:nvPicPr>
        <p:blipFill>
          <a:blip r:embed="rId11">
            <a:alphaModFix/>
          </a:blip>
          <a:stretch>
            <a:fillRect/>
          </a:stretch>
        </p:blipFill>
        <p:spPr>
          <a:xfrm>
            <a:off x="4809813" y="1359250"/>
            <a:ext cx="1407000" cy="1758750"/>
          </a:xfrm>
          <a:prstGeom prst="rect">
            <a:avLst/>
          </a:prstGeom>
          <a:noFill/>
          <a:ln>
            <a:noFill/>
          </a:ln>
        </p:spPr>
      </p:pic>
      <p:pic>
        <p:nvPicPr>
          <p:cNvPr id="1400" name="Google Shape;1400;p129" title="4_One path multiple solutions_5.png"/>
          <p:cNvPicPr preferRelativeResize="0"/>
          <p:nvPr/>
        </p:nvPicPr>
        <p:blipFill>
          <a:blip r:embed="rId12">
            <a:alphaModFix/>
          </a:blip>
          <a:stretch>
            <a:fillRect/>
          </a:stretch>
        </p:blipFill>
        <p:spPr>
          <a:xfrm>
            <a:off x="6216788" y="1359250"/>
            <a:ext cx="1407000" cy="1758750"/>
          </a:xfrm>
          <a:prstGeom prst="rect">
            <a:avLst/>
          </a:prstGeom>
          <a:noFill/>
          <a:ln>
            <a:noFill/>
          </a:ln>
        </p:spPr>
      </p:pic>
      <p:pic>
        <p:nvPicPr>
          <p:cNvPr id="1401" name="Google Shape;1401;p129" title="4_One path multiple solutions_6.png"/>
          <p:cNvPicPr preferRelativeResize="0"/>
          <p:nvPr/>
        </p:nvPicPr>
        <p:blipFill>
          <a:blip r:embed="rId13">
            <a:alphaModFix/>
          </a:blip>
          <a:stretch>
            <a:fillRect/>
          </a:stretch>
        </p:blipFill>
        <p:spPr>
          <a:xfrm>
            <a:off x="7623763" y="1359250"/>
            <a:ext cx="1407000" cy="175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5"/>
        <p:cNvGrpSpPr/>
        <p:nvPr/>
      </p:nvGrpSpPr>
      <p:grpSpPr>
        <a:xfrm>
          <a:off x="0" y="0"/>
          <a:ext cx="0" cy="0"/>
          <a:chOff x="0" y="0"/>
          <a:chExt cx="0" cy="0"/>
        </a:xfrm>
      </p:grpSpPr>
      <p:pic>
        <p:nvPicPr>
          <p:cNvPr id="1406" name="Google Shape;1406;p130"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407" name="Google Shape;1407;p130"/>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408" name="Google Shape;1408;p130"/>
          <p:cNvSpPr txBox="1">
            <a:spLocks noGrp="1"/>
          </p:cNvSpPr>
          <p:nvPr>
            <p:ph type="title"/>
          </p:nvPr>
        </p:nvSpPr>
        <p:spPr>
          <a:xfrm>
            <a:off x="2725825" y="1588075"/>
            <a:ext cx="59652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3"/>
        <p:cNvGrpSpPr/>
        <p:nvPr/>
      </p:nvGrpSpPr>
      <p:grpSpPr>
        <a:xfrm>
          <a:off x="0" y="0"/>
          <a:ext cx="0" cy="0"/>
          <a:chOff x="0" y="0"/>
          <a:chExt cx="0" cy="0"/>
        </a:xfrm>
      </p:grpSpPr>
      <p:pic>
        <p:nvPicPr>
          <p:cNvPr id="1414" name="Google Shape;1414;p131"/>
          <p:cNvPicPr preferRelativeResize="0"/>
          <p:nvPr/>
        </p:nvPicPr>
        <p:blipFill>
          <a:blip r:embed="rId4">
            <a:alphaModFix/>
          </a:blip>
          <a:stretch>
            <a:fillRect/>
          </a:stretch>
        </p:blipFill>
        <p:spPr>
          <a:xfrm rot="5400000">
            <a:off x="1808552" y="-2017535"/>
            <a:ext cx="5151375" cy="9158077"/>
          </a:xfrm>
          <a:prstGeom prst="rect">
            <a:avLst/>
          </a:prstGeom>
          <a:noFill/>
          <a:ln>
            <a:noFill/>
          </a:ln>
        </p:spPr>
      </p:pic>
      <p:pic>
        <p:nvPicPr>
          <p:cNvPr id="1415" name="Google Shape;1415;p13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16" name="Google Shape;1416;p13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17" name="Google Shape;1417;p13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418" name="Google Shape;1418;p131"/>
          <p:cNvSpPr txBox="1"/>
          <p:nvPr/>
        </p:nvSpPr>
        <p:spPr>
          <a:xfrm>
            <a:off x="5183250" y="378700"/>
            <a:ext cx="3635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BODY TYPES</a:t>
            </a:r>
            <a:endParaRPr sz="3000">
              <a:solidFill>
                <a:srgbClr val="00708D"/>
              </a:solidFill>
              <a:latin typeface="Plus Jakarta Sans"/>
              <a:ea typeface="Plus Jakarta Sans"/>
              <a:cs typeface="Plus Jakarta Sans"/>
              <a:sym typeface="Plus Jakarta Sans"/>
            </a:endParaRPr>
          </a:p>
        </p:txBody>
      </p:sp>
      <p:sp>
        <p:nvSpPr>
          <p:cNvPr id="1419" name="Google Shape;1419;p131"/>
          <p:cNvSpPr txBox="1"/>
          <p:nvPr/>
        </p:nvSpPr>
        <p:spPr>
          <a:xfrm>
            <a:off x="4276675" y="1130100"/>
            <a:ext cx="4686600" cy="4119300"/>
          </a:xfrm>
          <a:prstGeom prst="rect">
            <a:avLst/>
          </a:prstGeom>
          <a:noFill/>
          <a:ln>
            <a:noFill/>
          </a:ln>
        </p:spPr>
        <p:txBody>
          <a:bodyPr spcFirstLastPara="1" wrap="square" lIns="91425" tIns="91425" rIns="91425" bIns="91425" anchor="t" anchorCtr="0">
            <a:noAutofit/>
          </a:bodyPr>
          <a:lstStyle/>
          <a:p>
            <a:r>
              <a:rPr lang="nl" sz="1900">
                <a:solidFill>
                  <a:schemeClr val="dk1"/>
                </a:solidFill>
                <a:latin typeface="Plus Jakarta Sans"/>
                <a:ea typeface="Plus Jakarta Sans"/>
                <a:cs typeface="Plus Jakarta Sans"/>
                <a:sym typeface="Plus Jakarta Sans"/>
              </a:rPr>
              <a:t>          COPY LI</a:t>
            </a:r>
            <a:endParaRPr lang="nl-NL" sz="1900">
              <a:solidFill>
                <a:schemeClr val="dk1"/>
              </a:solidFill>
              <a:latin typeface="Plus Jakarta Sans"/>
              <a:ea typeface="Plus Jakarta Sans"/>
              <a:cs typeface="Plus Jakarta Sans"/>
              <a:sym typeface="Plus Jakarta Sans"/>
            </a:endParaRPr>
          </a:p>
          <a:p>
            <a:endParaRPr lang="en-US" dirty="0"/>
          </a:p>
          <a:p>
            <a:r>
              <a:rPr lang="nl" sz="1000">
                <a:solidFill>
                  <a:schemeClr val="dk1"/>
                </a:solidFill>
                <a:latin typeface="Plus Jakarta Sans"/>
                <a:ea typeface="Plus Jakarta Sans"/>
                <a:cs typeface="Plus Jakarta Sans"/>
                <a:sym typeface="Plus Jakarta Sans"/>
              </a:rPr>
              <a:t>Try asking a landscaper to haul trees in an executive sedan, or sending a sales rep to close deals in a heavy-duty flatbed. 🤔</a:t>
            </a:r>
            <a:endParaRPr lang="nl">
              <a:sym typeface="Plus Jakarta Sans"/>
            </a:endParaRPr>
          </a:p>
          <a:p>
            <a:endParaRPr lang="en-US" dirty="0"/>
          </a:p>
          <a:p>
            <a:r>
              <a:rPr lang="nl" sz="1000">
                <a:solidFill>
                  <a:schemeClr val="dk1"/>
                </a:solidFill>
                <a:latin typeface="Plus Jakarta Sans"/>
                <a:ea typeface="Plus Jakarta Sans"/>
                <a:cs typeface="Plus Jakarta Sans"/>
                <a:sym typeface="Plus Jakarta Sans"/>
              </a:rPr>
              <a:t>Sounds absurd, yet traditional fleet management still tries to force every company into the same contract. But every workday moves to its own rhythm. </a:t>
            </a:r>
            <a:endParaRPr lang="nl">
              <a:sym typeface="Plus Jakarta Sans"/>
            </a:endParaRPr>
          </a:p>
          <a:p>
            <a:endParaRPr lang="en-US" dirty="0"/>
          </a:p>
          <a:p>
            <a:r>
              <a:rPr lang="nl" sz="1000">
                <a:solidFill>
                  <a:schemeClr val="dk1"/>
                </a:solidFill>
                <a:latin typeface="Plus Jakarta Sans"/>
                <a:ea typeface="Plus Jakarta Sans"/>
                <a:cs typeface="Plus Jakarta Sans"/>
                <a:sym typeface="Plus Jakarta Sans"/>
              </a:rPr>
              <a:t>At KINTO, we build around the actual work being done. Whether your operation relies on  electric pickups, agile hybrids for urban appointments, or zero-emission executive comfort, every role gets the exact vehicle it demands. All managed under a single, flexible lease with one clear point of contact.</a:t>
            </a:r>
            <a:endParaRPr lang="nl">
              <a:sym typeface="Plus Jakarta Sans"/>
            </a:endParaRPr>
          </a:p>
          <a:p>
            <a:endParaRPr lang="en-US" dirty="0"/>
          </a:p>
          <a:p>
            <a:r>
              <a:rPr lang="nl" sz="1000">
                <a:solidFill>
                  <a:schemeClr val="dk1"/>
                </a:solidFill>
                <a:latin typeface="Plus Jakarta Sans"/>
                <a:ea typeface="Plus Jakarta Sans"/>
                <a:cs typeface="Plus Jakarta Sans"/>
                <a:sym typeface="Plus Jakarta Sans"/>
              </a:rPr>
              <a:t>Your business is unique. Your lease should be too.  </a:t>
            </a:r>
            <a:endParaRPr lang="nl">
              <a:sym typeface="Plus Jakarta Sans"/>
            </a:endParaRPr>
          </a:p>
          <a:p>
            <a:endParaRPr lang="en-US" dirty="0"/>
          </a:p>
          <a:p>
            <a:r>
              <a:rPr lang="nl" sz="1000">
                <a:solidFill>
                  <a:schemeClr val="dk1"/>
                </a:solidFill>
                <a:latin typeface="Plus Jakarta Sans"/>
                <a:ea typeface="Plus Jakarta Sans"/>
                <a:cs typeface="Plus Jakarta Sans"/>
                <a:sym typeface="Plus Jakarta Sans"/>
              </a:rPr>
              <a:t>Which vehicle type does your business rely on most to keep daily operations running smoothly? 👇</a:t>
            </a:r>
            <a:endParaRPr lang="nl">
              <a:sym typeface="Plus Jakarta Sans"/>
            </a:endParaRPr>
          </a:p>
          <a:p>
            <a:endParaRPr lang="en-US" dirty="0"/>
          </a:p>
          <a:p>
            <a:r>
              <a:rPr lang="nl" sz="1000">
                <a:solidFill>
                  <a:schemeClr val="dk1"/>
                </a:solidFill>
                <a:latin typeface="Plus Jakarta Sans"/>
                <a:ea typeface="Plus Jakarta Sans"/>
                <a:cs typeface="Plus Jakarta Sans"/>
                <a:sym typeface="Plus Jakarta Sans"/>
              </a:rPr>
              <a:t>One partner. Every solution.</a:t>
            </a:r>
            <a:endParaRPr lang="nl">
              <a:sym typeface="Plus Jakarta Sans"/>
            </a:endParaRPr>
          </a:p>
          <a:p>
            <a:br>
              <a:rPr lang="en-US" dirty="0">
                <a:sym typeface="Plus Jakarta Sans"/>
              </a:rPr>
            </a:br>
            <a:endParaRPr lang="en-US" dirty="0"/>
          </a:p>
          <a:p>
            <a:pPr marL="0" lvl="0" indent="0" algn="l" rtl="0">
              <a:spcBef>
                <a:spcPts val="0"/>
              </a:spcBef>
              <a:spcAft>
                <a:spcPts val="0"/>
              </a:spcAft>
              <a:buNone/>
            </a:pPr>
            <a:endParaRPr sz="1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p:txBody>
      </p:sp>
      <p:pic>
        <p:nvPicPr>
          <p:cNvPr id="1420" name="Google Shape;1420;p13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21" name="Google Shape;1421;p131"/>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- 1/1 - 9/16</a:t>
            </a:r>
            <a:endParaRPr sz="1200">
              <a:solidFill>
                <a:schemeClr val="lt1"/>
              </a:solidFill>
              <a:latin typeface="Plus Jakarta Sans Light"/>
              <a:ea typeface="Plus Jakarta Sans Light"/>
              <a:cs typeface="Plus Jakarta Sans Light"/>
              <a:sym typeface="Plus Jakarta Sans Light"/>
            </a:endParaRPr>
          </a:p>
        </p:txBody>
      </p:sp>
      <p:pic>
        <p:nvPicPr>
          <p:cNvPr id="1422" name="Google Shape;1422;p131"/>
          <p:cNvPicPr preferRelativeResize="0"/>
          <p:nvPr/>
        </p:nvPicPr>
        <p:blipFill>
          <a:blip r:embed="rId7">
            <a:alphaModFix/>
          </a:blip>
          <a:stretch>
            <a:fillRect/>
          </a:stretch>
        </p:blipFill>
        <p:spPr>
          <a:xfrm>
            <a:off x="895899" y="914404"/>
            <a:ext cx="1856380" cy="2890127"/>
          </a:xfrm>
          <a:prstGeom prst="rect">
            <a:avLst/>
          </a:prstGeom>
          <a:noFill/>
          <a:ln>
            <a:noFill/>
          </a:ln>
        </p:spPr>
      </p:pic>
      <p:pic>
        <p:nvPicPr>
          <p:cNvPr id="2" name="Afbeelding 1">
            <a:extLst>
              <a:ext uri="{FF2B5EF4-FFF2-40B4-BE49-F238E27FC236}">
                <a16:creationId xmlns:a16="http://schemas.microsoft.com/office/drawing/2014/main" id="{4873DD0F-3646-19E7-12D2-B2BA5F61B9B6}"/>
              </a:ext>
            </a:extLst>
          </p:cNvPr>
          <p:cNvPicPr>
            <a:picLocks noChangeAspect="1"/>
          </p:cNvPicPr>
          <p:nvPr/>
        </p:nvPicPr>
        <p:blipFill>
          <a:blip r:embed="rId8"/>
          <a:stretch>
            <a:fillRect/>
          </a:stretch>
        </p:blipFill>
        <p:spPr>
          <a:xfrm>
            <a:off x="961345" y="1367518"/>
            <a:ext cx="1724025" cy="21907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8"/>
        <p:cNvGrpSpPr/>
        <p:nvPr/>
      </p:nvGrpSpPr>
      <p:grpSpPr>
        <a:xfrm>
          <a:off x="0" y="0"/>
          <a:ext cx="0" cy="0"/>
          <a:chOff x="0" y="0"/>
          <a:chExt cx="0" cy="0"/>
        </a:xfrm>
      </p:grpSpPr>
      <p:pic>
        <p:nvPicPr>
          <p:cNvPr id="1429" name="Google Shape;1429;p132"/>
          <p:cNvPicPr preferRelativeResize="0"/>
          <p:nvPr/>
        </p:nvPicPr>
        <p:blipFill>
          <a:blip r:embed="rId4">
            <a:alphaModFix/>
          </a:blip>
          <a:stretch>
            <a:fillRect/>
          </a:stretch>
        </p:blipFill>
        <p:spPr>
          <a:xfrm rot="5400000">
            <a:off x="1808552" y="-2017535"/>
            <a:ext cx="5151375" cy="9158077"/>
          </a:xfrm>
          <a:prstGeom prst="rect">
            <a:avLst/>
          </a:prstGeom>
          <a:noFill/>
          <a:ln>
            <a:noFill/>
          </a:ln>
        </p:spPr>
      </p:pic>
      <p:pic>
        <p:nvPicPr>
          <p:cNvPr id="1430" name="Google Shape;1430;p13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31" name="Google Shape;1431;p13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32" name="Google Shape;1432;p13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433" name="Google Shape;1433;p132"/>
          <p:cNvSpPr txBox="1"/>
          <p:nvPr/>
        </p:nvSpPr>
        <p:spPr>
          <a:xfrm>
            <a:off x="5183250" y="378700"/>
            <a:ext cx="3635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BODY TYPES</a:t>
            </a:r>
            <a:endParaRPr sz="3000">
              <a:solidFill>
                <a:srgbClr val="00708D"/>
              </a:solidFill>
              <a:latin typeface="Plus Jakarta Sans"/>
              <a:ea typeface="Plus Jakarta Sans"/>
              <a:cs typeface="Plus Jakarta Sans"/>
              <a:sym typeface="Plus Jakarta Sans"/>
            </a:endParaRPr>
          </a:p>
        </p:txBody>
      </p:sp>
      <p:sp>
        <p:nvSpPr>
          <p:cNvPr id="1434" name="Google Shape;1434;p132"/>
          <p:cNvSpPr txBox="1"/>
          <p:nvPr/>
        </p:nvSpPr>
        <p:spPr>
          <a:xfrm>
            <a:off x="4276675" y="1130100"/>
            <a:ext cx="4686600" cy="4119300"/>
          </a:xfrm>
          <a:prstGeom prst="rect">
            <a:avLst/>
          </a:prstGeom>
          <a:noFill/>
          <a:ln>
            <a:noFill/>
          </a:ln>
        </p:spPr>
        <p:txBody>
          <a:bodyPr spcFirstLastPara="1" wrap="square" lIns="91425" tIns="91425" rIns="91425" bIns="91425" anchor="t" anchorCtr="0">
            <a:noAutofit/>
          </a:bodyPr>
          <a:lstStyle/>
          <a:p>
            <a:r>
              <a:rPr lang="nl" sz="1900">
                <a:solidFill>
                  <a:schemeClr val="dk1"/>
                </a:solidFill>
                <a:latin typeface="Plus Jakarta Sans"/>
                <a:ea typeface="Plus Jakarta Sans"/>
                <a:cs typeface="Plus Jakarta Sans"/>
                <a:sym typeface="Plus Jakarta Sans"/>
              </a:rPr>
              <a:t>                                COPY IG</a:t>
            </a:r>
            <a:endParaRPr lang="nl-NL" sz="1900">
              <a:solidFill>
                <a:schemeClr val="dk1"/>
              </a:solidFill>
              <a:latin typeface="Plus Jakarta Sans"/>
              <a:ea typeface="Plus Jakarta Sans"/>
              <a:cs typeface="Plus Jakarta Sans"/>
              <a:sym typeface="Plus Jakarta Sans"/>
            </a:endParaRPr>
          </a:p>
          <a:p>
            <a:endParaRPr lang="en-US" dirty="0">
              <a:solidFill>
                <a:schemeClr val="dk1"/>
              </a:solidFill>
              <a:ea typeface="Plus Jakarta Sans"/>
              <a:sym typeface="Plus Jakarta Sans"/>
            </a:endParaRPr>
          </a:p>
          <a:p>
            <a:r>
              <a:rPr lang="nl" sz="1000">
                <a:solidFill>
                  <a:schemeClr val="dk1"/>
                </a:solidFill>
                <a:latin typeface="Plus Jakarta Sans"/>
                <a:ea typeface="Plus Jakarta Sans"/>
                <a:cs typeface="Plus Jakarta Sans"/>
                <a:sym typeface="Plus Jakarta Sans"/>
              </a:rPr>
              <a:t>You wouldn’t hand the exact same tool to a builder, an accountant, and a sales rep. So why do so many companies give everyone the exact same car? 🔨 </a:t>
            </a:r>
          </a:p>
          <a:p>
            <a:endParaRPr lang="en-US" dirty="0">
              <a:solidFill>
                <a:schemeClr val="dk1"/>
              </a:solidFill>
              <a:ea typeface="Plus Jakarta Sans"/>
              <a:sym typeface="Plus Jakarta Sans"/>
            </a:endParaRPr>
          </a:p>
          <a:p>
            <a:r>
              <a:rPr lang="nl" sz="1000">
                <a:solidFill>
                  <a:schemeClr val="dk1"/>
                </a:solidFill>
                <a:latin typeface="Plus Jakarta Sans"/>
                <a:ea typeface="Plus Jakarta Sans"/>
                <a:cs typeface="Plus Jakarta Sans"/>
                <a:sym typeface="Plus Jakarta Sans"/>
              </a:rPr>
              <a:t>That’s where KINTO comes in. Instead of boxing your team into a rigid template or forcing you to juggle multiple vendors, we bundle the exact vehicle mix your business needs into one flexible, full-service contract. Because your business is unique. Your lease can be too. 💡</a:t>
            </a:r>
          </a:p>
          <a:p>
            <a:endParaRPr lang="en-US" dirty="0">
              <a:solidFill>
                <a:schemeClr val="dk1"/>
              </a:solidFill>
              <a:ea typeface="Plus Jakarta Sans"/>
              <a:sym typeface="Plus Jakarta Sans"/>
            </a:endParaRPr>
          </a:p>
          <a:p>
            <a:r>
              <a:rPr lang="nl" sz="1000">
                <a:solidFill>
                  <a:schemeClr val="dk1"/>
                </a:solidFill>
                <a:latin typeface="Plus Jakarta Sans"/>
                <a:ea typeface="Plus Jakarta Sans"/>
                <a:cs typeface="Plus Jakarta Sans"/>
                <a:sym typeface="Plus Jakarta Sans"/>
              </a:rPr>
              <a:t>Which vehicle would make your daily work run ten times smoother? 👇</a:t>
            </a:r>
          </a:p>
          <a:p>
            <a:endParaRPr lang="en-US" dirty="0">
              <a:solidFill>
                <a:schemeClr val="dk1"/>
              </a:solidFill>
              <a:ea typeface="Plus Jakarta Sans"/>
              <a:sym typeface="Plus Jakarta Sans"/>
            </a:endParaRPr>
          </a:p>
          <a:p>
            <a:r>
              <a:rPr lang="nl" sz="1000">
                <a:solidFill>
                  <a:schemeClr val="dk1"/>
                </a:solidFill>
                <a:latin typeface="Plus Jakarta Sans"/>
                <a:ea typeface="Plus Jakarta Sans"/>
                <a:cs typeface="Plus Jakarta Sans"/>
                <a:sym typeface="Plus Jakarta Sans"/>
              </a:rPr>
              <a:t>One partner. Every solution</a:t>
            </a:r>
            <a:endParaRPr/>
          </a:p>
          <a:p>
            <a:pPr marL="0" lvl="0" indent="0" algn="l" rtl="0">
              <a:spcBef>
                <a:spcPts val="0"/>
              </a:spcBef>
              <a:spcAft>
                <a:spcPts val="0"/>
              </a:spcAft>
              <a:buNone/>
            </a:pPr>
            <a:endParaRPr sz="1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p:txBody>
      </p:sp>
      <p:pic>
        <p:nvPicPr>
          <p:cNvPr id="1435" name="Google Shape;1435;p13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36" name="Google Shape;1436;p132"/>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- 1/1 - 9/16</a:t>
            </a:r>
            <a:endParaRPr sz="1200">
              <a:solidFill>
                <a:schemeClr val="lt1"/>
              </a:solidFill>
              <a:latin typeface="Plus Jakarta Sans Light"/>
              <a:ea typeface="Plus Jakarta Sans Light"/>
              <a:cs typeface="Plus Jakarta Sans Light"/>
              <a:sym typeface="Plus Jakarta Sans Light"/>
            </a:endParaRPr>
          </a:p>
        </p:txBody>
      </p:sp>
      <p:pic>
        <p:nvPicPr>
          <p:cNvPr id="1437" name="Google Shape;1437;p132"/>
          <p:cNvPicPr preferRelativeResize="0"/>
          <p:nvPr/>
        </p:nvPicPr>
        <p:blipFill>
          <a:blip r:embed="rId7">
            <a:alphaModFix/>
          </a:blip>
          <a:stretch>
            <a:fillRect/>
          </a:stretch>
        </p:blipFill>
        <p:spPr>
          <a:xfrm>
            <a:off x="895899" y="914404"/>
            <a:ext cx="1856380" cy="2890127"/>
          </a:xfrm>
          <a:prstGeom prst="rect">
            <a:avLst/>
          </a:prstGeom>
          <a:noFill/>
          <a:ln>
            <a:noFill/>
          </a:ln>
        </p:spPr>
      </p:pic>
      <p:pic>
        <p:nvPicPr>
          <p:cNvPr id="2" name="Afbeelding 1">
            <a:extLst>
              <a:ext uri="{FF2B5EF4-FFF2-40B4-BE49-F238E27FC236}">
                <a16:creationId xmlns:a16="http://schemas.microsoft.com/office/drawing/2014/main" id="{1471B335-6A97-BF9F-8E2F-F7231F8A1106}"/>
              </a:ext>
            </a:extLst>
          </p:cNvPr>
          <p:cNvPicPr>
            <a:picLocks noChangeAspect="1"/>
          </p:cNvPicPr>
          <p:nvPr/>
        </p:nvPicPr>
        <p:blipFill>
          <a:blip r:embed="rId8"/>
          <a:stretch>
            <a:fillRect/>
          </a:stretch>
        </p:blipFill>
        <p:spPr>
          <a:xfrm>
            <a:off x="896031" y="1465489"/>
            <a:ext cx="1724025" cy="21907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43"/>
        <p:cNvGrpSpPr/>
        <p:nvPr/>
      </p:nvGrpSpPr>
      <p:grpSpPr>
        <a:xfrm>
          <a:off x="0" y="0"/>
          <a:ext cx="0" cy="0"/>
          <a:chOff x="0" y="0"/>
          <a:chExt cx="0" cy="0"/>
        </a:xfrm>
      </p:grpSpPr>
      <p:pic>
        <p:nvPicPr>
          <p:cNvPr id="1444" name="Google Shape;1444;p133"/>
          <p:cNvPicPr preferRelativeResize="0"/>
          <p:nvPr/>
        </p:nvPicPr>
        <p:blipFill>
          <a:blip r:embed="rId4">
            <a:alphaModFix/>
          </a:blip>
          <a:stretch>
            <a:fillRect/>
          </a:stretch>
        </p:blipFill>
        <p:spPr>
          <a:xfrm rot="5400000">
            <a:off x="1808552" y="-2017535"/>
            <a:ext cx="5151375" cy="9158077"/>
          </a:xfrm>
          <a:prstGeom prst="rect">
            <a:avLst/>
          </a:prstGeom>
          <a:noFill/>
          <a:ln>
            <a:noFill/>
          </a:ln>
        </p:spPr>
      </p:pic>
      <p:pic>
        <p:nvPicPr>
          <p:cNvPr id="1445" name="Google Shape;1445;p13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46" name="Google Shape;1446;p13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7" name="Google Shape;1447;p13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448" name="Google Shape;1448;p133"/>
          <p:cNvSpPr txBox="1"/>
          <p:nvPr/>
        </p:nvSpPr>
        <p:spPr>
          <a:xfrm>
            <a:off x="5183250" y="378700"/>
            <a:ext cx="3635400" cy="724629"/>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BODY TYPES</a:t>
            </a:r>
            <a:endParaRPr sz="3000">
              <a:solidFill>
                <a:srgbClr val="00708D"/>
              </a:solidFill>
              <a:latin typeface="Plus Jakarta Sans"/>
              <a:ea typeface="Plus Jakarta Sans"/>
              <a:cs typeface="Plus Jakarta Sans"/>
              <a:sym typeface="Plus Jakarta Sans"/>
            </a:endParaRPr>
          </a:p>
        </p:txBody>
      </p:sp>
      <p:sp>
        <p:nvSpPr>
          <p:cNvPr id="1449" name="Google Shape;1449;p133"/>
          <p:cNvSpPr txBox="1"/>
          <p:nvPr/>
        </p:nvSpPr>
        <p:spPr>
          <a:xfrm>
            <a:off x="4276675" y="1130100"/>
            <a:ext cx="4686600" cy="4119300"/>
          </a:xfrm>
          <a:prstGeom prst="rect">
            <a:avLst/>
          </a:prstGeom>
          <a:noFill/>
          <a:ln>
            <a:noFill/>
          </a:ln>
        </p:spPr>
        <p:txBody>
          <a:bodyPr spcFirstLastPara="1" wrap="square" lIns="91425" tIns="91425" rIns="91425" bIns="91425" anchor="t" anchorCtr="0">
            <a:noAutofit/>
          </a:bodyPr>
          <a:lstStyle/>
          <a:p>
            <a:r>
              <a:rPr lang="nl" sz="1900">
                <a:latin typeface="Plus Jakarta Sans"/>
                <a:cs typeface="Plus Jakarta Sans"/>
              </a:rPr>
              <a:t> COPY FB</a:t>
            </a:r>
            <a:endParaRPr lang="nl"/>
          </a:p>
          <a:p>
            <a:br>
              <a:rPr lang="en-US" dirty="0"/>
            </a:br>
            <a:endParaRPr lang="en-US" dirty="0"/>
          </a:p>
          <a:p>
            <a:r>
              <a:rPr lang="nl" sz="1000">
                <a:latin typeface="Plus Jakarta Sans"/>
                <a:cs typeface="Plus Jakarta Sans"/>
              </a:rPr>
              <a:t>Need the right fit for your business? 💡 </a:t>
            </a:r>
            <a:endParaRPr lang="nl"/>
          </a:p>
          <a:p>
            <a:endParaRPr lang="en-US" dirty="0"/>
          </a:p>
          <a:p>
            <a:r>
              <a:rPr lang="nl" sz="1000">
                <a:latin typeface="Plus Jakarta Sans"/>
                <a:cs typeface="Plus Jakarta Sans"/>
              </a:rPr>
              <a:t>Because hauling nursery plants on a Monday morning looks entirely different from pitching new clients on a Wednesday afternoon. </a:t>
            </a:r>
            <a:endParaRPr lang="nl"/>
          </a:p>
          <a:p>
            <a:endParaRPr lang="en-US" dirty="0"/>
          </a:p>
          <a:p>
            <a:r>
              <a:rPr lang="nl" sz="1000">
                <a:latin typeface="Plus Jakarta Sans"/>
                <a:cs typeface="Plus Jakarta Sans"/>
              </a:rPr>
              <a:t>Some roles call for a dependable electric pickup  loaded with equipment. Others require a sharp electric vehicle ready for client presentations. With KINTO full-service leasing, you skip the compromises and equip your team with the vehicles they actually need, all grouped under one seamless contract.</a:t>
            </a:r>
            <a:br>
              <a:rPr lang="en-US" dirty="0"/>
            </a:br>
            <a:endParaRPr lang="en-US"/>
          </a:p>
          <a:p>
            <a:r>
              <a:rPr lang="nl" sz="1000">
                <a:latin typeface="Plus Jakarta Sans"/>
                <a:cs typeface="Plus Jakarta Sans"/>
              </a:rPr>
              <a:t>Your business is unique. Your lease can be too.   </a:t>
            </a:r>
            <a:endParaRPr lang="nl"/>
          </a:p>
          <a:p>
            <a:endParaRPr lang="en-US" dirty="0"/>
          </a:p>
          <a:p>
            <a:r>
              <a:rPr lang="nl" sz="1000">
                <a:latin typeface="Plus Jakarta Sans"/>
                <a:cs typeface="Plus Jakarta Sans"/>
              </a:rPr>
              <a:t>Head to kinto-mobility.eu to discover flexible leasing designed for your everyday reality. 👈</a:t>
            </a:r>
            <a:endParaRPr lang="nl"/>
          </a:p>
          <a:p>
            <a:endParaRPr lang="en-US" dirty="0"/>
          </a:p>
          <a:p>
            <a:r>
              <a:rPr lang="nl" sz="1000">
                <a:latin typeface="Plus Jakarta Sans"/>
                <a:cs typeface="Plus Jakarta Sans"/>
              </a:rPr>
              <a:t>One partner. Every solution.</a:t>
            </a:r>
            <a:endParaRPr lang="nl"/>
          </a:p>
          <a:p>
            <a:br>
              <a:rPr lang="en-US" dirty="0"/>
            </a:br>
            <a:endParaRPr lang="en-US" dirty="0"/>
          </a:p>
          <a:p>
            <a:br>
              <a:rPr lang="en-US" dirty="0">
                <a:sym typeface="Plus Jakarta Sans"/>
              </a:rPr>
            </a:br>
            <a:endParaRPr lang="en-US" dirty="0"/>
          </a:p>
          <a:p>
            <a:pPr marL="0" lvl="0" indent="0" algn="l" rtl="0">
              <a:spcBef>
                <a:spcPts val="0"/>
              </a:spcBef>
              <a:spcAft>
                <a:spcPts val="0"/>
              </a:spcAft>
              <a:buNone/>
            </a:pPr>
            <a:endParaRPr sz="1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900">
              <a:solidFill>
                <a:schemeClr val="dk1"/>
              </a:solidFill>
              <a:latin typeface="Plus Jakarta Sans"/>
              <a:ea typeface="Plus Jakarta Sans"/>
              <a:cs typeface="Plus Jakarta Sans"/>
              <a:sym typeface="Plus Jakarta Sans"/>
            </a:endParaRPr>
          </a:p>
        </p:txBody>
      </p:sp>
      <p:pic>
        <p:nvPicPr>
          <p:cNvPr id="1450" name="Google Shape;1450;p13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51" name="Google Shape;1451;p133"/>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- 1/1 - 9/16</a:t>
            </a:r>
            <a:endParaRPr sz="1200">
              <a:solidFill>
                <a:schemeClr val="lt1"/>
              </a:solidFill>
              <a:latin typeface="Plus Jakarta Sans Light"/>
              <a:ea typeface="Plus Jakarta Sans Light"/>
              <a:cs typeface="Plus Jakarta Sans Light"/>
              <a:sym typeface="Plus Jakarta Sans Light"/>
            </a:endParaRPr>
          </a:p>
        </p:txBody>
      </p:sp>
      <p:pic>
        <p:nvPicPr>
          <p:cNvPr id="1452" name="Google Shape;1452;p133"/>
          <p:cNvPicPr preferRelativeResize="0"/>
          <p:nvPr/>
        </p:nvPicPr>
        <p:blipFill>
          <a:blip r:embed="rId7">
            <a:alphaModFix/>
          </a:blip>
          <a:stretch>
            <a:fillRect/>
          </a:stretch>
        </p:blipFill>
        <p:spPr>
          <a:xfrm>
            <a:off x="895899" y="914404"/>
            <a:ext cx="1856380" cy="2890127"/>
          </a:xfrm>
          <a:prstGeom prst="rect">
            <a:avLst/>
          </a:prstGeom>
          <a:noFill/>
          <a:ln>
            <a:noFill/>
          </a:ln>
        </p:spPr>
      </p:pic>
      <p:pic>
        <p:nvPicPr>
          <p:cNvPr id="2" name="Afbeelding 1">
            <a:extLst>
              <a:ext uri="{FF2B5EF4-FFF2-40B4-BE49-F238E27FC236}">
                <a16:creationId xmlns:a16="http://schemas.microsoft.com/office/drawing/2014/main" id="{75A1D5DC-0A8D-7D79-F16F-0DEBD31A5F2E}"/>
              </a:ext>
            </a:extLst>
          </p:cNvPr>
          <p:cNvPicPr>
            <a:picLocks noChangeAspect="1"/>
          </p:cNvPicPr>
          <p:nvPr/>
        </p:nvPicPr>
        <p:blipFill>
          <a:blip r:embed="rId8"/>
          <a:stretch>
            <a:fillRect/>
          </a:stretch>
        </p:blipFill>
        <p:spPr>
          <a:xfrm>
            <a:off x="961345" y="1465489"/>
            <a:ext cx="1724025" cy="21907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57"/>
        <p:cNvGrpSpPr/>
        <p:nvPr/>
      </p:nvGrpSpPr>
      <p:grpSpPr>
        <a:xfrm>
          <a:off x="0" y="0"/>
          <a:ext cx="0" cy="0"/>
          <a:chOff x="0" y="0"/>
          <a:chExt cx="0" cy="0"/>
        </a:xfrm>
      </p:grpSpPr>
      <p:pic>
        <p:nvPicPr>
          <p:cNvPr id="1458" name="Google Shape;1458;p134"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459" name="Google Shape;1459;p134"/>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spcBef>
                <a:spcPts val="0"/>
              </a:spcBef>
              <a:spcAft>
                <a:spcPts val="0"/>
              </a:spcAft>
              <a:buClr>
                <a:schemeClr val="dk1"/>
              </a:buClr>
              <a:buSzPts val="4100"/>
              <a:buFont typeface="Arial"/>
              <a:buNone/>
            </a:pPr>
            <a:endParaRPr>
              <a:latin typeface="Plus Jakarta Sans SemiBold"/>
              <a:ea typeface="Plus Jakarta Sans SemiBold"/>
              <a:cs typeface="Plus Jakarta Sans SemiBold"/>
              <a:sym typeface="Plus Jakarta Sans SemiBold"/>
            </a:endParaRPr>
          </a:p>
          <a:p>
            <a:pPr marL="0" lvl="0" indent="0" algn="l" rtl="0">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460" name="Google Shape;1460;p134"/>
          <p:cNvSpPr txBox="1">
            <a:spLocks noGrp="1"/>
          </p:cNvSpPr>
          <p:nvPr>
            <p:ph type="title"/>
          </p:nvPr>
        </p:nvSpPr>
        <p:spPr>
          <a:xfrm>
            <a:off x="2725825" y="1588075"/>
            <a:ext cx="51594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65"/>
        <p:cNvGrpSpPr/>
        <p:nvPr/>
      </p:nvGrpSpPr>
      <p:grpSpPr>
        <a:xfrm>
          <a:off x="0" y="0"/>
          <a:ext cx="0" cy="0"/>
          <a:chOff x="0" y="0"/>
          <a:chExt cx="0" cy="0"/>
        </a:xfrm>
      </p:grpSpPr>
      <p:pic>
        <p:nvPicPr>
          <p:cNvPr id="1466" name="Google Shape;1466;p13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67" name="Google Shape;1467;p13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68" name="Google Shape;1468;p13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9" name="Google Shape;1469;p13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470" name="Google Shape;1470;p135"/>
          <p:cNvSpPr txBox="1"/>
          <p:nvPr/>
        </p:nvSpPr>
        <p:spPr>
          <a:xfrm>
            <a:off x="87625" y="323875"/>
            <a:ext cx="52650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5.EXECUTIVE SERIES - DIDIER</a:t>
            </a:r>
            <a:endParaRPr sz="3000">
              <a:solidFill>
                <a:schemeClr val="lt1"/>
              </a:solidFill>
              <a:latin typeface="Plus Jakarta Sans"/>
              <a:ea typeface="Plus Jakarta Sans"/>
              <a:cs typeface="Plus Jakarta Sans"/>
              <a:sym typeface="Plus Jakarta Sans"/>
            </a:endParaRPr>
          </a:p>
        </p:txBody>
      </p:sp>
      <p:sp>
        <p:nvSpPr>
          <p:cNvPr id="1471" name="Google Shape;1471;p135"/>
          <p:cNvSpPr txBox="1"/>
          <p:nvPr/>
        </p:nvSpPr>
        <p:spPr>
          <a:xfrm>
            <a:off x="458225" y="947675"/>
            <a:ext cx="3402600" cy="44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For decades, fleet management was defined by a single question: which vehicle do you need?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Today, that question is officially outdated.</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Businesses are no longer purchasing for a specific car. They're looking for the mobility solutions that genuinely fit their reality. The vehicle itself is no longer the main differentiator; adaptability, predictability, and peace of mind are.</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In the first episode of our Executive Series, @Didier Gambart (CEO of KINTO Europe) breaks down the forces reshaping corporate mobility. Watch the full episode below to hear Didier’s perspective on where business mobility is heading next.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p:txBody>
      </p:sp>
      <p:pic>
        <p:nvPicPr>
          <p:cNvPr id="1472" name="Google Shape;1472;p13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73" name="Google Shape;1473;p135"/>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74" name="Google Shape;1474;p135"/>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75" name="Google Shape;1475;p135"/>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477" name="Google Shape;1477;p135"/>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2" name="Afbeelding 1" descr="Afbeelding met kleding, Menselijk gezicht, persoon, person&#10;&#10;Door AI gegenereerde inhoud is mogelijk onjuist.">
            <a:extLst>
              <a:ext uri="{FF2B5EF4-FFF2-40B4-BE49-F238E27FC236}">
                <a16:creationId xmlns:a16="http://schemas.microsoft.com/office/drawing/2014/main" id="{43B75849-C31C-3876-9AF7-7D47D1334D1B}"/>
              </a:ext>
            </a:extLst>
          </p:cNvPr>
          <p:cNvPicPr>
            <a:picLocks noChangeAspect="1"/>
          </p:cNvPicPr>
          <p:nvPr/>
        </p:nvPicPr>
        <p:blipFill>
          <a:blip r:embed="rId8"/>
          <a:stretch>
            <a:fillRect/>
          </a:stretch>
        </p:blipFill>
        <p:spPr>
          <a:xfrm>
            <a:off x="5907881" y="989409"/>
            <a:ext cx="2590800" cy="32480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82"/>
        <p:cNvGrpSpPr/>
        <p:nvPr/>
      </p:nvGrpSpPr>
      <p:grpSpPr>
        <a:xfrm>
          <a:off x="0" y="0"/>
          <a:ext cx="0" cy="0"/>
          <a:chOff x="0" y="0"/>
          <a:chExt cx="0" cy="0"/>
        </a:xfrm>
      </p:grpSpPr>
      <p:pic>
        <p:nvPicPr>
          <p:cNvPr id="1483" name="Google Shape;1483;p13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84" name="Google Shape;1484;p13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85" name="Google Shape;1485;p13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6" name="Google Shape;1486;p13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487" name="Google Shape;1487;p136"/>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EU FLEET DAYS AFTERMOVIE</a:t>
            </a:r>
            <a:endParaRPr sz="3000">
              <a:solidFill>
                <a:schemeClr val="lt1"/>
              </a:solidFill>
              <a:latin typeface="Plus Jakarta Sans"/>
              <a:ea typeface="Plus Jakarta Sans"/>
              <a:cs typeface="Plus Jakarta Sans"/>
              <a:sym typeface="Plus Jakarta Sans"/>
            </a:endParaRPr>
          </a:p>
        </p:txBody>
      </p:sp>
      <p:sp>
        <p:nvSpPr>
          <p:cNvPr id="1488" name="Google Shape;1488;p136"/>
          <p:cNvSpPr txBox="1"/>
          <p:nvPr/>
        </p:nvSpPr>
        <p:spPr>
          <a:xfrm>
            <a:off x="458225" y="947675"/>
            <a:ext cx="3402600" cy="44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489" name="Google Shape;1489;p13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90" name="Google Shape;1490;p136"/>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9X16</a:t>
            </a:r>
            <a:endParaRPr sz="1200">
              <a:solidFill>
                <a:schemeClr val="dk2"/>
              </a:solidFill>
              <a:latin typeface="Plus Jakarta Sans Light"/>
              <a:ea typeface="Plus Jakarta Sans Light"/>
              <a:cs typeface="Plus Jakarta Sans Light"/>
              <a:sym typeface="Plus Jakarta Sans Light"/>
            </a:endParaRPr>
          </a:p>
        </p:txBody>
      </p:sp>
      <p:pic>
        <p:nvPicPr>
          <p:cNvPr id="1491" name="Google Shape;1491;p136"/>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92" name="Google Shape;1492;p136"/>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493" name="Google Shape;1493;p136"/>
          <p:cNvSpPr txBox="1"/>
          <p:nvPr/>
        </p:nvSpPr>
        <p:spPr>
          <a:xfrm>
            <a:off x="3769600" y="2524525"/>
            <a:ext cx="2249700" cy="6441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dk2"/>
                </a:solidFill>
              </a:rPr>
              <a:t>TBD- VIDEO TO BE MADE</a:t>
            </a:r>
            <a:endParaRPr sz="1800">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98"/>
        <p:cNvGrpSpPr/>
        <p:nvPr/>
      </p:nvGrpSpPr>
      <p:grpSpPr>
        <a:xfrm>
          <a:off x="0" y="0"/>
          <a:ext cx="0" cy="0"/>
          <a:chOff x="0" y="0"/>
          <a:chExt cx="0" cy="0"/>
        </a:xfrm>
      </p:grpSpPr>
      <p:pic>
        <p:nvPicPr>
          <p:cNvPr id="1499" name="Google Shape;1499;p13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00" name="Google Shape;1500;p13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01" name="Google Shape;1501;p13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2" name="Google Shape;1502;p13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503" name="Google Shape;1503;p137"/>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EU FLEET DAYS AFTERMOVIE</a:t>
            </a:r>
            <a:endParaRPr sz="3000">
              <a:solidFill>
                <a:schemeClr val="lt1"/>
              </a:solidFill>
              <a:latin typeface="Plus Jakarta Sans"/>
              <a:ea typeface="Plus Jakarta Sans"/>
              <a:cs typeface="Plus Jakarta Sans"/>
              <a:sym typeface="Plus Jakarta Sans"/>
            </a:endParaRPr>
          </a:p>
        </p:txBody>
      </p:sp>
      <p:sp>
        <p:nvSpPr>
          <p:cNvPr id="1504" name="Google Shape;1504;p137"/>
          <p:cNvSpPr txBox="1"/>
          <p:nvPr/>
        </p:nvSpPr>
        <p:spPr>
          <a:xfrm>
            <a:off x="458225" y="947675"/>
            <a:ext cx="3402600" cy="44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505" name="Google Shape;1505;p13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06" name="Google Shape;1506;p137"/>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9X16</a:t>
            </a:r>
            <a:endParaRPr sz="1200">
              <a:solidFill>
                <a:schemeClr val="dk2"/>
              </a:solidFill>
              <a:latin typeface="Plus Jakarta Sans Light"/>
              <a:ea typeface="Plus Jakarta Sans Light"/>
              <a:cs typeface="Plus Jakarta Sans Light"/>
              <a:sym typeface="Plus Jakarta Sans Light"/>
            </a:endParaRPr>
          </a:p>
        </p:txBody>
      </p:sp>
      <p:pic>
        <p:nvPicPr>
          <p:cNvPr id="1507" name="Google Shape;1507;p13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08" name="Google Shape;1508;p137"/>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09" name="Google Shape;1509;p137"/>
          <p:cNvSpPr txBox="1"/>
          <p:nvPr/>
        </p:nvSpPr>
        <p:spPr>
          <a:xfrm>
            <a:off x="3769600" y="2524525"/>
            <a:ext cx="2249700" cy="6441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dk2"/>
                </a:solidFill>
              </a:rPr>
              <a:t>TBD- VIDEO TO BE MADE</a:t>
            </a:r>
            <a:endParaRPr sz="1800">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14"/>
        <p:cNvGrpSpPr/>
        <p:nvPr/>
      </p:nvGrpSpPr>
      <p:grpSpPr>
        <a:xfrm>
          <a:off x="0" y="0"/>
          <a:ext cx="0" cy="0"/>
          <a:chOff x="0" y="0"/>
          <a:chExt cx="0" cy="0"/>
        </a:xfrm>
      </p:grpSpPr>
      <p:pic>
        <p:nvPicPr>
          <p:cNvPr id="1515" name="Google Shape;1515;p13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16" name="Google Shape;1516;p13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17" name="Google Shape;1517;p13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18" name="Google Shape;1518;p13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519" name="Google Shape;1519;p138"/>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EU FLEET DAYS AFTERMOVIE</a:t>
            </a:r>
            <a:endParaRPr sz="3000">
              <a:solidFill>
                <a:schemeClr val="lt1"/>
              </a:solidFill>
              <a:latin typeface="Plus Jakarta Sans"/>
              <a:ea typeface="Plus Jakarta Sans"/>
              <a:cs typeface="Plus Jakarta Sans"/>
              <a:sym typeface="Plus Jakarta Sans"/>
            </a:endParaRPr>
          </a:p>
        </p:txBody>
      </p:sp>
      <p:sp>
        <p:nvSpPr>
          <p:cNvPr id="1520" name="Google Shape;1520;p138"/>
          <p:cNvSpPr txBox="1"/>
          <p:nvPr/>
        </p:nvSpPr>
        <p:spPr>
          <a:xfrm>
            <a:off x="458225" y="947675"/>
            <a:ext cx="3402600" cy="44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521" name="Google Shape;1521;p13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22" name="Google Shape;1522;p138"/>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9X16</a:t>
            </a:r>
            <a:endParaRPr sz="1200">
              <a:solidFill>
                <a:schemeClr val="dk2"/>
              </a:solidFill>
              <a:latin typeface="Plus Jakarta Sans Light"/>
              <a:ea typeface="Plus Jakarta Sans Light"/>
              <a:cs typeface="Plus Jakarta Sans Light"/>
              <a:sym typeface="Plus Jakarta Sans Light"/>
            </a:endParaRPr>
          </a:p>
        </p:txBody>
      </p:sp>
      <p:pic>
        <p:nvPicPr>
          <p:cNvPr id="1523" name="Google Shape;1523;p13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24" name="Google Shape;1524;p138"/>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25" name="Google Shape;1525;p138"/>
          <p:cNvSpPr txBox="1"/>
          <p:nvPr/>
        </p:nvSpPr>
        <p:spPr>
          <a:xfrm>
            <a:off x="3769600" y="2524525"/>
            <a:ext cx="2249700" cy="6441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dk2"/>
                </a:solidFill>
              </a:rPr>
              <a:t>TBD- VIDEO TO BE MADE</a:t>
            </a:r>
            <a:endParaRPr sz="1800">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30"/>
        <p:cNvGrpSpPr/>
        <p:nvPr/>
      </p:nvGrpSpPr>
      <p:grpSpPr>
        <a:xfrm>
          <a:off x="0" y="0"/>
          <a:ext cx="0" cy="0"/>
          <a:chOff x="0" y="0"/>
          <a:chExt cx="0" cy="0"/>
        </a:xfrm>
      </p:grpSpPr>
      <p:pic>
        <p:nvPicPr>
          <p:cNvPr id="1531" name="Google Shape;1531;p13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32" name="Google Shape;1532;p13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33" name="Google Shape;1533;p139"/>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4" name="Google Shape;1534;p139"/>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535" name="Google Shape;1535;p139"/>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7.Q&amp;A EMPLOYEES</a:t>
            </a:r>
            <a:endParaRPr sz="3000">
              <a:solidFill>
                <a:schemeClr val="lt1"/>
              </a:solidFill>
              <a:latin typeface="Plus Jakarta Sans"/>
              <a:ea typeface="Plus Jakarta Sans"/>
              <a:cs typeface="Plus Jakarta Sans"/>
              <a:sym typeface="Plus Jakarta Sans"/>
            </a:endParaRPr>
          </a:p>
        </p:txBody>
      </p:sp>
      <p:sp>
        <p:nvSpPr>
          <p:cNvPr id="1536" name="Google Shape;1536;p139"/>
          <p:cNvSpPr txBox="1"/>
          <p:nvPr/>
        </p:nvSpPr>
        <p:spPr>
          <a:xfrm>
            <a:off x="504325" y="1050375"/>
            <a:ext cx="3272100" cy="44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600">
                <a:solidFill>
                  <a:schemeClr val="lt1"/>
                </a:solidFill>
                <a:latin typeface="Plus Jakarta Sans Light"/>
                <a:ea typeface="Plus Jakarta Sans Light"/>
                <a:cs typeface="Plus Jakarta Sans Light"/>
                <a:sym typeface="Plus Jakarta Sans Light"/>
              </a:rPr>
              <a:t>COPY - LI </a:t>
            </a:r>
            <a:endParaRPr sz="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br>
              <a:rPr lang="nl" sz="8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Forget flying cars and teleporters for a second... what does mobility actually look like over the next decade?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dusted off the company crystal ball and put the big question to two of our own: @Rym and @Matthias.</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For our European Sales Managers, looking at the decade ahead reveals a major shift in how we view transportation. Think complete flexibility, connected and autonomous fleets, and a future where the focus moves entirely from owning a specific vehicle to simply choosing the smartest way to get from A to B.</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What’s your prediction for mobility over the next decade?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p:txBody>
      </p:sp>
      <p:pic>
        <p:nvPicPr>
          <p:cNvPr id="1537" name="Google Shape;1537;p13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38" name="Google Shape;1538;p139"/>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539" name="Google Shape;1539;p139"/>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540" name="Google Shape;1540;p139" title="Carousel Q&amp;A NOV_1.png"/>
          <p:cNvPicPr preferRelativeResize="0"/>
          <p:nvPr/>
        </p:nvPicPr>
        <p:blipFill>
          <a:blip r:embed="rId6">
            <a:alphaModFix/>
          </a:blip>
          <a:stretch>
            <a:fillRect/>
          </a:stretch>
        </p:blipFill>
        <p:spPr>
          <a:xfrm>
            <a:off x="3893925" y="1333475"/>
            <a:ext cx="1647599" cy="2059499"/>
          </a:xfrm>
          <a:prstGeom prst="rect">
            <a:avLst/>
          </a:prstGeom>
          <a:noFill/>
          <a:ln>
            <a:noFill/>
          </a:ln>
        </p:spPr>
      </p:pic>
      <p:pic>
        <p:nvPicPr>
          <p:cNvPr id="1541" name="Google Shape;1541;p139" title="Carousel Q&amp;A NOV_2.png"/>
          <p:cNvPicPr preferRelativeResize="0"/>
          <p:nvPr/>
        </p:nvPicPr>
        <p:blipFill>
          <a:blip r:embed="rId7">
            <a:alphaModFix/>
          </a:blip>
          <a:stretch>
            <a:fillRect/>
          </a:stretch>
        </p:blipFill>
        <p:spPr>
          <a:xfrm>
            <a:off x="5541525" y="1333475"/>
            <a:ext cx="1647599" cy="2059499"/>
          </a:xfrm>
          <a:prstGeom prst="rect">
            <a:avLst/>
          </a:prstGeom>
          <a:noFill/>
          <a:ln>
            <a:noFill/>
          </a:ln>
        </p:spPr>
      </p:pic>
      <p:pic>
        <p:nvPicPr>
          <p:cNvPr id="1542" name="Google Shape;1542;p139" title="Carousel Q&amp;A NOV_3.png"/>
          <p:cNvPicPr preferRelativeResize="0"/>
          <p:nvPr/>
        </p:nvPicPr>
        <p:blipFill>
          <a:blip r:embed="rId8">
            <a:alphaModFix/>
          </a:blip>
          <a:stretch>
            <a:fillRect/>
          </a:stretch>
        </p:blipFill>
        <p:spPr>
          <a:xfrm>
            <a:off x="7189125" y="1302975"/>
            <a:ext cx="1647599" cy="20594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47"/>
        <p:cNvGrpSpPr/>
        <p:nvPr/>
      </p:nvGrpSpPr>
      <p:grpSpPr>
        <a:xfrm>
          <a:off x="0" y="0"/>
          <a:ext cx="0" cy="0"/>
          <a:chOff x="0" y="0"/>
          <a:chExt cx="0" cy="0"/>
        </a:xfrm>
      </p:grpSpPr>
      <p:pic>
        <p:nvPicPr>
          <p:cNvPr id="1548" name="Google Shape;1548;p14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49" name="Google Shape;1549;p14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50" name="Google Shape;1550;p14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51" name="Google Shape;1551;p14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552" name="Google Shape;1552;p140"/>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7.Q&amp;A EMPLOYEES</a:t>
            </a:r>
            <a:endParaRPr sz="3000">
              <a:solidFill>
                <a:schemeClr val="lt1"/>
              </a:solidFill>
              <a:latin typeface="Plus Jakarta Sans"/>
              <a:ea typeface="Plus Jakarta Sans"/>
              <a:cs typeface="Plus Jakarta Sans"/>
              <a:sym typeface="Plus Jakarta Sans"/>
            </a:endParaRPr>
          </a:p>
        </p:txBody>
      </p:sp>
      <p:sp>
        <p:nvSpPr>
          <p:cNvPr id="1553" name="Google Shape;1553;p140"/>
          <p:cNvSpPr txBox="1"/>
          <p:nvPr/>
        </p:nvSpPr>
        <p:spPr>
          <a:xfrm>
            <a:off x="504325" y="1050375"/>
            <a:ext cx="3272100" cy="44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600">
                <a:solidFill>
                  <a:schemeClr val="lt1"/>
                </a:solidFill>
                <a:latin typeface="Plus Jakarta Sans Light"/>
                <a:ea typeface="Plus Jakarta Sans Light"/>
                <a:cs typeface="Plus Jakarta Sans Light"/>
                <a:sym typeface="Plus Jakarta Sans Light"/>
              </a:rPr>
              <a:t>COPY - IG </a:t>
            </a:r>
            <a:endParaRPr sz="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br>
              <a:rPr lang="nl" sz="8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Did anyone bring a crystal ball to the office today? Because we’re looking straight into the next decade.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sat down with Rym and Matthias to ask one big question: where is mobility headed over the next ten years?</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Between autonomous fleets, fully connected systems, and leaving car ownership in the past, their answers did not disappoint.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Swipe to see their takes and tell us in the comments: over the next decade, are you still owning a car, or simply choosing the smartest way to move?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p:txBody>
      </p:sp>
      <p:pic>
        <p:nvPicPr>
          <p:cNvPr id="1554" name="Google Shape;1554;p14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55" name="Google Shape;1555;p140"/>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556" name="Google Shape;1556;p140"/>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557" name="Google Shape;1557;p140" title="Carousel Q&amp;A NOV_1.png"/>
          <p:cNvPicPr preferRelativeResize="0"/>
          <p:nvPr/>
        </p:nvPicPr>
        <p:blipFill>
          <a:blip r:embed="rId6">
            <a:alphaModFix/>
          </a:blip>
          <a:stretch>
            <a:fillRect/>
          </a:stretch>
        </p:blipFill>
        <p:spPr>
          <a:xfrm>
            <a:off x="3893925" y="1333475"/>
            <a:ext cx="1647599" cy="2059499"/>
          </a:xfrm>
          <a:prstGeom prst="rect">
            <a:avLst/>
          </a:prstGeom>
          <a:noFill/>
          <a:ln>
            <a:noFill/>
          </a:ln>
        </p:spPr>
      </p:pic>
      <p:pic>
        <p:nvPicPr>
          <p:cNvPr id="1558" name="Google Shape;1558;p140" title="Carousel Q&amp;A NOV_2.png"/>
          <p:cNvPicPr preferRelativeResize="0"/>
          <p:nvPr/>
        </p:nvPicPr>
        <p:blipFill>
          <a:blip r:embed="rId7">
            <a:alphaModFix/>
          </a:blip>
          <a:stretch>
            <a:fillRect/>
          </a:stretch>
        </p:blipFill>
        <p:spPr>
          <a:xfrm>
            <a:off x="5541525" y="1333475"/>
            <a:ext cx="1647599" cy="2059499"/>
          </a:xfrm>
          <a:prstGeom prst="rect">
            <a:avLst/>
          </a:prstGeom>
          <a:noFill/>
          <a:ln>
            <a:noFill/>
          </a:ln>
        </p:spPr>
      </p:pic>
      <p:pic>
        <p:nvPicPr>
          <p:cNvPr id="1559" name="Google Shape;1559;p140" title="Carousel Q&amp;A NOV_3.png"/>
          <p:cNvPicPr preferRelativeResize="0"/>
          <p:nvPr/>
        </p:nvPicPr>
        <p:blipFill>
          <a:blip r:embed="rId8">
            <a:alphaModFix/>
          </a:blip>
          <a:stretch>
            <a:fillRect/>
          </a:stretch>
        </p:blipFill>
        <p:spPr>
          <a:xfrm>
            <a:off x="7189125" y="1302975"/>
            <a:ext cx="1647599" cy="20594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64"/>
        <p:cNvGrpSpPr/>
        <p:nvPr/>
      </p:nvGrpSpPr>
      <p:grpSpPr>
        <a:xfrm>
          <a:off x="0" y="0"/>
          <a:ext cx="0" cy="0"/>
          <a:chOff x="0" y="0"/>
          <a:chExt cx="0" cy="0"/>
        </a:xfrm>
      </p:grpSpPr>
      <p:pic>
        <p:nvPicPr>
          <p:cNvPr id="1565" name="Google Shape;1565;p14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66" name="Google Shape;1566;p14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67" name="Google Shape;1567;p14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68" name="Google Shape;1568;p14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569" name="Google Shape;1569;p141"/>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7.Q&amp;A EMPLOYEES</a:t>
            </a:r>
            <a:endParaRPr sz="3000">
              <a:solidFill>
                <a:schemeClr val="lt1"/>
              </a:solidFill>
              <a:latin typeface="Plus Jakarta Sans"/>
              <a:ea typeface="Plus Jakarta Sans"/>
              <a:cs typeface="Plus Jakarta Sans"/>
              <a:sym typeface="Plus Jakarta Sans"/>
            </a:endParaRPr>
          </a:p>
        </p:txBody>
      </p:sp>
      <p:sp>
        <p:nvSpPr>
          <p:cNvPr id="1570" name="Google Shape;1570;p141"/>
          <p:cNvSpPr txBox="1"/>
          <p:nvPr/>
        </p:nvSpPr>
        <p:spPr>
          <a:xfrm>
            <a:off x="504325" y="1050375"/>
            <a:ext cx="3272100" cy="442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600">
                <a:solidFill>
                  <a:schemeClr val="lt1"/>
                </a:solidFill>
                <a:latin typeface="Plus Jakarta Sans Light"/>
                <a:ea typeface="Plus Jakarta Sans Light"/>
                <a:cs typeface="Plus Jakarta Sans Light"/>
                <a:sym typeface="Plus Jakarta Sans Light"/>
              </a:rPr>
              <a:t>COPY - FB </a:t>
            </a:r>
            <a:endParaRPr sz="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br>
              <a:rPr lang="nl" sz="8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Predicting the future is tricky, but our team wasn't afraid to give it a shot.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What happens when you ask KINTO experts where mobility will be over the next decade? You hear less about owning a specific car, and a lot more about flexible, connected networks and simply choosing the smartest way to get around.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sat down with  Rym and Matthias to hear where they see fleet and personal mobility heading in the years ahead.</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Swipe to check out their predictions and head over to kinto-mobility.eu to see how we’re driving mobility forward today.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p:txBody>
      </p:sp>
      <p:pic>
        <p:nvPicPr>
          <p:cNvPr id="1571" name="Google Shape;1571;p14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72" name="Google Shape;1572;p141"/>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573" name="Google Shape;1573;p141"/>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574" name="Google Shape;1574;p141" title="Carousel Q&amp;A NOV_1.png"/>
          <p:cNvPicPr preferRelativeResize="0"/>
          <p:nvPr/>
        </p:nvPicPr>
        <p:blipFill>
          <a:blip r:embed="rId6">
            <a:alphaModFix/>
          </a:blip>
          <a:stretch>
            <a:fillRect/>
          </a:stretch>
        </p:blipFill>
        <p:spPr>
          <a:xfrm>
            <a:off x="3893925" y="1333475"/>
            <a:ext cx="1647599" cy="2059499"/>
          </a:xfrm>
          <a:prstGeom prst="rect">
            <a:avLst/>
          </a:prstGeom>
          <a:noFill/>
          <a:ln>
            <a:noFill/>
          </a:ln>
        </p:spPr>
      </p:pic>
      <p:pic>
        <p:nvPicPr>
          <p:cNvPr id="1575" name="Google Shape;1575;p141" title="Carousel Q&amp;A NOV_2.png"/>
          <p:cNvPicPr preferRelativeResize="0"/>
          <p:nvPr/>
        </p:nvPicPr>
        <p:blipFill>
          <a:blip r:embed="rId7">
            <a:alphaModFix/>
          </a:blip>
          <a:stretch>
            <a:fillRect/>
          </a:stretch>
        </p:blipFill>
        <p:spPr>
          <a:xfrm>
            <a:off x="5541525" y="1333475"/>
            <a:ext cx="1647599" cy="2059499"/>
          </a:xfrm>
          <a:prstGeom prst="rect">
            <a:avLst/>
          </a:prstGeom>
          <a:noFill/>
          <a:ln>
            <a:noFill/>
          </a:ln>
        </p:spPr>
      </p:pic>
      <p:pic>
        <p:nvPicPr>
          <p:cNvPr id="1576" name="Google Shape;1576;p141" title="Carousel Q&amp;A NOV_3.png"/>
          <p:cNvPicPr preferRelativeResize="0"/>
          <p:nvPr/>
        </p:nvPicPr>
        <p:blipFill>
          <a:blip r:embed="rId8">
            <a:alphaModFix/>
          </a:blip>
          <a:stretch>
            <a:fillRect/>
          </a:stretch>
        </p:blipFill>
        <p:spPr>
          <a:xfrm>
            <a:off x="7189125" y="1302975"/>
            <a:ext cx="1647599" cy="20594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81"/>
        <p:cNvGrpSpPr/>
        <p:nvPr/>
      </p:nvGrpSpPr>
      <p:grpSpPr>
        <a:xfrm>
          <a:off x="0" y="0"/>
          <a:ext cx="0" cy="0"/>
          <a:chOff x="0" y="0"/>
          <a:chExt cx="0" cy="0"/>
        </a:xfrm>
      </p:grpSpPr>
      <p:pic>
        <p:nvPicPr>
          <p:cNvPr id="1582" name="Google Shape;1582;p14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83" name="Google Shape;1583;p14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84" name="Google Shape;1584;p14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85" name="Google Shape;1585;p14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586" name="Google Shape;1586;p142"/>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8.BLACK FRIDAY</a:t>
            </a:r>
            <a:endParaRPr sz="3000">
              <a:solidFill>
                <a:schemeClr val="lt1"/>
              </a:solidFill>
              <a:latin typeface="Plus Jakarta Sans"/>
              <a:ea typeface="Plus Jakarta Sans"/>
              <a:cs typeface="Plus Jakarta Sans"/>
              <a:sym typeface="Plus Jakarta Sans"/>
            </a:endParaRPr>
          </a:p>
        </p:txBody>
      </p:sp>
      <p:sp>
        <p:nvSpPr>
          <p:cNvPr id="1587" name="Google Shape;1587;p142"/>
          <p:cNvSpPr txBox="1"/>
          <p:nvPr/>
        </p:nvSpPr>
        <p:spPr>
          <a:xfrm>
            <a:off x="414625" y="1118750"/>
            <a:ext cx="3389700" cy="43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br>
              <a:rPr lang="en-US" dirty="0">
                <a:sym typeface="Plus Jakarta Sans Light"/>
              </a:rPr>
            </a:br>
            <a:endParaRPr lang="en-US"/>
          </a:p>
          <a:p>
            <a:r>
              <a:rPr lang="nl" sz="1000">
                <a:solidFill>
                  <a:schemeClr val="lt1"/>
                </a:solidFill>
                <a:latin typeface="Plus Jakarta Sans"/>
                <a:ea typeface="Plus Jakarta Sans Light"/>
                <a:cs typeface="Plus Jakarta Sans"/>
                <a:sym typeface="Plus Jakarta Sans Light"/>
              </a:rPr>
              <a:t>The real Black Friday deal? Don’t buy anything. </a:t>
            </a:r>
            <a:endParaRPr/>
          </a:p>
          <a:p>
            <a:endParaRPr lang="en-US" dirty="0"/>
          </a:p>
          <a:p>
            <a:r>
              <a:rPr lang="nl" sz="1000">
                <a:solidFill>
                  <a:schemeClr val="lt1"/>
                </a:solidFill>
                <a:latin typeface="Plus Jakarta Sans"/>
                <a:ea typeface="Plus Jakarta Sans Light"/>
                <a:cs typeface="Plus Jakarta Sans"/>
                <a:sym typeface="Plus Jakarta Sans Light"/>
              </a:rPr>
              <a:t>Because when it comes to business mobility, the question is simple: why buy when you can use? </a:t>
            </a:r>
            <a:br>
              <a:rPr lang="en-US" dirty="0"/>
            </a:br>
            <a:endParaRPr lang="en-US"/>
          </a:p>
          <a:p>
            <a:r>
              <a:rPr lang="nl" sz="1000">
                <a:solidFill>
                  <a:schemeClr val="lt1"/>
                </a:solidFill>
                <a:latin typeface="Plus Jakarta Sans"/>
                <a:ea typeface="Plus Jakarta Sans Light"/>
                <a:cs typeface="Plus Jakarta Sans"/>
                <a:sym typeface="Plus Jakarta Sans Light"/>
              </a:rPr>
              <a:t>You can expand your operations with top-tier vehicles without adding heavy fixed assets to your balance sheet. From compact city cars and electric crossovers to executive rides and commercial vans, full-service leasing gives you all the driving power with none of the ownership headaches. </a:t>
            </a:r>
            <a:endParaRPr/>
          </a:p>
          <a:p>
            <a:endParaRPr lang="en-US" dirty="0"/>
          </a:p>
          <a:p>
            <a:r>
              <a:rPr lang="nl" sz="1000">
                <a:solidFill>
                  <a:schemeClr val="lt1"/>
                </a:solidFill>
                <a:latin typeface="Plus Jakarta Sans"/>
                <a:ea typeface="Plus Jakarta Sans Light"/>
                <a:cs typeface="Plus Jakarta Sans"/>
                <a:sym typeface="Plus Jakarta Sans Light"/>
              </a:rPr>
              <a:t>Ready to click 'add to fleet' on a smarter business mobility strategy? </a:t>
            </a:r>
            <a:endParaRPr/>
          </a:p>
          <a:p>
            <a:br>
              <a:rPr lang="en-US" dirty="0"/>
            </a:br>
            <a:endParaRPr lang="en-US" dirty="0"/>
          </a:p>
          <a:p>
            <a:r>
              <a:rPr lang="nl" sz="1000">
                <a:solidFill>
                  <a:schemeClr val="lt1"/>
                </a:solidFill>
                <a:latin typeface="Plus Jakarta Sans"/>
                <a:ea typeface="Plus Jakarta Sans Light"/>
                <a:cs typeface="Plus Jakarta Sans"/>
                <a:sym typeface="Plus Jakarta Sans Light"/>
              </a:rPr>
              <a:t>One partner. Every solution.</a:t>
            </a:r>
            <a:endParaRPr lang="nl">
              <a:latin typeface="Plus Jakarta Sans"/>
              <a:cs typeface="Plus Jakarta Sans"/>
              <a:sym typeface="Plus Jakarta Sans Light"/>
            </a:endParaRPr>
          </a:p>
          <a:p>
            <a:br>
              <a:rPr lang="en-US" dirty="0">
                <a:sym typeface="Plus Jakarta Sans Light"/>
              </a:rPr>
            </a:br>
            <a:endParaRPr lang="en-US" dirty="0"/>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588" name="Google Shape;1588;p14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89" name="Google Shape;1589;p142"/>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590" name="Google Shape;1590;p142"/>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97"/>
        <p:cNvGrpSpPr/>
        <p:nvPr/>
      </p:nvGrpSpPr>
      <p:grpSpPr>
        <a:xfrm>
          <a:off x="0" y="0"/>
          <a:ext cx="0" cy="0"/>
          <a:chOff x="0" y="0"/>
          <a:chExt cx="0" cy="0"/>
        </a:xfrm>
      </p:grpSpPr>
      <p:pic>
        <p:nvPicPr>
          <p:cNvPr id="1598" name="Google Shape;1598;p14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99" name="Google Shape;1599;p14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00" name="Google Shape;1600;p14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1" name="Google Shape;1601;p143"/>
          <p:cNvSpPr txBox="1"/>
          <p:nvPr/>
        </p:nvSpPr>
        <p:spPr>
          <a:xfrm rot="16200000">
            <a:off x="-806385" y="2114082"/>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602" name="Google Shape;1602;p143"/>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8.BLACK FRIDAY</a:t>
            </a:r>
            <a:endParaRPr sz="3000">
              <a:solidFill>
                <a:schemeClr val="lt1"/>
              </a:solidFill>
              <a:latin typeface="Plus Jakarta Sans"/>
              <a:ea typeface="Plus Jakarta Sans"/>
              <a:cs typeface="Plus Jakarta Sans"/>
              <a:sym typeface="Plus Jakarta Sans"/>
            </a:endParaRPr>
          </a:p>
        </p:txBody>
      </p:sp>
      <p:sp>
        <p:nvSpPr>
          <p:cNvPr id="1603" name="Google Shape;1603;p143"/>
          <p:cNvSpPr txBox="1"/>
          <p:nvPr/>
        </p:nvSpPr>
        <p:spPr>
          <a:xfrm>
            <a:off x="414625" y="1118750"/>
            <a:ext cx="3389700" cy="4396800"/>
          </a:xfrm>
          <a:prstGeom prst="rect">
            <a:avLst/>
          </a:prstGeom>
          <a:noFill/>
          <a:ln>
            <a:noFill/>
          </a:ln>
        </p:spPr>
        <p:txBody>
          <a:bodyPr spcFirstLastPara="1" wrap="square" lIns="91425" tIns="91425" rIns="91425" bIns="91425" anchor="t" anchorCtr="0">
            <a:noAutofit/>
          </a:bodyPr>
          <a:lstStyle/>
          <a:p>
            <a:r>
              <a:rPr lang="nl" sz="1800">
                <a:solidFill>
                  <a:schemeClr val="lt1"/>
                </a:solidFill>
                <a:latin typeface="Plus Jakarta Sans"/>
                <a:ea typeface="Plus Jakarta Sans Light"/>
                <a:cs typeface="Plus Jakarta Sans"/>
                <a:sym typeface="Plus Jakarta Sans Light"/>
              </a:rPr>
              <a:t>COPY - FB: </a:t>
            </a:r>
            <a:endParaRPr lang="nl-NL"/>
          </a:p>
          <a:p>
            <a:br>
              <a:rPr lang="en-US" dirty="0"/>
            </a:br>
            <a:endParaRPr lang="en-US" dirty="0"/>
          </a:p>
          <a:p>
            <a:r>
              <a:rPr lang="nl" sz="1000">
                <a:solidFill>
                  <a:schemeClr val="lt1"/>
                </a:solidFill>
                <a:latin typeface="Plus Jakarta Sans"/>
                <a:cs typeface="Plus Jakarta Sans"/>
                <a:sym typeface="Plus Jakarta Sans Light"/>
              </a:rPr>
              <a:t>Forget impulse buys this Black Friday, let’s talk about smart mobility for your business. 💡</a:t>
            </a:r>
            <a:endParaRPr/>
          </a:p>
          <a:p>
            <a:endParaRPr lang="en-US" dirty="0"/>
          </a:p>
          <a:p>
            <a:r>
              <a:rPr lang="nl" sz="1000">
                <a:solidFill>
                  <a:schemeClr val="lt1"/>
                </a:solidFill>
                <a:latin typeface="Plus Jakarta Sans"/>
                <a:ea typeface="Plus Jakarta Sans Light"/>
                <a:cs typeface="Plus Jakarta Sans"/>
                <a:sym typeface="Plus Jakarta Sans Light"/>
              </a:rPr>
              <a:t>When it comes to fleet growth, the real question is: why buy when you can use?  </a:t>
            </a:r>
            <a:br>
              <a:rPr lang="en-US" dirty="0">
                <a:sym typeface="Plus Jakarta Sans Light"/>
              </a:rPr>
            </a:br>
            <a:endParaRPr lang="en-US"/>
          </a:p>
          <a:p>
            <a:r>
              <a:rPr lang="nl" sz="1000">
                <a:solidFill>
                  <a:schemeClr val="lt1"/>
                </a:solidFill>
                <a:latin typeface="Plus Jakarta Sans"/>
                <a:ea typeface="Plus Jakarta Sans Light"/>
                <a:cs typeface="Plus Jakarta Sans"/>
                <a:sym typeface="Plus Jakarta Sans Light"/>
              </a:rPr>
              <a:t>Upgrading your business fleet should be as straightforward as clicking 'add to fleet', without the balance sheet burden or ownership headaches. From compact city cars like the Toyota Aygo X to versatile vans and electric crossovers, KINTO gives you the flexibility to drive what you need, exactly when you need it. </a:t>
            </a:r>
            <a:br>
              <a:rPr lang="en-US" dirty="0"/>
            </a:br>
            <a:endParaRPr lang="en-US"/>
          </a:p>
          <a:p>
            <a:r>
              <a:rPr lang="nl" sz="1000">
                <a:solidFill>
                  <a:schemeClr val="lt1"/>
                </a:solidFill>
                <a:latin typeface="Plus Jakarta Sans"/>
                <a:ea typeface="Plus Jakarta Sans Light"/>
                <a:cs typeface="Plus Jakarta Sans"/>
                <a:sym typeface="Plus Jakarta Sans Light"/>
              </a:rPr>
              <a:t>Head over to kinto-mobility.eu to explore our range and “add to fleet” today. 📲</a:t>
            </a:r>
            <a:endParaRPr/>
          </a:p>
          <a:p>
            <a:endParaRPr lang="en-US" dirty="0"/>
          </a:p>
          <a:p>
            <a:r>
              <a:rPr lang="nl" sz="1000">
                <a:solidFill>
                  <a:schemeClr val="lt1"/>
                </a:solidFill>
                <a:latin typeface="Plus Jakarta Sans"/>
                <a:ea typeface="Plus Jakarta Sans Light"/>
                <a:cs typeface="Plus Jakarta Sans"/>
                <a:sym typeface="Plus Jakarta Sans Light"/>
              </a:rPr>
              <a:t>One partner. Every solution.</a:t>
            </a:r>
            <a:endParaRPr lang="nl">
              <a:sym typeface="Plus Jakarta Sans Light"/>
            </a:endParaRPr>
          </a:p>
          <a:p>
            <a:br>
              <a:rPr lang="en-US" dirty="0">
                <a:sym typeface="Plus Jakarta Sans Light"/>
              </a:rPr>
            </a:br>
            <a:endParaRPr lang="en-US" dirty="0"/>
          </a:p>
          <a:p>
            <a:br>
              <a:rPr lang="en-US" dirty="0"/>
            </a:br>
            <a:endParaRPr lang="en-US" dirty="0"/>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604" name="Google Shape;1604;p14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05" name="Google Shape;1605;p143"/>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606" name="Google Shape;1606;p143"/>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sp>
        <p:nvSpPr>
          <p:cNvPr id="1608" name="Google Shape;1608;p143"/>
          <p:cNvSpPr/>
          <p:nvPr/>
        </p:nvSpPr>
        <p:spPr>
          <a:xfrm>
            <a:off x="2965875" y="4079325"/>
            <a:ext cx="1410000" cy="435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l"/>
              <a:t>copy to be adapted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13"/>
        <p:cNvGrpSpPr/>
        <p:nvPr/>
      </p:nvGrpSpPr>
      <p:grpSpPr>
        <a:xfrm>
          <a:off x="0" y="0"/>
          <a:ext cx="0" cy="0"/>
          <a:chOff x="0" y="0"/>
          <a:chExt cx="0" cy="0"/>
        </a:xfrm>
      </p:grpSpPr>
      <p:pic>
        <p:nvPicPr>
          <p:cNvPr id="1614" name="Google Shape;1614;p14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15" name="Google Shape;1615;p14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16" name="Google Shape;1616;p14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17" name="Google Shape;1617;p14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618" name="Google Shape;1618;p144"/>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8.BLACK FRIDAY</a:t>
            </a:r>
            <a:endParaRPr sz="3000">
              <a:solidFill>
                <a:schemeClr val="lt1"/>
              </a:solidFill>
              <a:latin typeface="Plus Jakarta Sans"/>
              <a:ea typeface="Plus Jakarta Sans"/>
              <a:cs typeface="Plus Jakarta Sans"/>
              <a:sym typeface="Plus Jakarta Sans"/>
            </a:endParaRPr>
          </a:p>
        </p:txBody>
      </p:sp>
      <p:sp>
        <p:nvSpPr>
          <p:cNvPr id="1619" name="Google Shape;1619;p144"/>
          <p:cNvSpPr txBox="1"/>
          <p:nvPr/>
        </p:nvSpPr>
        <p:spPr>
          <a:xfrm>
            <a:off x="414625" y="1118750"/>
            <a:ext cx="3389700" cy="43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Forget impulse buys this Black Friday, let’s talk about smart mobility for your business.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When it comes to fleet growth, the real question is: why buy when you can use?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Upgrading your business fleet should be as straightforward as clicking 'add to fleet', without the balance sheet burden or ownership headaches. From compact city cars like the Toyota Aygo X to versatile vans and electric crossovers, KINTO gives you the flexibility to drive what you need, exactly when you need it.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Head over to kinto-mobility.eu to explore our range and “add to fleet” today. 📲</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620" name="Google Shape;1620;p14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21" name="Google Shape;1621;p144"/>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622" name="Google Shape;1622;p144"/>
          <p:cNvSpPr txBox="1"/>
          <p:nvPr/>
        </p:nvSpPr>
        <p:spPr>
          <a:xfrm>
            <a:off x="5999800"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AI generated image</a:t>
            </a:r>
            <a:endParaRPr sz="1100">
              <a:solidFill>
                <a:srgbClr val="595959"/>
              </a:solidFill>
            </a:endParaRPr>
          </a:p>
        </p:txBody>
      </p:sp>
      <p:pic>
        <p:nvPicPr>
          <p:cNvPr id="1623" name="Google Shape;1623;p144" title="Black Friday_v3.png"/>
          <p:cNvPicPr preferRelativeResize="0"/>
          <p:nvPr/>
        </p:nvPicPr>
        <p:blipFill>
          <a:blip r:embed="rId6">
            <a:alphaModFix/>
          </a:blip>
          <a:stretch>
            <a:fillRect/>
          </a:stretch>
        </p:blipFill>
        <p:spPr>
          <a:xfrm>
            <a:off x="5393350" y="660863"/>
            <a:ext cx="3057426" cy="3821776"/>
          </a:xfrm>
          <a:prstGeom prst="rect">
            <a:avLst/>
          </a:prstGeom>
          <a:noFill/>
          <a:ln>
            <a:noFill/>
          </a:ln>
        </p:spPr>
      </p:pic>
      <p:sp>
        <p:nvSpPr>
          <p:cNvPr id="1624" name="Google Shape;1624;p144"/>
          <p:cNvSpPr/>
          <p:nvPr/>
        </p:nvSpPr>
        <p:spPr>
          <a:xfrm>
            <a:off x="2965875" y="4079325"/>
            <a:ext cx="1410000" cy="435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l"/>
              <a:t>copy to be adapted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29"/>
        <p:cNvGrpSpPr/>
        <p:nvPr/>
      </p:nvGrpSpPr>
      <p:grpSpPr>
        <a:xfrm>
          <a:off x="0" y="0"/>
          <a:ext cx="0" cy="0"/>
          <a:chOff x="0" y="0"/>
          <a:chExt cx="0" cy="0"/>
        </a:xfrm>
      </p:grpSpPr>
      <p:pic>
        <p:nvPicPr>
          <p:cNvPr id="1630" name="Google Shape;1630;p145"/>
          <p:cNvPicPr preferRelativeResize="0"/>
          <p:nvPr/>
        </p:nvPicPr>
        <p:blipFill>
          <a:blip r:embed="rId3">
            <a:alphaModFix/>
          </a:blip>
          <a:stretch>
            <a:fillRect/>
          </a:stretch>
        </p:blipFill>
        <p:spPr>
          <a:xfrm rot="5400000">
            <a:off x="1989277" y="-1998951"/>
            <a:ext cx="5151375" cy="9158077"/>
          </a:xfrm>
          <a:prstGeom prst="rect">
            <a:avLst/>
          </a:prstGeom>
          <a:noFill/>
          <a:ln>
            <a:noFill/>
          </a:ln>
        </p:spPr>
      </p:pic>
      <p:pic>
        <p:nvPicPr>
          <p:cNvPr id="1631" name="Google Shape;1631;p14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32" name="Google Shape;1632;p14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33" name="Google Shape;1633;p14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634" name="Google Shape;1634;p145"/>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 TEAM TAKEOUTS</a:t>
            </a:r>
            <a:endParaRPr sz="3000">
              <a:solidFill>
                <a:schemeClr val="lt1"/>
              </a:solidFill>
              <a:latin typeface="Plus Jakarta Sans"/>
              <a:ea typeface="Plus Jakarta Sans"/>
              <a:cs typeface="Plus Jakarta Sans"/>
              <a:sym typeface="Plus Jakarta Sans"/>
            </a:endParaRPr>
          </a:p>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 EU FLEET DAYS</a:t>
            </a:r>
            <a:endParaRPr sz="3000">
              <a:solidFill>
                <a:schemeClr val="lt1"/>
              </a:solidFill>
              <a:latin typeface="Plus Jakarta Sans"/>
              <a:ea typeface="Plus Jakarta Sans"/>
              <a:cs typeface="Plus Jakarta Sans"/>
              <a:sym typeface="Plus Jakarta Sans"/>
            </a:endParaRPr>
          </a:p>
        </p:txBody>
      </p:sp>
      <p:sp>
        <p:nvSpPr>
          <p:cNvPr id="1635" name="Google Shape;1635;p145"/>
          <p:cNvSpPr txBox="1"/>
          <p:nvPr/>
        </p:nvSpPr>
        <p:spPr>
          <a:xfrm>
            <a:off x="458225" y="1229600"/>
            <a:ext cx="3065700" cy="405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highlight>
                  <a:srgbClr val="005469"/>
                </a:highlight>
                <a:latin typeface="Plus Jakarta Sans Light"/>
                <a:ea typeface="Plus Jakarta Sans Light"/>
                <a:cs typeface="Plus Jakarta Sans Light"/>
                <a:sym typeface="Plus Jakarta Sans Light"/>
              </a:rPr>
              <a:t>COPY - LI: </a:t>
            </a:r>
            <a:endParaRPr sz="1800">
              <a:solidFill>
                <a:schemeClr val="lt1"/>
              </a:solidFill>
              <a:highlight>
                <a:srgbClr val="005469"/>
              </a:highlight>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endParaRPr sz="1000" b="1">
              <a:solidFill>
                <a:schemeClr val="lt1"/>
              </a:solidFill>
              <a:highlight>
                <a:schemeClr val="accent5"/>
              </a:highlight>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lt1"/>
              </a:solidFill>
              <a:highlight>
                <a:srgbClr val="005469"/>
              </a:highlight>
              <a:latin typeface="Plus Jakarta Sans Light"/>
              <a:ea typeface="Plus Jakarta Sans Light"/>
              <a:cs typeface="Plus Jakarta Sans Light"/>
              <a:sym typeface="Plus Jakarta Sans Light"/>
            </a:endParaRPr>
          </a:p>
        </p:txBody>
      </p:sp>
      <p:pic>
        <p:nvPicPr>
          <p:cNvPr id="1636" name="Google Shape;1636;p14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37" name="Google Shape;1637;p145"/>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9X16</a:t>
            </a:r>
            <a:endParaRPr sz="1200">
              <a:solidFill>
                <a:schemeClr val="dk2"/>
              </a:solidFill>
              <a:latin typeface="Plus Jakarta Sans Light"/>
              <a:ea typeface="Plus Jakarta Sans Light"/>
              <a:cs typeface="Plus Jakarta Sans Light"/>
              <a:sym typeface="Plus Jakarta Sans Light"/>
            </a:endParaRPr>
          </a:p>
        </p:txBody>
      </p:sp>
      <p:sp>
        <p:nvSpPr>
          <p:cNvPr id="1638" name="Google Shape;1638;p145"/>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1639" name="Google Shape;1639;p145"/>
          <p:cNvSpPr txBox="1"/>
          <p:nvPr/>
        </p:nvSpPr>
        <p:spPr>
          <a:xfrm>
            <a:off x="3769600" y="2524525"/>
            <a:ext cx="2249700" cy="644100"/>
          </a:xfrm>
          <a:prstGeom prst="rect">
            <a:avLst/>
          </a:prstGeom>
          <a:solidFill>
            <a:schemeClr val="accent6"/>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dk2"/>
                </a:solidFill>
              </a:rPr>
              <a:t>TBD- VIDEO TO BE MADE</a:t>
            </a:r>
            <a:endParaRPr sz="1800">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44"/>
        <p:cNvGrpSpPr/>
        <p:nvPr/>
      </p:nvGrpSpPr>
      <p:grpSpPr>
        <a:xfrm>
          <a:off x="0" y="0"/>
          <a:ext cx="0" cy="0"/>
          <a:chOff x="0" y="0"/>
          <a:chExt cx="0" cy="0"/>
        </a:xfrm>
      </p:grpSpPr>
      <p:pic>
        <p:nvPicPr>
          <p:cNvPr id="1645" name="Google Shape;1645;p14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46" name="Google Shape;1646;p14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47" name="Google Shape;1647;p14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48" name="Google Shape;1648;p14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649" name="Google Shape;1649;p146"/>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FLEET ELECTRIFICATION STRATEGY </a:t>
            </a:r>
            <a:endParaRPr sz="3000">
              <a:solidFill>
                <a:srgbClr val="00708D"/>
              </a:solidFill>
              <a:latin typeface="Plus Jakarta Sans"/>
              <a:ea typeface="Plus Jakarta Sans"/>
              <a:cs typeface="Plus Jakarta Sans"/>
              <a:sym typeface="Plus Jakarta Sans"/>
            </a:endParaRPr>
          </a:p>
        </p:txBody>
      </p:sp>
      <p:pic>
        <p:nvPicPr>
          <p:cNvPr id="1650" name="Google Shape;1650;p14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51" name="Google Shape;1651;p146"/>
          <p:cNvSpPr txBox="1"/>
          <p:nvPr/>
        </p:nvSpPr>
        <p:spPr>
          <a:xfrm>
            <a:off x="3776450" y="1349102"/>
            <a:ext cx="5179800" cy="3794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LI</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a:solidFill>
                  <a:schemeClr val="dk1"/>
                </a:solidFill>
                <a:latin typeface="Plus Jakarta Sans"/>
                <a:ea typeface="Plus Jakarta Sans"/>
                <a:cs typeface="Plus Jakarta Sans"/>
                <a:sym typeface="Plus Jakarta Sans"/>
              </a:rPr>
              <a:t>We all know the future of fleet mobility is electric, but what is actually keeping your foot on the accelerator? ⚡</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a:solidFill>
                  <a:schemeClr val="dk1"/>
                </a:solidFill>
                <a:latin typeface="Plus Jakarta Sans"/>
                <a:ea typeface="Plus Jakarta Sans"/>
                <a:cs typeface="Plus Jakarta Sans"/>
                <a:sym typeface="Plus Jakarta Sans"/>
              </a:rPr>
              <a:t>The road to 2028 looks a bit different for everyone. For some businesses, it’s all about maximizing cost efficiency. For others, it’s about hitting ambitious ESG goals or staying ahead of new city regulations.</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b="1">
                <a:solidFill>
                  <a:schemeClr val="dk1"/>
                </a:solidFill>
                <a:latin typeface="Plus Jakarta Sans"/>
                <a:ea typeface="Plus Jakarta Sans"/>
                <a:cs typeface="Plus Jakarta Sans"/>
                <a:sym typeface="Plus Jakarta Sans"/>
              </a:rPr>
              <a:t>What will drive your fleet electrification strategy most by 2028?</a:t>
            </a:r>
            <a:endParaRPr sz="1000" b="1">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TCO savings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Sustainability targets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Regulation / zero-emission zones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Employee demand</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a:solidFill>
                  <a:schemeClr val="dk1"/>
                </a:solidFill>
                <a:latin typeface="Plus Jakarta Sans"/>
                <a:ea typeface="Plus Jakarta Sans"/>
                <a:cs typeface="Plus Jakarta Sans"/>
                <a:sym typeface="Plus Jakarta Sans"/>
              </a:rPr>
              <a:t>Your vote helps us tailor our future mobility insights and content to exactly what you need. Cast your vote below and stay tuned to see the results. 📊</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a:solidFill>
                  <a:schemeClr val="dk1"/>
                </a:solidFill>
                <a:latin typeface="Plus Jakarta Sans"/>
                <a:ea typeface="Plus Jakarta Sans"/>
                <a:cs typeface="Plus Jakarta Sans"/>
                <a:sym typeface="Plus Jakarta Sans"/>
              </a:rPr>
              <a:t>One partner. Every solution.</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a:ea typeface="Plus Jakarta Sans"/>
              <a:cs typeface="Plus Jakarta Sans"/>
              <a:sym typeface="Plus Jakarta Sans"/>
            </a:endParaRPr>
          </a:p>
        </p:txBody>
      </p:sp>
      <p:sp>
        <p:nvSpPr>
          <p:cNvPr id="1652" name="Google Shape;1652;p146"/>
          <p:cNvSpPr/>
          <p:nvPr/>
        </p:nvSpPr>
        <p:spPr>
          <a:xfrm>
            <a:off x="872100" y="1271875"/>
            <a:ext cx="2400300" cy="29565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Clr>
                <a:schemeClr val="dk1"/>
              </a:buClr>
              <a:buSzPts val="1100"/>
              <a:buFont typeface="Arial"/>
              <a:buNone/>
            </a:pPr>
            <a:r>
              <a:rPr lang="nl" sz="1100" b="1">
                <a:solidFill>
                  <a:schemeClr val="dk1"/>
                </a:solidFill>
              </a:rPr>
              <a:t>What will drive your fleet electrification strategy most by 2028?</a:t>
            </a:r>
            <a:endParaRPr sz="11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nl" sz="1100">
                <a:solidFill>
                  <a:schemeClr val="dk1"/>
                </a:solidFill>
              </a:rPr>
              <a:t>TCO savings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Sustainability targets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Regulation / zero-emission zones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Employee demand</a:t>
            </a:r>
            <a:endParaRPr sz="1100">
              <a:solidFill>
                <a:schemeClr val="dk1"/>
              </a:solidFill>
            </a:endParaRPr>
          </a:p>
          <a:p>
            <a:pPr marL="0" lvl="0" indent="0" algn="ctr" rtl="0">
              <a:spcBef>
                <a:spcPts val="120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57"/>
        <p:cNvGrpSpPr/>
        <p:nvPr/>
      </p:nvGrpSpPr>
      <p:grpSpPr>
        <a:xfrm>
          <a:off x="0" y="0"/>
          <a:ext cx="0" cy="0"/>
          <a:chOff x="0" y="0"/>
          <a:chExt cx="0" cy="0"/>
        </a:xfrm>
      </p:grpSpPr>
      <p:pic>
        <p:nvPicPr>
          <p:cNvPr id="1658" name="Google Shape;1658;p14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59" name="Google Shape;1659;p14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60" name="Google Shape;1660;p14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61" name="Google Shape;1661;p14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NOVEMBER </a:t>
            </a:r>
            <a:endParaRPr sz="800">
              <a:solidFill>
                <a:schemeClr val="lt1"/>
              </a:solidFill>
              <a:latin typeface="DM Sans ExtraLight"/>
              <a:ea typeface="DM Sans ExtraLight"/>
              <a:cs typeface="DM Sans ExtraLight"/>
              <a:sym typeface="DM Sans ExtraLight"/>
            </a:endParaRPr>
          </a:p>
        </p:txBody>
      </p:sp>
      <p:sp>
        <p:nvSpPr>
          <p:cNvPr id="1662" name="Google Shape;1662;p147"/>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FLEET ELECTRIFICATION STRATEGY </a:t>
            </a:r>
            <a:endParaRPr sz="3000">
              <a:solidFill>
                <a:srgbClr val="00708D"/>
              </a:solidFill>
              <a:latin typeface="Plus Jakarta Sans"/>
              <a:ea typeface="Plus Jakarta Sans"/>
              <a:cs typeface="Plus Jakarta Sans"/>
              <a:sym typeface="Plus Jakarta Sans"/>
            </a:endParaRPr>
          </a:p>
        </p:txBody>
      </p:sp>
      <p:pic>
        <p:nvPicPr>
          <p:cNvPr id="1663" name="Google Shape;1663;p14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64" name="Google Shape;1664;p147"/>
          <p:cNvSpPr txBox="1"/>
          <p:nvPr/>
        </p:nvSpPr>
        <p:spPr>
          <a:xfrm>
            <a:off x="3776450" y="1349102"/>
            <a:ext cx="5179800" cy="3794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IG</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r>
              <a:rPr lang="nl" sz="1000" b="1">
                <a:solidFill>
                  <a:schemeClr val="dk1"/>
                </a:solidFill>
                <a:latin typeface="Plus Jakarta Sans"/>
                <a:ea typeface="Plus Jakarta Sans"/>
                <a:cs typeface="Plus Jakarta Sans"/>
                <a:sym typeface="Plus Jakarta Sans"/>
              </a:rPr>
              <a:t>What will drive your fleet electrification strategy most by 2028?</a:t>
            </a:r>
            <a:endParaRPr sz="1000" b="1">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TCO savings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Sustainability targets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Regulation / zero-emission zones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Employee demand</a:t>
            </a:r>
            <a:endParaRPr sz="1000">
              <a:solidFill>
                <a:schemeClr val="dk1"/>
              </a:solidFill>
              <a:latin typeface="Plus Jakarta Sans"/>
              <a:ea typeface="Plus Jakarta Sans"/>
              <a:cs typeface="Plus Jakarta Sans"/>
              <a:sym typeface="Plus Jakarta Sans"/>
            </a:endParaRPr>
          </a:p>
        </p:txBody>
      </p:sp>
      <p:sp>
        <p:nvSpPr>
          <p:cNvPr id="1665" name="Google Shape;1665;p147"/>
          <p:cNvSpPr/>
          <p:nvPr/>
        </p:nvSpPr>
        <p:spPr>
          <a:xfrm>
            <a:off x="872100" y="1271875"/>
            <a:ext cx="2400300" cy="29565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nl" sz="1100" b="1">
                <a:solidFill>
                  <a:schemeClr val="dk1"/>
                </a:solidFill>
              </a:rPr>
              <a:t>What will drive your fleet electrification strategy most by 2028?</a:t>
            </a:r>
            <a:endParaRPr sz="11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nl" sz="1100">
                <a:solidFill>
                  <a:schemeClr val="dk1"/>
                </a:solidFill>
              </a:rPr>
              <a:t>TCO savings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Sustainability targets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Regulation / zero-emission zones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Employee demand</a:t>
            </a:r>
            <a:endParaRPr sz="1100">
              <a:solidFill>
                <a:schemeClr val="dk1"/>
              </a:solidFill>
            </a:endParaRPr>
          </a:p>
          <a:p>
            <a:pPr marL="0" lvl="0" indent="0" algn="ctr" rtl="0">
              <a:spcBef>
                <a:spcPts val="120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0"/>
        <p:cNvGrpSpPr/>
        <p:nvPr/>
      </p:nvGrpSpPr>
      <p:grpSpPr>
        <a:xfrm>
          <a:off x="0" y="0"/>
          <a:ext cx="0" cy="0"/>
          <a:chOff x="0" y="0"/>
          <a:chExt cx="0" cy="0"/>
        </a:xfrm>
      </p:grpSpPr>
      <p:pic>
        <p:nvPicPr>
          <p:cNvPr id="1671" name="Google Shape;1671;p14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72" name="Google Shape;1672;p14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73" name="Google Shape;1673;p14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4" name="Google Shape;1674;p14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NOEVMBER </a:t>
            </a:r>
            <a:endParaRPr sz="800">
              <a:solidFill>
                <a:schemeClr val="lt1"/>
              </a:solidFill>
              <a:latin typeface="DM Sans ExtraLight"/>
              <a:ea typeface="DM Sans ExtraLight"/>
              <a:cs typeface="DM Sans ExtraLight"/>
              <a:sym typeface="DM Sans ExtraLight"/>
            </a:endParaRPr>
          </a:p>
        </p:txBody>
      </p:sp>
      <p:sp>
        <p:nvSpPr>
          <p:cNvPr id="1675" name="Google Shape;1675;p148"/>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FLEET ELECTRIFICATION STRATEGY </a:t>
            </a:r>
            <a:endParaRPr sz="3000">
              <a:solidFill>
                <a:srgbClr val="00708D"/>
              </a:solidFill>
              <a:latin typeface="Plus Jakarta Sans"/>
              <a:ea typeface="Plus Jakarta Sans"/>
              <a:cs typeface="Plus Jakarta Sans"/>
              <a:sym typeface="Plus Jakarta Sans"/>
            </a:endParaRPr>
          </a:p>
        </p:txBody>
      </p:sp>
      <p:pic>
        <p:nvPicPr>
          <p:cNvPr id="1676" name="Google Shape;1676;p14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77" name="Google Shape;1677;p148"/>
          <p:cNvSpPr txBox="1"/>
          <p:nvPr/>
        </p:nvSpPr>
        <p:spPr>
          <a:xfrm>
            <a:off x="3776450" y="1349102"/>
            <a:ext cx="5179800" cy="3794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a:solidFill>
                  <a:schemeClr val="dk1"/>
                </a:solidFill>
                <a:latin typeface="Plus Jakarta Sans"/>
                <a:ea typeface="Plus Jakarta Sans"/>
                <a:cs typeface="Plus Jakarta Sans"/>
                <a:sym typeface="Plus Jakarta Sans"/>
              </a:rPr>
              <a:t>Transitioning your fleet isn't a one-size-fits-all journey. While some businesses are focused on cost savings, others are prioritizing strict sustainability targets or navigating new city regulations. 🌍</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b="1">
                <a:solidFill>
                  <a:schemeClr val="dk1"/>
                </a:solidFill>
                <a:latin typeface="Plus Jakarta Sans"/>
                <a:ea typeface="Plus Jakarta Sans"/>
                <a:cs typeface="Plus Jakarta Sans"/>
                <a:sym typeface="Plus Jakarta Sans"/>
              </a:rPr>
              <a:t>What will drive your fleet electrification strategy most by 2028?</a:t>
            </a:r>
            <a:endParaRPr sz="1000" b="1">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TCO savings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Sustainability targets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Regulation / zero-emission zones</a:t>
            </a:r>
            <a:endParaRPr sz="1000">
              <a:solidFill>
                <a:schemeClr val="dk1"/>
              </a:solidFill>
              <a:latin typeface="Plus Jakarta Sans"/>
              <a:ea typeface="Plus Jakarta Sans"/>
              <a:cs typeface="Plus Jakarta Sans"/>
              <a:sym typeface="Plus Jakarta Sans"/>
            </a:endParaRPr>
          </a:p>
          <a:p>
            <a:pPr marL="457200" lvl="0" indent="-292100" algn="l" rtl="0">
              <a:spcBef>
                <a:spcPts val="0"/>
              </a:spcBef>
              <a:spcAft>
                <a:spcPts val="0"/>
              </a:spcAft>
              <a:buClr>
                <a:schemeClr val="dk1"/>
              </a:buClr>
              <a:buSzPts val="1000"/>
              <a:buFont typeface="Plus Jakarta Sans"/>
              <a:buChar char="-"/>
            </a:pPr>
            <a:r>
              <a:rPr lang="nl" sz="1000">
                <a:solidFill>
                  <a:schemeClr val="dk1"/>
                </a:solidFill>
                <a:latin typeface="Plus Jakarta Sans"/>
                <a:ea typeface="Plus Jakarta Sans"/>
                <a:cs typeface="Plus Jakarta Sans"/>
                <a:sym typeface="Plus Jakarta Sans"/>
              </a:rPr>
              <a:t>Employee demand</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a:solidFill>
                  <a:schemeClr val="dk1"/>
                </a:solidFill>
                <a:latin typeface="Plus Jakarta Sans"/>
                <a:ea typeface="Plus Jakarta Sans"/>
                <a:cs typeface="Plus Jakarta Sans"/>
                <a:sym typeface="Plus Jakarta Sans"/>
              </a:rPr>
              <a:t>Cast your vote! We use your direct feedback to shape our upcoming tools, tips, and fleet insights. 📈</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r>
              <a:rPr lang="nl" sz="1000">
                <a:solidFill>
                  <a:schemeClr val="dk1"/>
                </a:solidFill>
                <a:latin typeface="Plus Jakarta Sans"/>
                <a:ea typeface="Plus Jakarta Sans"/>
                <a:cs typeface="Plus Jakarta Sans"/>
                <a:sym typeface="Plus Jakarta Sans"/>
              </a:rPr>
              <a:t>One partner. Every solution.</a:t>
            </a: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a:ea typeface="Plus Jakarta Sans"/>
              <a:cs typeface="Plus Jakarta Sans"/>
              <a:sym typeface="Plus Jakarta Sans"/>
            </a:endParaRPr>
          </a:p>
        </p:txBody>
      </p:sp>
      <p:sp>
        <p:nvSpPr>
          <p:cNvPr id="1678" name="Google Shape;1678;p148"/>
          <p:cNvSpPr/>
          <p:nvPr/>
        </p:nvSpPr>
        <p:spPr>
          <a:xfrm>
            <a:off x="872100" y="1271875"/>
            <a:ext cx="2400300" cy="29565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nl" sz="1100" b="1">
                <a:solidFill>
                  <a:schemeClr val="dk1"/>
                </a:solidFill>
              </a:rPr>
              <a:t>What will drive your fleet electrification strategy most by 2028?</a:t>
            </a:r>
            <a:endParaRPr sz="11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nl" sz="1100">
                <a:solidFill>
                  <a:schemeClr val="dk1"/>
                </a:solidFill>
              </a:rPr>
              <a:t>TCO savings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Sustainability targets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Regulation / zero-emission zones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Employee demand</a:t>
            </a:r>
            <a:endParaRPr sz="1100">
              <a:solidFill>
                <a:schemeClr val="dk1"/>
              </a:solidFill>
            </a:endParaRPr>
          </a:p>
          <a:p>
            <a:pPr marL="0" lvl="0" indent="0" algn="ctr" rtl="0">
              <a:spcBef>
                <a:spcPts val="120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5e3bd98-625e-4dce-b80d-b30de041433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80D0C05E6BC494C94B421D9756A6321" ma:contentTypeVersion="12" ma:contentTypeDescription="Create a new document." ma:contentTypeScope="" ma:versionID="228e0dae2d39bd76925865bd65b6385b">
  <xsd:schema xmlns:xsd="http://www.w3.org/2001/XMLSchema" xmlns:xs="http://www.w3.org/2001/XMLSchema" xmlns:p="http://schemas.microsoft.com/office/2006/metadata/properties" xmlns:ns2="25e3bd98-625e-4dce-b80d-b30de041433b" targetNamespace="http://schemas.microsoft.com/office/2006/metadata/properties" ma:root="true" ma:fieldsID="6c84e9c8de7609c5d9f0f9bc7b55734f" ns2:_="">
    <xsd:import namespace="25e3bd98-625e-4dce-b80d-b30de041433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e3bd98-625e-4dce-b80d-b30de04143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a07c147-b45e-40d1-8782-4ab946485bf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95631F-1B17-4DB4-830D-3C4178416162}">
  <ds:schemaRefs>
    <ds:schemaRef ds:uri="http://schemas.microsoft.com/office/2006/metadata/properties"/>
    <ds:schemaRef ds:uri="http://schemas.microsoft.com/office/infopath/2007/PartnerControls"/>
    <ds:schemaRef ds:uri="25e3bd98-625e-4dce-b80d-b30de041433b"/>
  </ds:schemaRefs>
</ds:datastoreItem>
</file>

<file path=customXml/itemProps2.xml><?xml version="1.0" encoding="utf-8"?>
<ds:datastoreItem xmlns:ds="http://schemas.openxmlformats.org/officeDocument/2006/customXml" ds:itemID="{849712BF-34D3-4DC7-B4AA-4B05E99A10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e3bd98-625e-4dce-b80d-b30de04143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81DECB-1711-4BBF-8B8D-19F589C43A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Diavoorstelling (16:9)</PresentationFormat>
  <Slides>32</Slides>
  <Notes>32</Notes>
  <HiddenSlides>0</HiddenSlides>
  <ScaleCrop>false</ScaleCrop>
  <HeadingPairs>
    <vt:vector size="4" baseType="variant">
      <vt:variant>
        <vt:lpstr>Thema</vt:lpstr>
      </vt:variant>
      <vt:variant>
        <vt:i4>1</vt:i4>
      </vt:variant>
      <vt:variant>
        <vt:lpstr>Diatitels</vt:lpstr>
      </vt:variant>
      <vt:variant>
        <vt:i4>32</vt:i4>
      </vt:variant>
    </vt:vector>
  </HeadingPairs>
  <TitlesOfParts>
    <vt:vector size="33" baseType="lpstr">
      <vt:lpstr>Simple Light</vt:lpstr>
      <vt:lpstr>                   CONTENT  NOVEMBER 2026</vt:lpstr>
      <vt:lpstr>PowerPoint-presentatie</vt:lpstr>
      <vt:lpstr>Tag lines pillars</vt:lpstr>
      <vt:lpstr>Content pillars - content overview NOVEMBER</vt:lpstr>
      <vt:lpstr>One stop shop</vt:lpstr>
      <vt:lpstr>PowerPoint-presentatie</vt:lpstr>
      <vt:lpstr>PowerPoint-presentatie</vt:lpstr>
      <vt:lpstr>PowerPoint-presentatie</vt:lpstr>
      <vt:lpstr>PowerPoint-presentatie</vt:lpstr>
      <vt:lpstr>Pillar 4</vt:lpstr>
      <vt:lpstr>PowerPoint-presentatie</vt:lpstr>
      <vt:lpstr>PowerPoint-presentatie</vt:lpstr>
      <vt:lpstr>PowerPoint-presentatie</vt:lpstr>
      <vt:lpstr>Pillar 3</vt:lpstr>
      <vt:lpstr>PowerPoint-presentatie</vt:lpstr>
      <vt:lpstr>PowerPoint-presentatie</vt:lpstr>
      <vt:lpstr>PowerPoint-presentatie</vt:lpstr>
      <vt:lpstr> Empowerment &amp; Expertise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57</cp:revision>
  <dcterms:modified xsi:type="dcterms:W3CDTF">2026-10-30T12:38:23Z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0x010100680D0C05E6BC494C94B421D9756A6321</vt:lpwstr>
  </property>
  <property fmtid="{D5CDD505-2E9C-101B-9397-08002B2CF9AE}" pid="3" name="MSIP_Label_d9544d3e-f761-46b2-881e-fd08f3b12f65_Enabled">
    <vt:lpwstr>true</vt:lpwstr>
  </property>
  <property fmtid="{D5CDD505-2E9C-101B-9397-08002B2CF9AE}" pid="4" name="MSIP_Label_d9544d3e-f761-46b2-881e-fd08f3b12f65_SetDate">
    <vt:lpwstr>2026-10-26T08:47:42Z</vt:lpwstr>
  </property>
  <property fmtid="{D5CDD505-2E9C-101B-9397-08002B2CF9AE}" pid="5" name="MSIP_Label_d9544d3e-f761-46b2-881e-fd08f3b12f65_Method">
    <vt:lpwstr>Standard</vt:lpwstr>
  </property>
  <property fmtid="{D5CDD505-2E9C-101B-9397-08002B2CF9AE}" pid="6" name="MSIP_Label_d9544d3e-f761-46b2-881e-fd08f3b12f65_Name">
    <vt:lpwstr>Protected</vt:lpwstr>
  </property>
  <property fmtid="{D5CDD505-2E9C-101B-9397-08002B2CF9AE}" pid="7" name="MSIP_Label_d9544d3e-f761-46b2-881e-fd08f3b12f65_SiteId">
    <vt:lpwstr>52b742d1-3dc2-47ac-bf03-609c83d9df9f</vt:lpwstr>
  </property>
  <property fmtid="{D5CDD505-2E9C-101B-9397-08002B2CF9AE}" pid="8" name="MSIP_Label_d9544d3e-f761-46b2-881e-fd08f3b12f65_ActionId">
    <vt:lpwstr>086416d4-6213-46f2-9fd5-73973777d015</vt:lpwstr>
  </property>
  <property fmtid="{D5CDD505-2E9C-101B-9397-08002B2CF9AE}" pid="9" name="MSIP_Label_d9544d3e-f761-46b2-881e-fd08f3b12f65_ContentBits">
    <vt:lpwstr>1</vt:lpwstr>
  </property>
  <property fmtid="{D5CDD505-2E9C-101B-9397-08002B2CF9AE}" pid="10" name="MSIP_Label_d9544d3e-f761-46b2-881e-fd08f3b12f65_Tag">
    <vt:lpwstr>10, 3, 0, 2</vt:lpwstr>
  </property>
  <property fmtid="{D5CDD505-2E9C-101B-9397-08002B2CF9AE}" pid="11" name="ClassificationContentMarkingHeaderLocations">
    <vt:lpwstr>Simple Light:3</vt:lpwstr>
  </property>
  <property fmtid="{D5CDD505-2E9C-101B-9397-08002B2CF9AE}" pid="12" name="ClassificationContentMarkingHeaderText">
    <vt:lpwstr>•• PROTECTED 関係者外秘</vt:lpwstr>
  </property>
  <property fmtid="{D5CDD505-2E9C-101B-9397-08002B2CF9AE}" pid="13" name="MediaServiceImageTags">
    <vt:lpwstr/>
  </property>
</Properties>
</file>